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3"/>
  </p:notesMasterIdLst>
  <p:sldIdLst>
    <p:sldId id="872" r:id="rId2"/>
    <p:sldId id="686" r:id="rId3"/>
    <p:sldId id="689" r:id="rId4"/>
    <p:sldId id="260" r:id="rId5"/>
    <p:sldId id="991" r:id="rId6"/>
    <p:sldId id="954" r:id="rId7"/>
    <p:sldId id="992" r:id="rId8"/>
    <p:sldId id="955" r:id="rId9"/>
    <p:sldId id="997" r:id="rId10"/>
    <p:sldId id="998" r:id="rId11"/>
    <p:sldId id="966" r:id="rId12"/>
    <p:sldId id="995" r:id="rId13"/>
    <p:sldId id="961" r:id="rId14"/>
    <p:sldId id="972" r:id="rId15"/>
    <p:sldId id="256" r:id="rId16"/>
    <p:sldId id="1000" r:id="rId17"/>
    <p:sldId id="257" r:id="rId18"/>
    <p:sldId id="973" r:id="rId19"/>
    <p:sldId id="677" r:id="rId20"/>
    <p:sldId id="996" r:id="rId21"/>
    <p:sldId id="687" r:id="rId22"/>
  </p:sldIdLst>
  <p:sldSz cx="12192000" cy="6858000"/>
  <p:notesSz cx="6858000" cy="9144000"/>
  <p:embeddedFontLst>
    <p:embeddedFont>
      <p:font typeface="#9Slide03 AmpleSoft Bold" panose="020B0604020202020204" charset="0"/>
      <p:regular r:id="rId24"/>
    </p:embeddedFont>
    <p:embeddedFont>
      <p:font typeface="#9Slide03 BoosterNextFYBlack" panose="020B0604020202020204" charset="0"/>
      <p:regular r:id="rId25"/>
    </p:embeddedFont>
    <p:embeddedFont>
      <p:font typeface="#9Slide03 SFU Futura_05" panose="020B0604020202020204" charset="0"/>
      <p:bold r:id="rId26"/>
    </p:embeddedFont>
    <p:embeddedFont>
      <p:font typeface="#9Slide03 SFU Futura_07" panose="020B0604020202020204" charset="0"/>
      <p:bold r:id="rId27"/>
    </p:embeddedFont>
    <p:embeddedFont>
      <p:font typeface="#9Slide05 Good Vibes Pro" panose="020B0604020202020204" charset="0"/>
      <p:regular r:id="rId28"/>
    </p:embeddedFont>
    <p:embeddedFont>
      <p:font typeface="#9Slide05 SVNBlenda Script" panose="020B0604020202020204" charset="0"/>
      <p:regular r:id="rId29"/>
    </p:embeddedFont>
    <p:embeddedFont>
      <p:font typeface="#9Slide05 SVNFadilla" panose="020B0604020202020204" charset="0"/>
      <p:regular r:id="rId30"/>
    </p:embeddedFont>
    <p:embeddedFont>
      <p:font typeface="#9Slide07 IcielBC Cubano Normal" panose="020B0604020202020204" charset="0"/>
      <p:regular r:id="rId31"/>
    </p:embeddedFont>
    <p:embeddedFont>
      <p:font typeface="#9Slide07 IcielStormtrooper" panose="020B0604020202020204" charset="0"/>
      <p:regular r:id="rId32"/>
    </p:embeddedFont>
    <p:embeddedFont>
      <p:font typeface="#9Slide07 Stormtrooper" panose="020B0604020202020204" charset="0"/>
      <p:regular r:id="rId33"/>
    </p:embeddedFont>
    <p:embeddedFont>
      <p:font typeface="Roboto" panose="02000000000000000000" pitchFamily="2" charset="0"/>
      <p:regular r:id="rId34"/>
      <p:bold r:id="rId35"/>
      <p:italic r:id="rId36"/>
      <p:boldItalic r:id="rId37"/>
    </p:embeddedFont>
    <p:embeddedFont>
      <p:font typeface="Tahoma" panose="020B0604030504040204" pitchFamily="34" charset="0"/>
      <p:regular r:id="rId38"/>
      <p:bold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3922" autoAdjust="0"/>
  </p:normalViewPr>
  <p:slideViewPr>
    <p:cSldViewPr snapToGrid="0">
      <p:cViewPr varScale="1">
        <p:scale>
          <a:sx n="72" d="100"/>
          <a:sy n="72" d="100"/>
        </p:scale>
        <p:origin x="64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16F76B-776D-4EEE-A7EC-E326325725EC}" type="datetimeFigureOut">
              <a:rPr lang="en-US" smtClean="0"/>
              <a:t>3/3/2024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93679F-E22B-430D-8B93-18D3F17AB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072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aodong.vn/lao-dong-cuoi-tuan/mexico-dat-nuoc-nguy-hiem-nhat-the-gioi-danh-cho-cac-nha-bao-633154.ldo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Vẽ</a:t>
            </a:r>
            <a:r>
              <a:rPr lang="en-US" dirty="0"/>
              <a:t> 1 shape </a:t>
            </a:r>
            <a:r>
              <a:rPr lang="en-US" dirty="0" err="1"/>
              <a:t>bằng</a:t>
            </a:r>
            <a:r>
              <a:rPr lang="en-US" dirty="0"/>
              <a:t> slide, </a:t>
            </a:r>
            <a:r>
              <a:rPr lang="en-US" dirty="0" err="1"/>
              <a:t>bỏ</a:t>
            </a:r>
            <a:r>
              <a:rPr lang="en-US" dirty="0"/>
              <a:t> </a:t>
            </a:r>
            <a:r>
              <a:rPr lang="en-US" dirty="0" err="1"/>
              <a:t>viền</a:t>
            </a:r>
            <a:r>
              <a:rPr lang="en-US" dirty="0"/>
              <a:t>, </a:t>
            </a:r>
            <a:r>
              <a:rPr lang="en-US" dirty="0" err="1"/>
              <a:t>đổi</a:t>
            </a:r>
            <a:r>
              <a:rPr lang="en-US" dirty="0"/>
              <a:t> </a:t>
            </a:r>
            <a:r>
              <a:rPr lang="en-US" dirty="0" err="1"/>
              <a:t>màu</a:t>
            </a:r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 err="1"/>
              <a:t>Viết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, </a:t>
            </a:r>
            <a:r>
              <a:rPr lang="en-US" dirty="0" err="1"/>
              <a:t>phóng</a:t>
            </a:r>
            <a:r>
              <a:rPr lang="en-US" dirty="0"/>
              <a:t> </a:t>
            </a:r>
            <a:r>
              <a:rPr lang="en-US" dirty="0" err="1"/>
              <a:t>lớn</a:t>
            </a:r>
            <a:r>
              <a:rPr lang="en-US" dirty="0"/>
              <a:t>, </a:t>
            </a:r>
            <a:r>
              <a:rPr lang="en-US" dirty="0" err="1"/>
              <a:t>coppy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Đổi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nổi</a:t>
            </a:r>
            <a:r>
              <a:rPr lang="en-US" dirty="0"/>
              <a:t> </a:t>
            </a:r>
            <a:r>
              <a:rPr lang="en-US" dirty="0" err="1"/>
              <a:t>trên</a:t>
            </a:r>
            <a:r>
              <a:rPr lang="en-US" dirty="0"/>
              <a:t> </a:t>
            </a:r>
            <a:r>
              <a:rPr lang="en-US" dirty="0" err="1"/>
              <a:t>nền</a:t>
            </a:r>
            <a:endParaRPr lang="en-US" dirty="0"/>
          </a:p>
          <a:p>
            <a:pPr marL="171450" indent="-171450">
              <a:buFontTx/>
              <a:buChar char="-"/>
            </a:pPr>
            <a:r>
              <a:rPr lang="en-US" b="1" i="1" dirty="0" err="1"/>
              <a:t>Combime</a:t>
            </a:r>
            <a:r>
              <a:rPr lang="en-US" b="1" i="1" dirty="0"/>
              <a:t> </a:t>
            </a:r>
            <a:r>
              <a:rPr lang="en-US" b="1" i="1" dirty="0" err="1"/>
              <a:t>chữ</a:t>
            </a:r>
            <a:r>
              <a:rPr lang="en-US" b="1" i="1" dirty="0"/>
              <a:t> </a:t>
            </a:r>
            <a:r>
              <a:rPr lang="en-US" b="1" i="1" dirty="0" err="1"/>
              <a:t>và</a:t>
            </a:r>
            <a:r>
              <a:rPr lang="en-US" b="1" i="1" dirty="0"/>
              <a:t> shape </a:t>
            </a:r>
            <a:r>
              <a:rPr lang="en-US" dirty="0" err="1"/>
              <a:t>vừa</a:t>
            </a:r>
            <a:r>
              <a:rPr lang="en-US" dirty="0"/>
              <a:t> </a:t>
            </a:r>
            <a:r>
              <a:rPr lang="en-US" dirty="0" err="1"/>
              <a:t>tạo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nhau</a:t>
            </a:r>
            <a:r>
              <a:rPr lang="en-US" dirty="0"/>
              <a:t>: </a:t>
            </a:r>
            <a:r>
              <a:rPr lang="en-US" dirty="0" err="1"/>
              <a:t>Chọn</a:t>
            </a:r>
            <a:r>
              <a:rPr lang="en-US" dirty="0"/>
              <a:t> shape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=&gt; Merge =&gt; </a:t>
            </a:r>
            <a:r>
              <a:rPr lang="en-US" dirty="0" err="1"/>
              <a:t>combime</a:t>
            </a:r>
            <a:endParaRPr lang="en-US" dirty="0"/>
          </a:p>
          <a:p>
            <a:r>
              <a:rPr lang="en-US" dirty="0" err="1"/>
              <a:t>Chèn</a:t>
            </a:r>
            <a:r>
              <a:rPr lang="en-US" dirty="0"/>
              <a:t> video </a:t>
            </a:r>
            <a:r>
              <a:rPr lang="en-US" dirty="0" err="1"/>
              <a:t>bachground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xuống</a:t>
            </a:r>
            <a:r>
              <a:rPr lang="en-US" dirty="0"/>
              <a:t> d</a:t>
            </a:r>
            <a:r>
              <a:rPr lang="vi-VN" dirty="0"/>
              <a:t>ư</a:t>
            </a:r>
            <a:r>
              <a:rPr lang="en-US" dirty="0" err="1"/>
              <a:t>ới</a:t>
            </a:r>
            <a:r>
              <a:rPr lang="en-US" dirty="0"/>
              <a:t>.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kéo</a:t>
            </a:r>
            <a:r>
              <a:rPr lang="en-US" dirty="0"/>
              <a:t> </a:t>
            </a:r>
            <a:r>
              <a:rPr lang="en-US" dirty="0" err="1"/>
              <a:t>rộng</a:t>
            </a:r>
            <a:r>
              <a:rPr lang="en-US" dirty="0"/>
              <a:t> video ra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lan</a:t>
            </a:r>
            <a:r>
              <a:rPr lang="en-US" dirty="0"/>
              <a:t> </a:t>
            </a:r>
            <a:r>
              <a:rPr lang="en-US" dirty="0" err="1"/>
              <a:t>hết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chữ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E65EAF-8392-4E96-9F67-45F665F8F26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699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Chọn 1 trong 2 mẫu</a:t>
            </a:r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80DEE7-902F-4144-8B4E-DFD58311E83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522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Chọn 1 trong 2 mẫu</a:t>
            </a:r>
          </a:p>
          <a:p>
            <a:endParaRPr lang="en-US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80DEE7-902F-4144-8B4E-DFD58311E83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104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 mạnh nội dung bài chia làm 2 tiết</a:t>
            </a:r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80DEE7-902F-4144-8B4E-DFD58311E83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864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800" i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 phần 1, chúng ta đã thấy được, Trung và Nam Mỹ có nhiều nhóm cư dân khác nhau và độc đáo. Tuy nhiên, quá trình đô thị hóa ở đây lại hết sức đặc biệt. Chúng ta sẽ tìm hiểu sang phần tiếp theo của bài học nhé!</a:t>
            </a:r>
            <a:endParaRPr lang="en-US" sz="180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0D569-E8B8-4654-89C4-269AE3EEB6D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219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>
                <a:hlinkClick r:id="rId3"/>
              </a:rPr>
              <a:t>Mexico - đất nước nguy hiểm nhất thế giới dành cho các nhà báo (laodong.vn)</a:t>
            </a:r>
            <a:endParaRPr lang="en-US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0D569-E8B8-4654-89C4-269AE3EEB6D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4116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3">
          <a:extLst>
            <a:ext uri="{FF2B5EF4-FFF2-40B4-BE49-F238E27FC236}">
              <a16:creationId xmlns:a16="http://schemas.microsoft.com/office/drawing/2014/main" id="{096EDFAD-C4D7-1706-6849-220759AE0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4" name="Google Shape;2174;g158c5c2559a_0_9:notes">
            <a:extLst>
              <a:ext uri="{FF2B5EF4-FFF2-40B4-BE49-F238E27FC236}">
                <a16:creationId xmlns:a16="http://schemas.microsoft.com/office/drawing/2014/main" id="{BE22F7A7-8F38-325E-F514-4DBC0E53CEB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5" name="Google Shape;2175;g158c5c2559a_0_9:notes">
            <a:extLst>
              <a:ext uri="{FF2B5EF4-FFF2-40B4-BE49-F238E27FC236}">
                <a16:creationId xmlns:a16="http://schemas.microsoft.com/office/drawing/2014/main" id="{DA50409D-AE40-E1D8-A8C8-9920E0C1B5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34101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3">
          <a:extLst>
            <a:ext uri="{FF2B5EF4-FFF2-40B4-BE49-F238E27FC236}">
              <a16:creationId xmlns:a16="http://schemas.microsoft.com/office/drawing/2014/main" id="{0A40D36D-86AC-FFC0-AF8E-C1B46EBB7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4" name="Google Shape;2174;g158c5c2559a_0_9:notes">
            <a:extLst>
              <a:ext uri="{FF2B5EF4-FFF2-40B4-BE49-F238E27FC236}">
                <a16:creationId xmlns:a16="http://schemas.microsoft.com/office/drawing/2014/main" id="{E9F731C0-D18A-579B-2256-47BDD4188F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5" name="Google Shape;2175;g158c5c2559a_0_9:notes">
            <a:extLst>
              <a:ext uri="{FF2B5EF4-FFF2-40B4-BE49-F238E27FC236}">
                <a16:creationId xmlns:a16="http://schemas.microsoft.com/office/drawing/2014/main" id="{C57E1179-117C-FCCA-6957-6E5B0503131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9630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5137B-2D9D-4AD3-9BBD-FAD9ECC839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56A20C-C218-43F3-A3CE-5C6474066C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E58075-A9DD-4717-89CD-E289B3C76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8565A-BCD0-43EF-8A9C-C855DF435EFB}" type="datetimeFigureOut">
              <a:rPr lang="en-US" smtClean="0"/>
              <a:t>3/3/2024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CDC622-EF5D-4C24-8233-B6591DC66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C4FB56-83BA-4FEE-A62A-BBFF4D497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40734-B0B8-4DF8-9483-1C18EE66B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063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2290D-B52A-410B-82E3-B8078A710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C9F684-4657-408E-92A3-6A4F9DBB8B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EE881-FB47-496D-8384-570DC0B9A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8565A-BCD0-43EF-8A9C-C855DF435EFB}" type="datetimeFigureOut">
              <a:rPr lang="en-US" smtClean="0"/>
              <a:t>3/3/2024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74D2AB-6D65-467A-8FB1-20BF353AC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5B02D0-362C-435B-9B77-6C4DB160F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40734-B0B8-4DF8-9483-1C18EE66B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207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C6927B-D673-498C-9ACB-AD631743C3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D3BDDB-E771-4992-8BB0-F1A2361C42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6BD20-2CB1-4189-A664-536A68847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8565A-BCD0-43EF-8A9C-C855DF435EFB}" type="datetimeFigureOut">
              <a:rPr lang="en-US" smtClean="0"/>
              <a:t>3/3/2024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D04493-DFA4-465C-BA1B-C13DBC4D7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989D51-2530-41EB-A36C-9937B6D41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40734-B0B8-4DF8-9483-1C18EE66B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665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8"/>
          <p:cNvSpPr txBox="1">
            <a:spLocks noGrp="1"/>
          </p:cNvSpPr>
          <p:nvPr>
            <p:ph type="title"/>
          </p:nvPr>
        </p:nvSpPr>
        <p:spPr>
          <a:xfrm>
            <a:off x="2292600" y="1390800"/>
            <a:ext cx="7606800" cy="40764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357" name="Google Shape;357;p8"/>
          <p:cNvGrpSpPr/>
          <p:nvPr/>
        </p:nvGrpSpPr>
        <p:grpSpPr>
          <a:xfrm rot="10800000">
            <a:off x="10451023" y="-1036547"/>
            <a:ext cx="2260291" cy="3845405"/>
            <a:chOff x="4452952" y="-874175"/>
            <a:chExt cx="903538" cy="1537179"/>
          </a:xfrm>
        </p:grpSpPr>
        <p:sp>
          <p:nvSpPr>
            <p:cNvPr id="358" name="Google Shape;358;p8"/>
            <p:cNvSpPr/>
            <p:nvPr/>
          </p:nvSpPr>
          <p:spPr>
            <a:xfrm>
              <a:off x="4452952" y="-230873"/>
              <a:ext cx="214997" cy="524520"/>
            </a:xfrm>
            <a:custGeom>
              <a:avLst/>
              <a:gdLst/>
              <a:ahLst/>
              <a:cxnLst/>
              <a:rect l="l" t="t" r="r" b="b"/>
              <a:pathLst>
                <a:path w="7565" h="18456" extrusionOk="0">
                  <a:moveTo>
                    <a:pt x="1166" y="0"/>
                  </a:moveTo>
                  <a:cubicBezTo>
                    <a:pt x="569" y="3384"/>
                    <a:pt x="0" y="6825"/>
                    <a:pt x="512" y="10209"/>
                  </a:cubicBezTo>
                  <a:cubicBezTo>
                    <a:pt x="1052" y="13622"/>
                    <a:pt x="2872" y="16977"/>
                    <a:pt x="5972" y="18456"/>
                  </a:cubicBezTo>
                  <a:cubicBezTo>
                    <a:pt x="7564" y="15498"/>
                    <a:pt x="7394" y="11830"/>
                    <a:pt x="6256" y="8674"/>
                  </a:cubicBezTo>
                  <a:cubicBezTo>
                    <a:pt x="5119" y="5517"/>
                    <a:pt x="3128" y="2730"/>
                    <a:pt x="11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8"/>
            <p:cNvSpPr/>
            <p:nvPr/>
          </p:nvSpPr>
          <p:spPr>
            <a:xfrm>
              <a:off x="4624261" y="-430491"/>
              <a:ext cx="199650" cy="488966"/>
            </a:xfrm>
            <a:custGeom>
              <a:avLst/>
              <a:gdLst/>
              <a:ahLst/>
              <a:cxnLst/>
              <a:rect l="l" t="t" r="r" b="b"/>
              <a:pathLst>
                <a:path w="7025" h="17205" extrusionOk="0">
                  <a:moveTo>
                    <a:pt x="968" y="0"/>
                  </a:moveTo>
                  <a:cubicBezTo>
                    <a:pt x="1" y="2844"/>
                    <a:pt x="200" y="6001"/>
                    <a:pt x="968" y="8901"/>
                  </a:cubicBezTo>
                  <a:cubicBezTo>
                    <a:pt x="1764" y="11802"/>
                    <a:pt x="3100" y="14532"/>
                    <a:pt x="4437" y="17205"/>
                  </a:cubicBezTo>
                  <a:cubicBezTo>
                    <a:pt x="7025" y="11517"/>
                    <a:pt x="5546" y="4238"/>
                    <a:pt x="9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8"/>
            <p:cNvSpPr/>
            <p:nvPr/>
          </p:nvSpPr>
          <p:spPr>
            <a:xfrm>
              <a:off x="4842462" y="-554940"/>
              <a:ext cx="92962" cy="423515"/>
            </a:xfrm>
            <a:custGeom>
              <a:avLst/>
              <a:gdLst/>
              <a:ahLst/>
              <a:cxnLst/>
              <a:rect l="l" t="t" r="r" b="b"/>
              <a:pathLst>
                <a:path w="3271" h="14902" extrusionOk="0">
                  <a:moveTo>
                    <a:pt x="1792" y="0"/>
                  </a:moveTo>
                  <a:cubicBezTo>
                    <a:pt x="200" y="4778"/>
                    <a:pt x="1" y="10010"/>
                    <a:pt x="1223" y="14901"/>
                  </a:cubicBezTo>
                  <a:cubicBezTo>
                    <a:pt x="2844" y="12882"/>
                    <a:pt x="3271" y="10181"/>
                    <a:pt x="3129" y="7593"/>
                  </a:cubicBezTo>
                  <a:cubicBezTo>
                    <a:pt x="2958" y="5034"/>
                    <a:pt x="2247" y="2531"/>
                    <a:pt x="17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8"/>
            <p:cNvSpPr/>
            <p:nvPr/>
          </p:nvSpPr>
          <p:spPr>
            <a:xfrm>
              <a:off x="4993595" y="-398178"/>
              <a:ext cx="362895" cy="279681"/>
            </a:xfrm>
            <a:custGeom>
              <a:avLst/>
              <a:gdLst/>
              <a:ahLst/>
              <a:cxnLst/>
              <a:rect l="l" t="t" r="r" b="b"/>
              <a:pathLst>
                <a:path w="12769" h="9841" extrusionOk="0">
                  <a:moveTo>
                    <a:pt x="12768" y="1"/>
                  </a:moveTo>
                  <a:cubicBezTo>
                    <a:pt x="7337" y="1195"/>
                    <a:pt x="2531" y="4892"/>
                    <a:pt x="0" y="9840"/>
                  </a:cubicBezTo>
                  <a:cubicBezTo>
                    <a:pt x="2417" y="8532"/>
                    <a:pt x="4977" y="7451"/>
                    <a:pt x="7280" y="5973"/>
                  </a:cubicBezTo>
                  <a:cubicBezTo>
                    <a:pt x="9612" y="4494"/>
                    <a:pt x="11716" y="2532"/>
                    <a:pt x="127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8"/>
            <p:cNvSpPr/>
            <p:nvPr/>
          </p:nvSpPr>
          <p:spPr>
            <a:xfrm>
              <a:off x="5154418" y="-703658"/>
              <a:ext cx="189135" cy="311995"/>
            </a:xfrm>
            <a:custGeom>
              <a:avLst/>
              <a:gdLst/>
              <a:ahLst/>
              <a:cxnLst/>
              <a:rect l="l" t="t" r="r" b="b"/>
              <a:pathLst>
                <a:path w="6655" h="10978" extrusionOk="0">
                  <a:moveTo>
                    <a:pt x="6654" y="1"/>
                  </a:moveTo>
                  <a:cubicBezTo>
                    <a:pt x="2986" y="2475"/>
                    <a:pt x="484" y="6598"/>
                    <a:pt x="0" y="10977"/>
                  </a:cubicBezTo>
                  <a:cubicBezTo>
                    <a:pt x="1962" y="9954"/>
                    <a:pt x="3498" y="8219"/>
                    <a:pt x="4522" y="6257"/>
                  </a:cubicBezTo>
                  <a:cubicBezTo>
                    <a:pt x="5574" y="4323"/>
                    <a:pt x="6199" y="2162"/>
                    <a:pt x="66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8"/>
            <p:cNvSpPr/>
            <p:nvPr/>
          </p:nvSpPr>
          <p:spPr>
            <a:xfrm>
              <a:off x="5088145" y="-874175"/>
              <a:ext cx="105097" cy="370995"/>
            </a:xfrm>
            <a:custGeom>
              <a:avLst/>
              <a:gdLst/>
              <a:ahLst/>
              <a:cxnLst/>
              <a:rect l="l" t="t" r="r" b="b"/>
              <a:pathLst>
                <a:path w="3698" h="13054" extrusionOk="0">
                  <a:moveTo>
                    <a:pt x="3043" y="1"/>
                  </a:moveTo>
                  <a:cubicBezTo>
                    <a:pt x="2275" y="1167"/>
                    <a:pt x="1507" y="2333"/>
                    <a:pt x="1053" y="3669"/>
                  </a:cubicBezTo>
                  <a:cubicBezTo>
                    <a:pt x="0" y="6683"/>
                    <a:pt x="768" y="9982"/>
                    <a:pt x="1536" y="13053"/>
                  </a:cubicBezTo>
                  <a:cubicBezTo>
                    <a:pt x="2872" y="11262"/>
                    <a:pt x="3470" y="8987"/>
                    <a:pt x="3583" y="6740"/>
                  </a:cubicBezTo>
                  <a:cubicBezTo>
                    <a:pt x="3697" y="4465"/>
                    <a:pt x="3356" y="2219"/>
                    <a:pt x="30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8"/>
            <p:cNvSpPr/>
            <p:nvPr/>
          </p:nvSpPr>
          <p:spPr>
            <a:xfrm>
              <a:off x="4986319" y="-747368"/>
              <a:ext cx="86510" cy="378327"/>
            </a:xfrm>
            <a:custGeom>
              <a:avLst/>
              <a:gdLst/>
              <a:ahLst/>
              <a:cxnLst/>
              <a:rect l="l" t="t" r="r" b="b"/>
              <a:pathLst>
                <a:path w="3044" h="13312" extrusionOk="0">
                  <a:moveTo>
                    <a:pt x="713" y="1"/>
                  </a:moveTo>
                  <a:cubicBezTo>
                    <a:pt x="587" y="1"/>
                    <a:pt x="512" y="183"/>
                    <a:pt x="512" y="316"/>
                  </a:cubicBezTo>
                  <a:cubicBezTo>
                    <a:pt x="0" y="4638"/>
                    <a:pt x="228" y="9046"/>
                    <a:pt x="1109" y="13312"/>
                  </a:cubicBezTo>
                  <a:cubicBezTo>
                    <a:pt x="2588" y="11549"/>
                    <a:pt x="3043" y="9103"/>
                    <a:pt x="2816" y="6828"/>
                  </a:cubicBezTo>
                  <a:cubicBezTo>
                    <a:pt x="2588" y="4525"/>
                    <a:pt x="1735" y="2364"/>
                    <a:pt x="910" y="202"/>
                  </a:cubicBezTo>
                  <a:cubicBezTo>
                    <a:pt x="882" y="117"/>
                    <a:pt x="825" y="32"/>
                    <a:pt x="740" y="3"/>
                  </a:cubicBezTo>
                  <a:cubicBezTo>
                    <a:pt x="730" y="1"/>
                    <a:pt x="721" y="1"/>
                    <a:pt x="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8"/>
            <p:cNvSpPr/>
            <p:nvPr/>
          </p:nvSpPr>
          <p:spPr>
            <a:xfrm>
              <a:off x="4918426" y="-154112"/>
              <a:ext cx="377446" cy="234408"/>
            </a:xfrm>
            <a:custGeom>
              <a:avLst/>
              <a:gdLst/>
              <a:ahLst/>
              <a:cxnLst/>
              <a:rect l="l" t="t" r="r" b="b"/>
              <a:pathLst>
                <a:path w="13281" h="8248" extrusionOk="0">
                  <a:moveTo>
                    <a:pt x="13281" y="1"/>
                  </a:moveTo>
                  <a:lnTo>
                    <a:pt x="13281" y="1"/>
                  </a:lnTo>
                  <a:cubicBezTo>
                    <a:pt x="10522" y="399"/>
                    <a:pt x="7707" y="825"/>
                    <a:pt x="5176" y="2077"/>
                  </a:cubicBezTo>
                  <a:cubicBezTo>
                    <a:pt x="2674" y="3299"/>
                    <a:pt x="484" y="5518"/>
                    <a:pt x="1" y="8247"/>
                  </a:cubicBezTo>
                  <a:cubicBezTo>
                    <a:pt x="5290" y="7451"/>
                    <a:pt x="10209" y="4380"/>
                    <a:pt x="132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8"/>
            <p:cNvSpPr/>
            <p:nvPr/>
          </p:nvSpPr>
          <p:spPr>
            <a:xfrm>
              <a:off x="4739017" y="110160"/>
              <a:ext cx="526139" cy="192432"/>
            </a:xfrm>
            <a:custGeom>
              <a:avLst/>
              <a:gdLst/>
              <a:ahLst/>
              <a:cxnLst/>
              <a:rect l="l" t="t" r="r" b="b"/>
              <a:pathLst>
                <a:path w="18513" h="6771" extrusionOk="0">
                  <a:moveTo>
                    <a:pt x="18513" y="1"/>
                  </a:moveTo>
                  <a:cubicBezTo>
                    <a:pt x="16323" y="626"/>
                    <a:pt x="14020" y="712"/>
                    <a:pt x="11717" y="882"/>
                  </a:cubicBezTo>
                  <a:cubicBezTo>
                    <a:pt x="9442" y="1024"/>
                    <a:pt x="7110" y="1252"/>
                    <a:pt x="4977" y="2077"/>
                  </a:cubicBezTo>
                  <a:cubicBezTo>
                    <a:pt x="2844" y="2901"/>
                    <a:pt x="882" y="4408"/>
                    <a:pt x="1" y="6513"/>
                  </a:cubicBezTo>
                  <a:cubicBezTo>
                    <a:pt x="1052" y="6686"/>
                    <a:pt x="2115" y="6770"/>
                    <a:pt x="3179" y="6770"/>
                  </a:cubicBezTo>
                  <a:cubicBezTo>
                    <a:pt x="8936" y="6770"/>
                    <a:pt x="14697" y="4297"/>
                    <a:pt x="185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8"/>
            <p:cNvSpPr/>
            <p:nvPr/>
          </p:nvSpPr>
          <p:spPr>
            <a:xfrm>
              <a:off x="4484468" y="-756973"/>
              <a:ext cx="866384" cy="1419977"/>
            </a:xfrm>
            <a:custGeom>
              <a:avLst/>
              <a:gdLst/>
              <a:ahLst/>
              <a:cxnLst/>
              <a:rect l="l" t="t" r="r" b="b"/>
              <a:pathLst>
                <a:path w="30485" h="49964" extrusionOk="0">
                  <a:moveTo>
                    <a:pt x="18512" y="0"/>
                  </a:moveTo>
                  <a:lnTo>
                    <a:pt x="18257" y="28"/>
                  </a:lnTo>
                  <a:cubicBezTo>
                    <a:pt x="18996" y="5830"/>
                    <a:pt x="19138" y="11744"/>
                    <a:pt x="18655" y="17602"/>
                  </a:cubicBezTo>
                  <a:lnTo>
                    <a:pt x="18683" y="17602"/>
                  </a:lnTo>
                  <a:cubicBezTo>
                    <a:pt x="17290" y="20247"/>
                    <a:pt x="15726" y="22863"/>
                    <a:pt x="14190" y="25394"/>
                  </a:cubicBezTo>
                  <a:cubicBezTo>
                    <a:pt x="13849" y="19422"/>
                    <a:pt x="14019" y="13394"/>
                    <a:pt x="14702" y="7479"/>
                  </a:cubicBezTo>
                  <a:lnTo>
                    <a:pt x="14446" y="7450"/>
                  </a:lnTo>
                  <a:cubicBezTo>
                    <a:pt x="13764" y="13507"/>
                    <a:pt x="13593" y="19650"/>
                    <a:pt x="13963" y="25735"/>
                  </a:cubicBezTo>
                  <a:cubicBezTo>
                    <a:pt x="13906" y="25849"/>
                    <a:pt x="13849" y="25934"/>
                    <a:pt x="13764" y="26048"/>
                  </a:cubicBezTo>
                  <a:cubicBezTo>
                    <a:pt x="12654" y="27868"/>
                    <a:pt x="11517" y="29745"/>
                    <a:pt x="10436" y="31650"/>
                  </a:cubicBezTo>
                  <a:lnTo>
                    <a:pt x="6114" y="11887"/>
                  </a:lnTo>
                  <a:lnTo>
                    <a:pt x="5887" y="11943"/>
                  </a:lnTo>
                  <a:lnTo>
                    <a:pt x="10237" y="31963"/>
                  </a:lnTo>
                  <a:cubicBezTo>
                    <a:pt x="10067" y="32276"/>
                    <a:pt x="9896" y="32589"/>
                    <a:pt x="9726" y="32901"/>
                  </a:cubicBezTo>
                  <a:cubicBezTo>
                    <a:pt x="8275" y="35546"/>
                    <a:pt x="7081" y="37991"/>
                    <a:pt x="6171" y="40352"/>
                  </a:cubicBezTo>
                  <a:cubicBezTo>
                    <a:pt x="4578" y="36513"/>
                    <a:pt x="3583" y="32418"/>
                    <a:pt x="2645" y="28437"/>
                  </a:cubicBezTo>
                  <a:lnTo>
                    <a:pt x="228" y="18484"/>
                  </a:lnTo>
                  <a:lnTo>
                    <a:pt x="0" y="18541"/>
                  </a:lnTo>
                  <a:lnTo>
                    <a:pt x="2389" y="28494"/>
                  </a:lnTo>
                  <a:cubicBezTo>
                    <a:pt x="3384" y="32560"/>
                    <a:pt x="4408" y="36740"/>
                    <a:pt x="6057" y="40665"/>
                  </a:cubicBezTo>
                  <a:cubicBezTo>
                    <a:pt x="5147" y="43849"/>
                    <a:pt x="4550" y="46835"/>
                    <a:pt x="3811" y="49850"/>
                  </a:cubicBezTo>
                  <a:lnTo>
                    <a:pt x="4806" y="49963"/>
                  </a:lnTo>
                  <a:cubicBezTo>
                    <a:pt x="5176" y="46181"/>
                    <a:pt x="6057" y="42314"/>
                    <a:pt x="7934" y="37935"/>
                  </a:cubicBezTo>
                  <a:cubicBezTo>
                    <a:pt x="10721" y="35972"/>
                    <a:pt x="14048" y="34920"/>
                    <a:pt x="16977" y="34124"/>
                  </a:cubicBezTo>
                  <a:cubicBezTo>
                    <a:pt x="17830" y="33897"/>
                    <a:pt x="18711" y="33698"/>
                    <a:pt x="19565" y="33470"/>
                  </a:cubicBezTo>
                  <a:cubicBezTo>
                    <a:pt x="22181" y="32844"/>
                    <a:pt x="24882" y="32162"/>
                    <a:pt x="27413" y="31110"/>
                  </a:cubicBezTo>
                  <a:lnTo>
                    <a:pt x="27299" y="30882"/>
                  </a:lnTo>
                  <a:cubicBezTo>
                    <a:pt x="24797" y="31934"/>
                    <a:pt x="22124" y="32589"/>
                    <a:pt x="19508" y="33243"/>
                  </a:cubicBezTo>
                  <a:cubicBezTo>
                    <a:pt x="18655" y="33442"/>
                    <a:pt x="17773" y="33669"/>
                    <a:pt x="16892" y="33897"/>
                  </a:cubicBezTo>
                  <a:cubicBezTo>
                    <a:pt x="14076" y="34636"/>
                    <a:pt x="10891" y="35660"/>
                    <a:pt x="8133" y="37508"/>
                  </a:cubicBezTo>
                  <a:cubicBezTo>
                    <a:pt x="8730" y="36143"/>
                    <a:pt x="9441" y="34721"/>
                    <a:pt x="10266" y="33271"/>
                  </a:cubicBezTo>
                  <a:cubicBezTo>
                    <a:pt x="10607" y="32645"/>
                    <a:pt x="10948" y="32020"/>
                    <a:pt x="11318" y="31423"/>
                  </a:cubicBezTo>
                  <a:cubicBezTo>
                    <a:pt x="17261" y="28152"/>
                    <a:pt x="23176" y="24683"/>
                    <a:pt x="28920" y="21100"/>
                  </a:cubicBezTo>
                  <a:lnTo>
                    <a:pt x="28807" y="20901"/>
                  </a:lnTo>
                  <a:cubicBezTo>
                    <a:pt x="23176" y="24399"/>
                    <a:pt x="17375" y="27783"/>
                    <a:pt x="11574" y="30996"/>
                  </a:cubicBezTo>
                  <a:cubicBezTo>
                    <a:pt x="12541" y="29404"/>
                    <a:pt x="13564" y="27811"/>
                    <a:pt x="14474" y="26304"/>
                  </a:cubicBezTo>
                  <a:cubicBezTo>
                    <a:pt x="15072" y="25337"/>
                    <a:pt x="15640" y="24370"/>
                    <a:pt x="16181" y="23432"/>
                  </a:cubicBezTo>
                  <a:cubicBezTo>
                    <a:pt x="21356" y="20560"/>
                    <a:pt x="26162" y="17062"/>
                    <a:pt x="30484" y="13053"/>
                  </a:cubicBezTo>
                  <a:lnTo>
                    <a:pt x="30342" y="12882"/>
                  </a:lnTo>
                  <a:cubicBezTo>
                    <a:pt x="26105" y="16778"/>
                    <a:pt x="21441" y="20190"/>
                    <a:pt x="16437" y="23005"/>
                  </a:cubicBezTo>
                  <a:cubicBezTo>
                    <a:pt x="17432" y="21271"/>
                    <a:pt x="18399" y="19508"/>
                    <a:pt x="19337" y="17688"/>
                  </a:cubicBezTo>
                  <a:cubicBezTo>
                    <a:pt x="19508" y="17375"/>
                    <a:pt x="19650" y="17062"/>
                    <a:pt x="19821" y="16749"/>
                  </a:cubicBezTo>
                  <a:cubicBezTo>
                    <a:pt x="24257" y="12626"/>
                    <a:pt x="27868" y="7536"/>
                    <a:pt x="30257" y="1962"/>
                  </a:cubicBezTo>
                  <a:lnTo>
                    <a:pt x="30029" y="1877"/>
                  </a:lnTo>
                  <a:cubicBezTo>
                    <a:pt x="27754" y="7223"/>
                    <a:pt x="24314" y="12114"/>
                    <a:pt x="20105" y="16124"/>
                  </a:cubicBezTo>
                  <a:cubicBezTo>
                    <a:pt x="22863" y="10379"/>
                    <a:pt x="24029" y="5119"/>
                    <a:pt x="24114" y="313"/>
                  </a:cubicBezTo>
                  <a:lnTo>
                    <a:pt x="23802" y="313"/>
                  </a:lnTo>
                  <a:cubicBezTo>
                    <a:pt x="23716" y="5431"/>
                    <a:pt x="22124" y="10920"/>
                    <a:pt x="18939" y="17119"/>
                  </a:cubicBezTo>
                  <a:cubicBezTo>
                    <a:pt x="19366" y="11403"/>
                    <a:pt x="19223" y="5659"/>
                    <a:pt x="185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8" name="Google Shape;368;p8"/>
          <p:cNvGrpSpPr/>
          <p:nvPr/>
        </p:nvGrpSpPr>
        <p:grpSpPr>
          <a:xfrm rot="10800000">
            <a:off x="10786490" y="5284310"/>
            <a:ext cx="2458545" cy="2430468"/>
            <a:chOff x="4172350" y="-727743"/>
            <a:chExt cx="1516747" cy="1499425"/>
          </a:xfrm>
        </p:grpSpPr>
        <p:sp>
          <p:nvSpPr>
            <p:cNvPr id="369" name="Google Shape;369;p8"/>
            <p:cNvSpPr/>
            <p:nvPr/>
          </p:nvSpPr>
          <p:spPr>
            <a:xfrm>
              <a:off x="4945323" y="-97684"/>
              <a:ext cx="407083" cy="755690"/>
            </a:xfrm>
            <a:custGeom>
              <a:avLst/>
              <a:gdLst/>
              <a:ahLst/>
              <a:cxnLst/>
              <a:rect l="l" t="t" r="r" b="b"/>
              <a:pathLst>
                <a:path w="10693" h="19850" extrusionOk="0">
                  <a:moveTo>
                    <a:pt x="0" y="0"/>
                  </a:moveTo>
                  <a:lnTo>
                    <a:pt x="0" y="0"/>
                  </a:lnTo>
                  <a:cubicBezTo>
                    <a:pt x="1934" y="7451"/>
                    <a:pt x="5631" y="14077"/>
                    <a:pt x="10692" y="19849"/>
                  </a:cubicBezTo>
                  <a:cubicBezTo>
                    <a:pt x="9327" y="12285"/>
                    <a:pt x="4834" y="6001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8"/>
            <p:cNvSpPr/>
            <p:nvPr/>
          </p:nvSpPr>
          <p:spPr>
            <a:xfrm>
              <a:off x="4886848" y="-71721"/>
              <a:ext cx="273914" cy="787097"/>
            </a:xfrm>
            <a:custGeom>
              <a:avLst/>
              <a:gdLst/>
              <a:ahLst/>
              <a:cxnLst/>
              <a:rect l="l" t="t" r="r" b="b"/>
              <a:pathLst>
                <a:path w="7195" h="20675" extrusionOk="0">
                  <a:moveTo>
                    <a:pt x="0" y="1"/>
                  </a:moveTo>
                  <a:lnTo>
                    <a:pt x="0" y="1"/>
                  </a:lnTo>
                  <a:cubicBezTo>
                    <a:pt x="541" y="7366"/>
                    <a:pt x="3043" y="14560"/>
                    <a:pt x="7195" y="20674"/>
                  </a:cubicBezTo>
                  <a:cubicBezTo>
                    <a:pt x="6143" y="13395"/>
                    <a:pt x="3697" y="6342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4778577" y="-63041"/>
              <a:ext cx="177597" cy="834723"/>
            </a:xfrm>
            <a:custGeom>
              <a:avLst/>
              <a:gdLst/>
              <a:ahLst/>
              <a:cxnLst/>
              <a:rect l="l" t="t" r="r" b="b"/>
              <a:pathLst>
                <a:path w="4665" h="21926" extrusionOk="0">
                  <a:moveTo>
                    <a:pt x="1593" y="0"/>
                  </a:moveTo>
                  <a:lnTo>
                    <a:pt x="1593" y="0"/>
                  </a:lnTo>
                  <a:cubicBezTo>
                    <a:pt x="1" y="7309"/>
                    <a:pt x="797" y="15100"/>
                    <a:pt x="3840" y="21925"/>
                  </a:cubicBezTo>
                  <a:cubicBezTo>
                    <a:pt x="4664" y="19366"/>
                    <a:pt x="4522" y="16579"/>
                    <a:pt x="4238" y="13906"/>
                  </a:cubicBezTo>
                  <a:cubicBezTo>
                    <a:pt x="3726" y="9214"/>
                    <a:pt x="2844" y="4550"/>
                    <a:pt x="15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4999421" y="-86872"/>
              <a:ext cx="517524" cy="509948"/>
            </a:xfrm>
            <a:custGeom>
              <a:avLst/>
              <a:gdLst/>
              <a:ahLst/>
              <a:cxnLst/>
              <a:rect l="l" t="t" r="r" b="b"/>
              <a:pathLst>
                <a:path w="13594" h="13395" extrusionOk="0">
                  <a:moveTo>
                    <a:pt x="1" y="1"/>
                  </a:moveTo>
                  <a:lnTo>
                    <a:pt x="1" y="1"/>
                  </a:lnTo>
                  <a:cubicBezTo>
                    <a:pt x="2162" y="2389"/>
                    <a:pt x="4010" y="5034"/>
                    <a:pt x="6115" y="7451"/>
                  </a:cubicBezTo>
                  <a:cubicBezTo>
                    <a:pt x="8248" y="9868"/>
                    <a:pt x="10665" y="12115"/>
                    <a:pt x="13594" y="13394"/>
                  </a:cubicBezTo>
                  <a:cubicBezTo>
                    <a:pt x="10721" y="7593"/>
                    <a:pt x="5859" y="2788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4999421" y="-105260"/>
              <a:ext cx="666910" cy="287467"/>
            </a:xfrm>
            <a:custGeom>
              <a:avLst/>
              <a:gdLst/>
              <a:ahLst/>
              <a:cxnLst/>
              <a:rect l="l" t="t" r="r" b="b"/>
              <a:pathLst>
                <a:path w="17518" h="7551" extrusionOk="0">
                  <a:moveTo>
                    <a:pt x="1" y="0"/>
                  </a:moveTo>
                  <a:lnTo>
                    <a:pt x="1" y="0"/>
                  </a:lnTo>
                  <a:cubicBezTo>
                    <a:pt x="2987" y="1223"/>
                    <a:pt x="5603" y="3157"/>
                    <a:pt x="8390" y="4749"/>
                  </a:cubicBezTo>
                  <a:cubicBezTo>
                    <a:pt x="11015" y="6276"/>
                    <a:pt x="13918" y="7551"/>
                    <a:pt x="16956" y="7551"/>
                  </a:cubicBezTo>
                  <a:cubicBezTo>
                    <a:pt x="17143" y="7551"/>
                    <a:pt x="17330" y="7546"/>
                    <a:pt x="17518" y="7536"/>
                  </a:cubicBezTo>
                  <a:cubicBezTo>
                    <a:pt x="12968" y="2844"/>
                    <a:pt x="6513" y="57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4968051" y="-196819"/>
              <a:ext cx="721046" cy="138384"/>
            </a:xfrm>
            <a:custGeom>
              <a:avLst/>
              <a:gdLst/>
              <a:ahLst/>
              <a:cxnLst/>
              <a:rect l="l" t="t" r="r" b="b"/>
              <a:pathLst>
                <a:path w="18940" h="3635" extrusionOk="0">
                  <a:moveTo>
                    <a:pt x="7313" y="1"/>
                  </a:moveTo>
                  <a:cubicBezTo>
                    <a:pt x="4848" y="1"/>
                    <a:pt x="2376" y="332"/>
                    <a:pt x="0" y="955"/>
                  </a:cubicBezTo>
                  <a:cubicBezTo>
                    <a:pt x="3100" y="1893"/>
                    <a:pt x="6171" y="2832"/>
                    <a:pt x="9356" y="3315"/>
                  </a:cubicBezTo>
                  <a:cubicBezTo>
                    <a:pt x="10687" y="3517"/>
                    <a:pt x="12037" y="3635"/>
                    <a:pt x="13385" y="3635"/>
                  </a:cubicBezTo>
                  <a:cubicBezTo>
                    <a:pt x="15263" y="3635"/>
                    <a:pt x="17135" y="3407"/>
                    <a:pt x="18939" y="2860"/>
                  </a:cubicBezTo>
                  <a:cubicBezTo>
                    <a:pt x="15401" y="897"/>
                    <a:pt x="11369" y="1"/>
                    <a:pt x="7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4955031" y="-405518"/>
              <a:ext cx="719980" cy="197507"/>
            </a:xfrm>
            <a:custGeom>
              <a:avLst/>
              <a:gdLst/>
              <a:ahLst/>
              <a:cxnLst/>
              <a:rect l="l" t="t" r="r" b="b"/>
              <a:pathLst>
                <a:path w="18912" h="5188" extrusionOk="0">
                  <a:moveTo>
                    <a:pt x="15337" y="1"/>
                  </a:moveTo>
                  <a:cubicBezTo>
                    <a:pt x="13245" y="1"/>
                    <a:pt x="11130" y="403"/>
                    <a:pt x="9129" y="1034"/>
                  </a:cubicBezTo>
                  <a:cubicBezTo>
                    <a:pt x="5973" y="2001"/>
                    <a:pt x="3015" y="3508"/>
                    <a:pt x="1" y="4930"/>
                  </a:cubicBezTo>
                  <a:cubicBezTo>
                    <a:pt x="1212" y="5103"/>
                    <a:pt x="2434" y="5188"/>
                    <a:pt x="3656" y="5188"/>
                  </a:cubicBezTo>
                  <a:cubicBezTo>
                    <a:pt x="9067" y="5188"/>
                    <a:pt x="14481" y="3522"/>
                    <a:pt x="18911" y="437"/>
                  </a:cubicBezTo>
                  <a:cubicBezTo>
                    <a:pt x="17745" y="135"/>
                    <a:pt x="16545" y="1"/>
                    <a:pt x="153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4900934" y="-616236"/>
              <a:ext cx="585707" cy="361627"/>
            </a:xfrm>
            <a:custGeom>
              <a:avLst/>
              <a:gdLst/>
              <a:ahLst/>
              <a:cxnLst/>
              <a:rect l="l" t="t" r="r" b="b"/>
              <a:pathLst>
                <a:path w="15385" h="9499" extrusionOk="0">
                  <a:moveTo>
                    <a:pt x="15384" y="0"/>
                  </a:moveTo>
                  <a:lnTo>
                    <a:pt x="15384" y="0"/>
                  </a:lnTo>
                  <a:cubicBezTo>
                    <a:pt x="12598" y="597"/>
                    <a:pt x="10010" y="1905"/>
                    <a:pt x="7650" y="3469"/>
                  </a:cubicBezTo>
                  <a:cubicBezTo>
                    <a:pt x="5261" y="5034"/>
                    <a:pt x="3100" y="6910"/>
                    <a:pt x="939" y="8759"/>
                  </a:cubicBezTo>
                  <a:lnTo>
                    <a:pt x="0" y="9498"/>
                  </a:lnTo>
                  <a:cubicBezTo>
                    <a:pt x="6114" y="8617"/>
                    <a:pt x="11830" y="5090"/>
                    <a:pt x="153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8"/>
            <p:cNvSpPr/>
            <p:nvPr/>
          </p:nvSpPr>
          <p:spPr>
            <a:xfrm>
              <a:off x="4877102" y="-707185"/>
              <a:ext cx="421168" cy="417932"/>
            </a:xfrm>
            <a:custGeom>
              <a:avLst/>
              <a:gdLst/>
              <a:ahLst/>
              <a:cxnLst/>
              <a:rect l="l" t="t" r="r" b="b"/>
              <a:pathLst>
                <a:path w="11063" h="10978" extrusionOk="0">
                  <a:moveTo>
                    <a:pt x="11062" y="1"/>
                  </a:moveTo>
                  <a:lnTo>
                    <a:pt x="11062" y="1"/>
                  </a:lnTo>
                  <a:cubicBezTo>
                    <a:pt x="6228" y="2190"/>
                    <a:pt x="2219" y="6171"/>
                    <a:pt x="1" y="10977"/>
                  </a:cubicBezTo>
                  <a:cubicBezTo>
                    <a:pt x="2190" y="9527"/>
                    <a:pt x="4380" y="8048"/>
                    <a:pt x="6342" y="6285"/>
                  </a:cubicBezTo>
                  <a:cubicBezTo>
                    <a:pt x="8304" y="4494"/>
                    <a:pt x="10010" y="2418"/>
                    <a:pt x="110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8"/>
            <p:cNvSpPr/>
            <p:nvPr/>
          </p:nvSpPr>
          <p:spPr>
            <a:xfrm>
              <a:off x="4838118" y="-727743"/>
              <a:ext cx="234968" cy="414658"/>
            </a:xfrm>
            <a:custGeom>
              <a:avLst/>
              <a:gdLst/>
              <a:ahLst/>
              <a:cxnLst/>
              <a:rect l="l" t="t" r="r" b="b"/>
              <a:pathLst>
                <a:path w="6172" h="10892" extrusionOk="0">
                  <a:moveTo>
                    <a:pt x="6172" y="0"/>
                  </a:moveTo>
                  <a:lnTo>
                    <a:pt x="6172" y="0"/>
                  </a:lnTo>
                  <a:cubicBezTo>
                    <a:pt x="2844" y="2133"/>
                    <a:pt x="541" y="5801"/>
                    <a:pt x="1" y="9726"/>
                  </a:cubicBezTo>
                  <a:lnTo>
                    <a:pt x="29" y="10891"/>
                  </a:lnTo>
                  <a:cubicBezTo>
                    <a:pt x="2901" y="7820"/>
                    <a:pt x="5034" y="4038"/>
                    <a:pt x="61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8"/>
            <p:cNvSpPr/>
            <p:nvPr/>
          </p:nvSpPr>
          <p:spPr>
            <a:xfrm>
              <a:off x="4771001" y="-657390"/>
              <a:ext cx="112649" cy="282594"/>
            </a:xfrm>
            <a:custGeom>
              <a:avLst/>
              <a:gdLst/>
              <a:ahLst/>
              <a:cxnLst/>
              <a:rect l="l" t="t" r="r" b="b"/>
              <a:pathLst>
                <a:path w="2959" h="7423" extrusionOk="0">
                  <a:moveTo>
                    <a:pt x="2219" y="1"/>
                  </a:moveTo>
                  <a:lnTo>
                    <a:pt x="2219" y="1"/>
                  </a:lnTo>
                  <a:cubicBezTo>
                    <a:pt x="769" y="1792"/>
                    <a:pt x="1" y="4124"/>
                    <a:pt x="114" y="6427"/>
                  </a:cubicBezTo>
                  <a:lnTo>
                    <a:pt x="484" y="7423"/>
                  </a:lnTo>
                  <a:cubicBezTo>
                    <a:pt x="2276" y="5460"/>
                    <a:pt x="2958" y="2531"/>
                    <a:pt x="22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8"/>
            <p:cNvSpPr/>
            <p:nvPr/>
          </p:nvSpPr>
          <p:spPr>
            <a:xfrm>
              <a:off x="4699543" y="-601084"/>
              <a:ext cx="52004" cy="173257"/>
            </a:xfrm>
            <a:custGeom>
              <a:avLst/>
              <a:gdLst/>
              <a:ahLst/>
              <a:cxnLst/>
              <a:rect l="l" t="t" r="r" b="b"/>
              <a:pathLst>
                <a:path w="1366" h="4551" extrusionOk="0">
                  <a:moveTo>
                    <a:pt x="456" y="0"/>
                  </a:moveTo>
                  <a:cubicBezTo>
                    <a:pt x="172" y="740"/>
                    <a:pt x="1" y="1564"/>
                    <a:pt x="58" y="2389"/>
                  </a:cubicBezTo>
                  <a:cubicBezTo>
                    <a:pt x="143" y="3185"/>
                    <a:pt x="456" y="4010"/>
                    <a:pt x="1082" y="4550"/>
                  </a:cubicBezTo>
                  <a:cubicBezTo>
                    <a:pt x="1224" y="3754"/>
                    <a:pt x="1366" y="2958"/>
                    <a:pt x="1337" y="2162"/>
                  </a:cubicBezTo>
                  <a:cubicBezTo>
                    <a:pt x="1281" y="1365"/>
                    <a:pt x="1025" y="541"/>
                    <a:pt x="4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8"/>
            <p:cNvSpPr/>
            <p:nvPr/>
          </p:nvSpPr>
          <p:spPr>
            <a:xfrm>
              <a:off x="4513343" y="-488777"/>
              <a:ext cx="181937" cy="80290"/>
            </a:xfrm>
            <a:custGeom>
              <a:avLst/>
              <a:gdLst/>
              <a:ahLst/>
              <a:cxnLst/>
              <a:rect l="l" t="t" r="r" b="b"/>
              <a:pathLst>
                <a:path w="4779" h="2109" extrusionOk="0">
                  <a:moveTo>
                    <a:pt x="781" y="0"/>
                  </a:moveTo>
                  <a:cubicBezTo>
                    <a:pt x="633" y="0"/>
                    <a:pt x="486" y="20"/>
                    <a:pt x="342" y="65"/>
                  </a:cubicBezTo>
                  <a:cubicBezTo>
                    <a:pt x="171" y="121"/>
                    <a:pt x="1" y="264"/>
                    <a:pt x="1" y="434"/>
                  </a:cubicBezTo>
                  <a:cubicBezTo>
                    <a:pt x="1" y="520"/>
                    <a:pt x="86" y="605"/>
                    <a:pt x="143" y="690"/>
                  </a:cubicBezTo>
                  <a:cubicBezTo>
                    <a:pt x="919" y="1555"/>
                    <a:pt x="2420" y="2108"/>
                    <a:pt x="3732" y="2108"/>
                  </a:cubicBezTo>
                  <a:cubicBezTo>
                    <a:pt x="4103" y="2108"/>
                    <a:pt x="4458" y="2064"/>
                    <a:pt x="4778" y="1970"/>
                  </a:cubicBezTo>
                  <a:cubicBezTo>
                    <a:pt x="3811" y="1287"/>
                    <a:pt x="2844" y="605"/>
                    <a:pt x="1735" y="207"/>
                  </a:cubicBezTo>
                  <a:cubicBezTo>
                    <a:pt x="1425" y="90"/>
                    <a:pt x="1101" y="0"/>
                    <a:pt x="7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8"/>
            <p:cNvSpPr/>
            <p:nvPr/>
          </p:nvSpPr>
          <p:spPr>
            <a:xfrm>
              <a:off x="4420262" y="-411419"/>
              <a:ext cx="309661" cy="77320"/>
            </a:xfrm>
            <a:custGeom>
              <a:avLst/>
              <a:gdLst/>
              <a:ahLst/>
              <a:cxnLst/>
              <a:rect l="l" t="t" r="r" b="b"/>
              <a:pathLst>
                <a:path w="8134" h="2031" extrusionOk="0">
                  <a:moveTo>
                    <a:pt x="3378" y="0"/>
                  </a:moveTo>
                  <a:cubicBezTo>
                    <a:pt x="2208" y="0"/>
                    <a:pt x="1041" y="259"/>
                    <a:pt x="0" y="791"/>
                  </a:cubicBezTo>
                  <a:cubicBezTo>
                    <a:pt x="1578" y="1607"/>
                    <a:pt x="3353" y="2030"/>
                    <a:pt x="5132" y="2030"/>
                  </a:cubicBezTo>
                  <a:cubicBezTo>
                    <a:pt x="6143" y="2030"/>
                    <a:pt x="7155" y="1894"/>
                    <a:pt x="8133" y="1616"/>
                  </a:cubicBezTo>
                  <a:cubicBezTo>
                    <a:pt x="6800" y="552"/>
                    <a:pt x="5086" y="0"/>
                    <a:pt x="3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" name="Google Shape;383;p8"/>
            <p:cNvSpPr/>
            <p:nvPr/>
          </p:nvSpPr>
          <p:spPr>
            <a:xfrm>
              <a:off x="4261129" y="-326637"/>
              <a:ext cx="482842" cy="150415"/>
            </a:xfrm>
            <a:custGeom>
              <a:avLst/>
              <a:gdLst/>
              <a:ahLst/>
              <a:cxnLst/>
              <a:rect l="l" t="t" r="r" b="b"/>
              <a:pathLst>
                <a:path w="12683" h="3951" extrusionOk="0">
                  <a:moveTo>
                    <a:pt x="8750" y="0"/>
                  </a:moveTo>
                  <a:cubicBezTo>
                    <a:pt x="7776" y="0"/>
                    <a:pt x="6832" y="186"/>
                    <a:pt x="6000" y="668"/>
                  </a:cubicBezTo>
                  <a:cubicBezTo>
                    <a:pt x="4152" y="1749"/>
                    <a:pt x="1934" y="2574"/>
                    <a:pt x="0" y="3739"/>
                  </a:cubicBezTo>
                  <a:cubicBezTo>
                    <a:pt x="877" y="3881"/>
                    <a:pt x="1765" y="3950"/>
                    <a:pt x="2652" y="3950"/>
                  </a:cubicBezTo>
                  <a:cubicBezTo>
                    <a:pt x="6222" y="3950"/>
                    <a:pt x="9790" y="2826"/>
                    <a:pt x="12683" y="754"/>
                  </a:cubicBezTo>
                  <a:cubicBezTo>
                    <a:pt x="11454" y="344"/>
                    <a:pt x="10074" y="0"/>
                    <a:pt x="87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8"/>
            <p:cNvSpPr/>
            <p:nvPr/>
          </p:nvSpPr>
          <p:spPr>
            <a:xfrm>
              <a:off x="4179926" y="-250345"/>
              <a:ext cx="598689" cy="246922"/>
            </a:xfrm>
            <a:custGeom>
              <a:avLst/>
              <a:gdLst/>
              <a:ahLst/>
              <a:cxnLst/>
              <a:rect l="l" t="t" r="r" b="b"/>
              <a:pathLst>
                <a:path w="15726" h="6486" extrusionOk="0">
                  <a:moveTo>
                    <a:pt x="15726" y="1"/>
                  </a:moveTo>
                  <a:lnTo>
                    <a:pt x="15726" y="1"/>
                  </a:lnTo>
                  <a:cubicBezTo>
                    <a:pt x="12683" y="1081"/>
                    <a:pt x="9612" y="2162"/>
                    <a:pt x="6569" y="3243"/>
                  </a:cubicBezTo>
                  <a:cubicBezTo>
                    <a:pt x="4294" y="4039"/>
                    <a:pt x="1991" y="4863"/>
                    <a:pt x="0" y="6172"/>
                  </a:cubicBezTo>
                  <a:cubicBezTo>
                    <a:pt x="1016" y="6381"/>
                    <a:pt x="2055" y="6485"/>
                    <a:pt x="3097" y="6485"/>
                  </a:cubicBezTo>
                  <a:cubicBezTo>
                    <a:pt x="5032" y="6485"/>
                    <a:pt x="6976" y="6125"/>
                    <a:pt x="8787" y="5404"/>
                  </a:cubicBezTo>
                  <a:cubicBezTo>
                    <a:pt x="11546" y="4323"/>
                    <a:pt x="13991" y="2418"/>
                    <a:pt x="157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" name="Google Shape;385;p8"/>
            <p:cNvSpPr/>
            <p:nvPr/>
          </p:nvSpPr>
          <p:spPr>
            <a:xfrm>
              <a:off x="4185332" y="-171312"/>
              <a:ext cx="599793" cy="408187"/>
            </a:xfrm>
            <a:custGeom>
              <a:avLst/>
              <a:gdLst/>
              <a:ahLst/>
              <a:cxnLst/>
              <a:rect l="l" t="t" r="r" b="b"/>
              <a:pathLst>
                <a:path w="15755" h="10722" extrusionOk="0">
                  <a:moveTo>
                    <a:pt x="15754" y="1"/>
                  </a:moveTo>
                  <a:cubicBezTo>
                    <a:pt x="10551" y="3669"/>
                    <a:pt x="4465" y="6200"/>
                    <a:pt x="1" y="10721"/>
                  </a:cubicBezTo>
                  <a:cubicBezTo>
                    <a:pt x="3328" y="10494"/>
                    <a:pt x="6569" y="9356"/>
                    <a:pt x="9299" y="7480"/>
                  </a:cubicBezTo>
                  <a:cubicBezTo>
                    <a:pt x="12058" y="5603"/>
                    <a:pt x="14304" y="3015"/>
                    <a:pt x="157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8"/>
            <p:cNvSpPr/>
            <p:nvPr/>
          </p:nvSpPr>
          <p:spPr>
            <a:xfrm>
              <a:off x="4306585" y="-91174"/>
              <a:ext cx="485050" cy="624653"/>
            </a:xfrm>
            <a:custGeom>
              <a:avLst/>
              <a:gdLst/>
              <a:ahLst/>
              <a:cxnLst/>
              <a:rect l="l" t="t" r="r" b="b"/>
              <a:pathLst>
                <a:path w="12741" h="16408" extrusionOk="0">
                  <a:moveTo>
                    <a:pt x="12740" y="0"/>
                  </a:moveTo>
                  <a:lnTo>
                    <a:pt x="11830" y="1337"/>
                  </a:lnTo>
                  <a:cubicBezTo>
                    <a:pt x="9925" y="3953"/>
                    <a:pt x="7479" y="6085"/>
                    <a:pt x="5261" y="8417"/>
                  </a:cubicBezTo>
                  <a:cubicBezTo>
                    <a:pt x="3015" y="10721"/>
                    <a:pt x="910" y="13337"/>
                    <a:pt x="0" y="16408"/>
                  </a:cubicBezTo>
                  <a:cubicBezTo>
                    <a:pt x="5944" y="12597"/>
                    <a:pt x="10522" y="6711"/>
                    <a:pt x="127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8"/>
            <p:cNvSpPr/>
            <p:nvPr/>
          </p:nvSpPr>
          <p:spPr>
            <a:xfrm>
              <a:off x="4584800" y="-132328"/>
              <a:ext cx="244714" cy="803315"/>
            </a:xfrm>
            <a:custGeom>
              <a:avLst/>
              <a:gdLst/>
              <a:ahLst/>
              <a:cxnLst/>
              <a:rect l="l" t="t" r="r" b="b"/>
              <a:pathLst>
                <a:path w="6428" h="21101" extrusionOk="0">
                  <a:moveTo>
                    <a:pt x="6427" y="0"/>
                  </a:moveTo>
                  <a:lnTo>
                    <a:pt x="6200" y="1081"/>
                  </a:lnTo>
                  <a:cubicBezTo>
                    <a:pt x="2560" y="7138"/>
                    <a:pt x="427" y="14077"/>
                    <a:pt x="1" y="21100"/>
                  </a:cubicBezTo>
                  <a:cubicBezTo>
                    <a:pt x="2617" y="18257"/>
                    <a:pt x="3783" y="14418"/>
                    <a:pt x="4721" y="10664"/>
                  </a:cubicBezTo>
                  <a:cubicBezTo>
                    <a:pt x="5603" y="7166"/>
                    <a:pt x="6314" y="3612"/>
                    <a:pt x="6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8"/>
            <p:cNvSpPr/>
            <p:nvPr/>
          </p:nvSpPr>
          <p:spPr>
            <a:xfrm>
              <a:off x="4172350" y="-725573"/>
              <a:ext cx="1516747" cy="1492915"/>
            </a:xfrm>
            <a:custGeom>
              <a:avLst/>
              <a:gdLst/>
              <a:ahLst/>
              <a:cxnLst/>
              <a:rect l="l" t="t" r="r" b="b"/>
              <a:pathLst>
                <a:path w="39841" h="39215" extrusionOk="0">
                  <a:moveTo>
                    <a:pt x="23660" y="0"/>
                  </a:moveTo>
                  <a:lnTo>
                    <a:pt x="20020" y="6597"/>
                  </a:lnTo>
                  <a:cubicBezTo>
                    <a:pt x="19110" y="8247"/>
                    <a:pt x="18171" y="9953"/>
                    <a:pt x="16892" y="11375"/>
                  </a:cubicBezTo>
                  <a:cubicBezTo>
                    <a:pt x="16579" y="10977"/>
                    <a:pt x="16294" y="10579"/>
                    <a:pt x="15982" y="10180"/>
                  </a:cubicBezTo>
                  <a:cubicBezTo>
                    <a:pt x="16949" y="7451"/>
                    <a:pt x="17631" y="4607"/>
                    <a:pt x="17972" y="1735"/>
                  </a:cubicBezTo>
                  <a:lnTo>
                    <a:pt x="17802" y="1706"/>
                  </a:lnTo>
                  <a:cubicBezTo>
                    <a:pt x="17460" y="4550"/>
                    <a:pt x="16806" y="7337"/>
                    <a:pt x="15839" y="10010"/>
                  </a:cubicBezTo>
                  <a:cubicBezTo>
                    <a:pt x="15498" y="9555"/>
                    <a:pt x="15129" y="9100"/>
                    <a:pt x="14787" y="8673"/>
                  </a:cubicBezTo>
                  <a:cubicBezTo>
                    <a:pt x="15271" y="6910"/>
                    <a:pt x="15072" y="5005"/>
                    <a:pt x="14247" y="3384"/>
                  </a:cubicBezTo>
                  <a:lnTo>
                    <a:pt x="14076" y="3469"/>
                  </a:lnTo>
                  <a:cubicBezTo>
                    <a:pt x="14844" y="5005"/>
                    <a:pt x="15043" y="6796"/>
                    <a:pt x="14645" y="8474"/>
                  </a:cubicBezTo>
                  <a:cubicBezTo>
                    <a:pt x="11631" y="4692"/>
                    <a:pt x="8929" y="1820"/>
                    <a:pt x="7564" y="398"/>
                  </a:cubicBezTo>
                  <a:lnTo>
                    <a:pt x="7309" y="683"/>
                  </a:lnTo>
                  <a:cubicBezTo>
                    <a:pt x="8617" y="2019"/>
                    <a:pt x="11119" y="4721"/>
                    <a:pt x="13963" y="8247"/>
                  </a:cubicBezTo>
                  <a:cubicBezTo>
                    <a:pt x="12256" y="7877"/>
                    <a:pt x="10550" y="7337"/>
                    <a:pt x="8929" y="6626"/>
                  </a:cubicBezTo>
                  <a:lnTo>
                    <a:pt x="8844" y="6825"/>
                  </a:lnTo>
                  <a:cubicBezTo>
                    <a:pt x="10550" y="7536"/>
                    <a:pt x="12342" y="8105"/>
                    <a:pt x="14162" y="8474"/>
                  </a:cubicBezTo>
                  <a:cubicBezTo>
                    <a:pt x="14475" y="8872"/>
                    <a:pt x="14816" y="9299"/>
                    <a:pt x="15129" y="9725"/>
                  </a:cubicBezTo>
                  <a:cubicBezTo>
                    <a:pt x="12256" y="9612"/>
                    <a:pt x="9384" y="9356"/>
                    <a:pt x="6541" y="8929"/>
                  </a:cubicBezTo>
                  <a:lnTo>
                    <a:pt x="6512" y="9128"/>
                  </a:lnTo>
                  <a:cubicBezTo>
                    <a:pt x="9413" y="9555"/>
                    <a:pt x="12370" y="9811"/>
                    <a:pt x="15299" y="9925"/>
                  </a:cubicBezTo>
                  <a:cubicBezTo>
                    <a:pt x="15413" y="10095"/>
                    <a:pt x="15555" y="10266"/>
                    <a:pt x="15697" y="10436"/>
                  </a:cubicBezTo>
                  <a:cubicBezTo>
                    <a:pt x="15669" y="10465"/>
                    <a:pt x="15669" y="10493"/>
                    <a:pt x="15669" y="10522"/>
                  </a:cubicBezTo>
                  <a:cubicBezTo>
                    <a:pt x="11574" y="12569"/>
                    <a:pt x="7024" y="13792"/>
                    <a:pt x="2474" y="14048"/>
                  </a:cubicBezTo>
                  <a:lnTo>
                    <a:pt x="2474" y="14247"/>
                  </a:lnTo>
                  <a:cubicBezTo>
                    <a:pt x="7109" y="13963"/>
                    <a:pt x="11716" y="12740"/>
                    <a:pt x="15868" y="10635"/>
                  </a:cubicBezTo>
                  <a:cubicBezTo>
                    <a:pt x="16124" y="10977"/>
                    <a:pt x="16351" y="11318"/>
                    <a:pt x="16607" y="11659"/>
                  </a:cubicBezTo>
                  <a:cubicBezTo>
                    <a:pt x="16607" y="11688"/>
                    <a:pt x="16579" y="11716"/>
                    <a:pt x="16550" y="11744"/>
                  </a:cubicBezTo>
                  <a:lnTo>
                    <a:pt x="16607" y="11801"/>
                  </a:lnTo>
                  <a:cubicBezTo>
                    <a:pt x="12086" y="15868"/>
                    <a:pt x="6057" y="18370"/>
                    <a:pt x="0" y="18711"/>
                  </a:cubicBezTo>
                  <a:lnTo>
                    <a:pt x="0" y="18911"/>
                  </a:lnTo>
                  <a:cubicBezTo>
                    <a:pt x="6143" y="18569"/>
                    <a:pt x="12228" y="16010"/>
                    <a:pt x="16778" y="11887"/>
                  </a:cubicBezTo>
                  <a:cubicBezTo>
                    <a:pt x="17005" y="12171"/>
                    <a:pt x="17233" y="12484"/>
                    <a:pt x="17460" y="12797"/>
                  </a:cubicBezTo>
                  <a:cubicBezTo>
                    <a:pt x="13252" y="18655"/>
                    <a:pt x="7166" y="23062"/>
                    <a:pt x="313" y="25195"/>
                  </a:cubicBezTo>
                  <a:lnTo>
                    <a:pt x="370" y="25394"/>
                  </a:lnTo>
                  <a:cubicBezTo>
                    <a:pt x="7252" y="23233"/>
                    <a:pt x="13366" y="18825"/>
                    <a:pt x="17574" y="12967"/>
                  </a:cubicBezTo>
                  <a:lnTo>
                    <a:pt x="17688" y="13081"/>
                  </a:lnTo>
                  <a:cubicBezTo>
                    <a:pt x="17034" y="15413"/>
                    <a:pt x="15925" y="17716"/>
                    <a:pt x="14275" y="20162"/>
                  </a:cubicBezTo>
                  <a:cubicBezTo>
                    <a:pt x="12711" y="22465"/>
                    <a:pt x="10892" y="24569"/>
                    <a:pt x="9100" y="26617"/>
                  </a:cubicBezTo>
                  <a:cubicBezTo>
                    <a:pt x="7309" y="28721"/>
                    <a:pt x="5432" y="30882"/>
                    <a:pt x="3555" y="32958"/>
                  </a:cubicBezTo>
                  <a:lnTo>
                    <a:pt x="3697" y="33072"/>
                  </a:lnTo>
                  <a:cubicBezTo>
                    <a:pt x="5574" y="30996"/>
                    <a:pt x="7451" y="28835"/>
                    <a:pt x="9242" y="26759"/>
                  </a:cubicBezTo>
                  <a:cubicBezTo>
                    <a:pt x="11034" y="24683"/>
                    <a:pt x="12882" y="22579"/>
                    <a:pt x="14418" y="20275"/>
                  </a:cubicBezTo>
                  <a:cubicBezTo>
                    <a:pt x="15783" y="18285"/>
                    <a:pt x="16749" y="16408"/>
                    <a:pt x="17432" y="14531"/>
                  </a:cubicBezTo>
                  <a:lnTo>
                    <a:pt x="17432" y="14531"/>
                  </a:lnTo>
                  <a:lnTo>
                    <a:pt x="16294" y="19280"/>
                  </a:lnTo>
                  <a:cubicBezTo>
                    <a:pt x="14901" y="25138"/>
                    <a:pt x="13451" y="31167"/>
                    <a:pt x="10749" y="36627"/>
                  </a:cubicBezTo>
                  <a:lnTo>
                    <a:pt x="10920" y="36712"/>
                  </a:lnTo>
                  <a:cubicBezTo>
                    <a:pt x="13621" y="31224"/>
                    <a:pt x="15072" y="25167"/>
                    <a:pt x="16465" y="19337"/>
                  </a:cubicBezTo>
                  <a:lnTo>
                    <a:pt x="17460" y="15185"/>
                  </a:lnTo>
                  <a:lnTo>
                    <a:pt x="17460" y="15185"/>
                  </a:lnTo>
                  <a:cubicBezTo>
                    <a:pt x="17204" y="18768"/>
                    <a:pt x="17659" y="22380"/>
                    <a:pt x="18114" y="25878"/>
                  </a:cubicBezTo>
                  <a:lnTo>
                    <a:pt x="19821" y="39214"/>
                  </a:lnTo>
                  <a:lnTo>
                    <a:pt x="20020" y="39186"/>
                  </a:lnTo>
                  <a:lnTo>
                    <a:pt x="18285" y="25849"/>
                  </a:lnTo>
                  <a:cubicBezTo>
                    <a:pt x="17773" y="21896"/>
                    <a:pt x="17261" y="17801"/>
                    <a:pt x="17802" y="13763"/>
                  </a:cubicBezTo>
                  <a:lnTo>
                    <a:pt x="17887" y="13394"/>
                  </a:lnTo>
                  <a:cubicBezTo>
                    <a:pt x="18086" y="13650"/>
                    <a:pt x="18257" y="13906"/>
                    <a:pt x="18427" y="14162"/>
                  </a:cubicBezTo>
                  <a:cubicBezTo>
                    <a:pt x="18825" y="18541"/>
                    <a:pt x="20219" y="22749"/>
                    <a:pt x="21413" y="25963"/>
                  </a:cubicBezTo>
                  <a:cubicBezTo>
                    <a:pt x="21925" y="27356"/>
                    <a:pt x="22465" y="28721"/>
                    <a:pt x="22977" y="30058"/>
                  </a:cubicBezTo>
                  <a:cubicBezTo>
                    <a:pt x="23944" y="32589"/>
                    <a:pt x="24968" y="35205"/>
                    <a:pt x="25792" y="37821"/>
                  </a:cubicBezTo>
                  <a:lnTo>
                    <a:pt x="25963" y="37764"/>
                  </a:lnTo>
                  <a:cubicBezTo>
                    <a:pt x="25167" y="35148"/>
                    <a:pt x="24143" y="32532"/>
                    <a:pt x="23148" y="30001"/>
                  </a:cubicBezTo>
                  <a:cubicBezTo>
                    <a:pt x="22636" y="28664"/>
                    <a:pt x="22096" y="27271"/>
                    <a:pt x="21584" y="25906"/>
                  </a:cubicBezTo>
                  <a:cubicBezTo>
                    <a:pt x="20446" y="22778"/>
                    <a:pt x="19081" y="18711"/>
                    <a:pt x="18655" y="14474"/>
                  </a:cubicBezTo>
                  <a:lnTo>
                    <a:pt x="18655" y="14474"/>
                  </a:lnTo>
                  <a:cubicBezTo>
                    <a:pt x="18712" y="14560"/>
                    <a:pt x="18768" y="14673"/>
                    <a:pt x="18854" y="14759"/>
                  </a:cubicBezTo>
                  <a:lnTo>
                    <a:pt x="18854" y="14873"/>
                  </a:lnTo>
                  <a:lnTo>
                    <a:pt x="18911" y="14873"/>
                  </a:lnTo>
                  <a:cubicBezTo>
                    <a:pt x="19309" y="15441"/>
                    <a:pt x="19707" y="16038"/>
                    <a:pt x="20105" y="16636"/>
                  </a:cubicBezTo>
                  <a:cubicBezTo>
                    <a:pt x="24314" y="23034"/>
                    <a:pt x="27925" y="30285"/>
                    <a:pt x="30570" y="35631"/>
                  </a:cubicBezTo>
                  <a:cubicBezTo>
                    <a:pt x="30575" y="35630"/>
                    <a:pt x="30580" y="35629"/>
                    <a:pt x="30585" y="35629"/>
                  </a:cubicBezTo>
                  <a:cubicBezTo>
                    <a:pt x="30665" y="35629"/>
                    <a:pt x="30642" y="35818"/>
                    <a:pt x="30704" y="35818"/>
                  </a:cubicBezTo>
                  <a:cubicBezTo>
                    <a:pt x="30713" y="35818"/>
                    <a:pt x="30725" y="35813"/>
                    <a:pt x="30740" y="35802"/>
                  </a:cubicBezTo>
                  <a:cubicBezTo>
                    <a:pt x="28096" y="30427"/>
                    <a:pt x="24655" y="22863"/>
                    <a:pt x="20418" y="16437"/>
                  </a:cubicBezTo>
                  <a:cubicBezTo>
                    <a:pt x="20389" y="16380"/>
                    <a:pt x="20361" y="16323"/>
                    <a:pt x="20332" y="16294"/>
                  </a:cubicBezTo>
                  <a:lnTo>
                    <a:pt x="20332" y="16294"/>
                  </a:lnTo>
                  <a:cubicBezTo>
                    <a:pt x="21527" y="16749"/>
                    <a:pt x="22551" y="17602"/>
                    <a:pt x="23517" y="18427"/>
                  </a:cubicBezTo>
                  <a:cubicBezTo>
                    <a:pt x="27669" y="22039"/>
                    <a:pt x="31451" y="26162"/>
                    <a:pt x="35120" y="30115"/>
                  </a:cubicBezTo>
                  <a:lnTo>
                    <a:pt x="35262" y="30001"/>
                  </a:lnTo>
                  <a:cubicBezTo>
                    <a:pt x="31593" y="26020"/>
                    <a:pt x="27811" y="21896"/>
                    <a:pt x="23631" y="18285"/>
                  </a:cubicBezTo>
                  <a:cubicBezTo>
                    <a:pt x="22607" y="17403"/>
                    <a:pt x="21498" y="16465"/>
                    <a:pt x="20162" y="16010"/>
                  </a:cubicBezTo>
                  <a:cubicBezTo>
                    <a:pt x="20105" y="15953"/>
                    <a:pt x="20077" y="15868"/>
                    <a:pt x="20020" y="15811"/>
                  </a:cubicBezTo>
                  <a:lnTo>
                    <a:pt x="20020" y="15811"/>
                  </a:lnTo>
                  <a:cubicBezTo>
                    <a:pt x="23205" y="16721"/>
                    <a:pt x="26219" y="18228"/>
                    <a:pt x="29148" y="19678"/>
                  </a:cubicBezTo>
                  <a:cubicBezTo>
                    <a:pt x="32390" y="21299"/>
                    <a:pt x="35745" y="22949"/>
                    <a:pt x="39300" y="23830"/>
                  </a:cubicBezTo>
                  <a:lnTo>
                    <a:pt x="39357" y="23631"/>
                  </a:lnTo>
                  <a:cubicBezTo>
                    <a:pt x="35802" y="22778"/>
                    <a:pt x="32475" y="21100"/>
                    <a:pt x="29233" y="19508"/>
                  </a:cubicBezTo>
                  <a:cubicBezTo>
                    <a:pt x="26219" y="18029"/>
                    <a:pt x="23119" y="16493"/>
                    <a:pt x="19849" y="15555"/>
                  </a:cubicBezTo>
                  <a:cubicBezTo>
                    <a:pt x="19707" y="15327"/>
                    <a:pt x="19536" y="15072"/>
                    <a:pt x="19366" y="14844"/>
                  </a:cubicBezTo>
                  <a:cubicBezTo>
                    <a:pt x="19723" y="14829"/>
                    <a:pt x="20081" y="14822"/>
                    <a:pt x="20439" y="14822"/>
                  </a:cubicBezTo>
                  <a:cubicBezTo>
                    <a:pt x="23475" y="14822"/>
                    <a:pt x="26539" y="15331"/>
                    <a:pt x="29489" y="15839"/>
                  </a:cubicBezTo>
                  <a:cubicBezTo>
                    <a:pt x="32434" y="16334"/>
                    <a:pt x="35466" y="16872"/>
                    <a:pt x="38489" y="16872"/>
                  </a:cubicBezTo>
                  <a:cubicBezTo>
                    <a:pt x="38940" y="16872"/>
                    <a:pt x="39390" y="16860"/>
                    <a:pt x="39840" y="16835"/>
                  </a:cubicBezTo>
                  <a:lnTo>
                    <a:pt x="39840" y="16664"/>
                  </a:lnTo>
                  <a:cubicBezTo>
                    <a:pt x="39429" y="16684"/>
                    <a:pt x="39019" y="16694"/>
                    <a:pt x="38608" y="16694"/>
                  </a:cubicBezTo>
                  <a:cubicBezTo>
                    <a:pt x="35551" y="16694"/>
                    <a:pt x="32501" y="16170"/>
                    <a:pt x="29518" y="15669"/>
                  </a:cubicBezTo>
                  <a:cubicBezTo>
                    <a:pt x="26558" y="15142"/>
                    <a:pt x="23510" y="14615"/>
                    <a:pt x="20472" y="14615"/>
                  </a:cubicBezTo>
                  <a:cubicBezTo>
                    <a:pt x="20065" y="14615"/>
                    <a:pt x="19658" y="14625"/>
                    <a:pt x="19252" y="14645"/>
                  </a:cubicBezTo>
                  <a:cubicBezTo>
                    <a:pt x="19024" y="14332"/>
                    <a:pt x="18797" y="14019"/>
                    <a:pt x="18598" y="13707"/>
                  </a:cubicBezTo>
                  <a:lnTo>
                    <a:pt x="18569" y="13707"/>
                  </a:lnTo>
                  <a:cubicBezTo>
                    <a:pt x="18569" y="13678"/>
                    <a:pt x="18541" y="13678"/>
                    <a:pt x="18541" y="13650"/>
                  </a:cubicBezTo>
                  <a:cubicBezTo>
                    <a:pt x="25536" y="12370"/>
                    <a:pt x="32560" y="10778"/>
                    <a:pt x="39413" y="8901"/>
                  </a:cubicBezTo>
                  <a:lnTo>
                    <a:pt x="39357" y="8730"/>
                  </a:lnTo>
                  <a:cubicBezTo>
                    <a:pt x="32475" y="10579"/>
                    <a:pt x="25423" y="12199"/>
                    <a:pt x="18427" y="13479"/>
                  </a:cubicBezTo>
                  <a:cubicBezTo>
                    <a:pt x="18285" y="13308"/>
                    <a:pt x="18171" y="13138"/>
                    <a:pt x="18058" y="12967"/>
                  </a:cubicBezTo>
                  <a:cubicBezTo>
                    <a:pt x="23972" y="10493"/>
                    <a:pt x="29461" y="7138"/>
                    <a:pt x="34352" y="2986"/>
                  </a:cubicBezTo>
                  <a:lnTo>
                    <a:pt x="34238" y="2844"/>
                  </a:lnTo>
                  <a:cubicBezTo>
                    <a:pt x="29347" y="6996"/>
                    <a:pt x="23859" y="10351"/>
                    <a:pt x="17915" y="12797"/>
                  </a:cubicBezTo>
                  <a:cubicBezTo>
                    <a:pt x="17802" y="12626"/>
                    <a:pt x="17659" y="12455"/>
                    <a:pt x="17546" y="12256"/>
                  </a:cubicBezTo>
                  <a:cubicBezTo>
                    <a:pt x="21953" y="8872"/>
                    <a:pt x="25963" y="4948"/>
                    <a:pt x="29489" y="626"/>
                  </a:cubicBezTo>
                  <a:lnTo>
                    <a:pt x="29347" y="512"/>
                  </a:lnTo>
                  <a:cubicBezTo>
                    <a:pt x="25849" y="4806"/>
                    <a:pt x="21840" y="8730"/>
                    <a:pt x="17432" y="12114"/>
                  </a:cubicBezTo>
                  <a:cubicBezTo>
                    <a:pt x="17290" y="11915"/>
                    <a:pt x="17148" y="11716"/>
                    <a:pt x="17005" y="11545"/>
                  </a:cubicBezTo>
                  <a:cubicBezTo>
                    <a:pt x="18313" y="10095"/>
                    <a:pt x="19252" y="8361"/>
                    <a:pt x="20162" y="6711"/>
                  </a:cubicBezTo>
                  <a:lnTo>
                    <a:pt x="23830" y="114"/>
                  </a:lnTo>
                  <a:lnTo>
                    <a:pt x="236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89" name="Google Shape;389;p8"/>
          <p:cNvGrpSpPr/>
          <p:nvPr/>
        </p:nvGrpSpPr>
        <p:grpSpPr>
          <a:xfrm>
            <a:off x="11368463" y="3576296"/>
            <a:ext cx="425400" cy="763608"/>
            <a:chOff x="4384780" y="-913697"/>
            <a:chExt cx="210372" cy="377625"/>
          </a:xfrm>
        </p:grpSpPr>
        <p:sp>
          <p:nvSpPr>
            <p:cNvPr id="390" name="Google Shape;390;p8"/>
            <p:cNvSpPr/>
            <p:nvPr/>
          </p:nvSpPr>
          <p:spPr>
            <a:xfrm>
              <a:off x="4384780" y="-856144"/>
              <a:ext cx="209924" cy="320071"/>
            </a:xfrm>
            <a:custGeom>
              <a:avLst/>
              <a:gdLst/>
              <a:ahLst/>
              <a:cxnLst/>
              <a:rect l="l" t="t" r="r" b="b"/>
              <a:pathLst>
                <a:path w="5628" h="8581" extrusionOk="0">
                  <a:moveTo>
                    <a:pt x="584" y="1"/>
                  </a:moveTo>
                  <a:lnTo>
                    <a:pt x="584" y="1"/>
                  </a:lnTo>
                  <a:cubicBezTo>
                    <a:pt x="1" y="924"/>
                    <a:pt x="183" y="2152"/>
                    <a:pt x="730" y="3124"/>
                  </a:cubicBezTo>
                  <a:cubicBezTo>
                    <a:pt x="754" y="3039"/>
                    <a:pt x="754" y="2954"/>
                    <a:pt x="754" y="2869"/>
                  </a:cubicBezTo>
                  <a:cubicBezTo>
                    <a:pt x="900" y="3002"/>
                    <a:pt x="876" y="3136"/>
                    <a:pt x="827" y="3270"/>
                  </a:cubicBezTo>
                  <a:cubicBezTo>
                    <a:pt x="839" y="3294"/>
                    <a:pt x="864" y="3331"/>
                    <a:pt x="876" y="3355"/>
                  </a:cubicBezTo>
                  <a:cubicBezTo>
                    <a:pt x="1082" y="3671"/>
                    <a:pt x="1325" y="3938"/>
                    <a:pt x="1581" y="4206"/>
                  </a:cubicBezTo>
                  <a:cubicBezTo>
                    <a:pt x="1666" y="4011"/>
                    <a:pt x="1836" y="3865"/>
                    <a:pt x="1836" y="3634"/>
                  </a:cubicBezTo>
                  <a:lnTo>
                    <a:pt x="1836" y="3634"/>
                  </a:lnTo>
                  <a:cubicBezTo>
                    <a:pt x="1909" y="3938"/>
                    <a:pt x="1848" y="4157"/>
                    <a:pt x="1739" y="4364"/>
                  </a:cubicBezTo>
                  <a:cubicBezTo>
                    <a:pt x="2261" y="4886"/>
                    <a:pt x="2869" y="5348"/>
                    <a:pt x="3440" y="5822"/>
                  </a:cubicBezTo>
                  <a:cubicBezTo>
                    <a:pt x="4351" y="6587"/>
                    <a:pt x="5251" y="7450"/>
                    <a:pt x="5628" y="8581"/>
                  </a:cubicBezTo>
                  <a:cubicBezTo>
                    <a:pt x="5591" y="6563"/>
                    <a:pt x="4777" y="4133"/>
                    <a:pt x="3440" y="2370"/>
                  </a:cubicBezTo>
                  <a:cubicBezTo>
                    <a:pt x="3253" y="2410"/>
                    <a:pt x="3065" y="2444"/>
                    <a:pt x="2891" y="2444"/>
                  </a:cubicBezTo>
                  <a:cubicBezTo>
                    <a:pt x="2794" y="2444"/>
                    <a:pt x="2701" y="2433"/>
                    <a:pt x="2614" y="2407"/>
                  </a:cubicBezTo>
                  <a:cubicBezTo>
                    <a:pt x="2820" y="2407"/>
                    <a:pt x="3027" y="2261"/>
                    <a:pt x="3282" y="2164"/>
                  </a:cubicBezTo>
                  <a:cubicBezTo>
                    <a:pt x="2978" y="1787"/>
                    <a:pt x="2650" y="1447"/>
                    <a:pt x="2298" y="1155"/>
                  </a:cubicBezTo>
                  <a:cubicBezTo>
                    <a:pt x="1884" y="1265"/>
                    <a:pt x="1447" y="1325"/>
                    <a:pt x="1070" y="1325"/>
                  </a:cubicBezTo>
                  <a:cubicBezTo>
                    <a:pt x="1411" y="1240"/>
                    <a:pt x="1739" y="1107"/>
                    <a:pt x="2055" y="961"/>
                  </a:cubicBezTo>
                  <a:cubicBezTo>
                    <a:pt x="1629" y="633"/>
                    <a:pt x="1167" y="377"/>
                    <a:pt x="681" y="207"/>
                  </a:cubicBezTo>
                  <a:lnTo>
                    <a:pt x="5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8"/>
            <p:cNvSpPr/>
            <p:nvPr/>
          </p:nvSpPr>
          <p:spPr>
            <a:xfrm>
              <a:off x="4504922" y="-703364"/>
              <a:ext cx="89781" cy="167290"/>
            </a:xfrm>
            <a:custGeom>
              <a:avLst/>
              <a:gdLst/>
              <a:ahLst/>
              <a:cxnLst/>
              <a:rect l="l" t="t" r="r" b="b"/>
              <a:pathLst>
                <a:path w="2407" h="4485" extrusionOk="0">
                  <a:moveTo>
                    <a:pt x="0" y="0"/>
                  </a:moveTo>
                  <a:cubicBezTo>
                    <a:pt x="0" y="511"/>
                    <a:pt x="328" y="1130"/>
                    <a:pt x="170" y="1677"/>
                  </a:cubicBezTo>
                  <a:cubicBezTo>
                    <a:pt x="183" y="1702"/>
                    <a:pt x="207" y="1714"/>
                    <a:pt x="219" y="1726"/>
                  </a:cubicBezTo>
                  <a:cubicBezTo>
                    <a:pt x="1130" y="2491"/>
                    <a:pt x="2030" y="3354"/>
                    <a:pt x="2407" y="4485"/>
                  </a:cubicBezTo>
                  <a:cubicBezTo>
                    <a:pt x="2382" y="3075"/>
                    <a:pt x="2115" y="1616"/>
                    <a:pt x="1410" y="401"/>
                  </a:cubicBezTo>
                  <a:cubicBezTo>
                    <a:pt x="997" y="243"/>
                    <a:pt x="413" y="182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8"/>
            <p:cNvSpPr/>
            <p:nvPr/>
          </p:nvSpPr>
          <p:spPr>
            <a:xfrm>
              <a:off x="4390225" y="-913697"/>
              <a:ext cx="204926" cy="371732"/>
            </a:xfrm>
            <a:custGeom>
              <a:avLst/>
              <a:gdLst/>
              <a:ahLst/>
              <a:cxnLst/>
              <a:rect l="l" t="t" r="r" b="b"/>
              <a:pathLst>
                <a:path w="5494" h="9966" extrusionOk="0">
                  <a:moveTo>
                    <a:pt x="1" y="0"/>
                  </a:moveTo>
                  <a:cubicBezTo>
                    <a:pt x="86" y="1288"/>
                    <a:pt x="341" y="2783"/>
                    <a:pt x="1192" y="3950"/>
                  </a:cubicBezTo>
                  <a:cubicBezTo>
                    <a:pt x="1629" y="4545"/>
                    <a:pt x="2164" y="5056"/>
                    <a:pt x="2711" y="5542"/>
                  </a:cubicBezTo>
                  <a:cubicBezTo>
                    <a:pt x="2857" y="5663"/>
                    <a:pt x="3002" y="5785"/>
                    <a:pt x="3136" y="5919"/>
                  </a:cubicBezTo>
                  <a:cubicBezTo>
                    <a:pt x="3829" y="6526"/>
                    <a:pt x="4315" y="7085"/>
                    <a:pt x="4679" y="7717"/>
                  </a:cubicBezTo>
                  <a:cubicBezTo>
                    <a:pt x="5117" y="8446"/>
                    <a:pt x="5360" y="8957"/>
                    <a:pt x="5311" y="9686"/>
                  </a:cubicBezTo>
                  <a:lnTo>
                    <a:pt x="5445" y="9966"/>
                  </a:lnTo>
                  <a:cubicBezTo>
                    <a:pt x="5494" y="9200"/>
                    <a:pt x="5275" y="8398"/>
                    <a:pt x="4813" y="7632"/>
                  </a:cubicBezTo>
                  <a:cubicBezTo>
                    <a:pt x="4461" y="7037"/>
                    <a:pt x="3962" y="6453"/>
                    <a:pt x="3245" y="5797"/>
                  </a:cubicBezTo>
                  <a:cubicBezTo>
                    <a:pt x="3100" y="5676"/>
                    <a:pt x="2954" y="5542"/>
                    <a:pt x="2820" y="5420"/>
                  </a:cubicBezTo>
                  <a:cubicBezTo>
                    <a:pt x="2273" y="4946"/>
                    <a:pt x="1726" y="4460"/>
                    <a:pt x="1325" y="3865"/>
                  </a:cubicBezTo>
                  <a:cubicBezTo>
                    <a:pt x="560" y="2723"/>
                    <a:pt x="414" y="1276"/>
                    <a:pt x="2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93" name="Google Shape;393;p8"/>
          <p:cNvGrpSpPr/>
          <p:nvPr/>
        </p:nvGrpSpPr>
        <p:grpSpPr>
          <a:xfrm rot="1448290" flipH="1">
            <a:off x="391457" y="769585"/>
            <a:ext cx="425403" cy="763612"/>
            <a:chOff x="4384780" y="-913697"/>
            <a:chExt cx="210372" cy="377625"/>
          </a:xfrm>
        </p:grpSpPr>
        <p:sp>
          <p:nvSpPr>
            <p:cNvPr id="394" name="Google Shape;394;p8"/>
            <p:cNvSpPr/>
            <p:nvPr/>
          </p:nvSpPr>
          <p:spPr>
            <a:xfrm>
              <a:off x="4384780" y="-856144"/>
              <a:ext cx="209924" cy="320071"/>
            </a:xfrm>
            <a:custGeom>
              <a:avLst/>
              <a:gdLst/>
              <a:ahLst/>
              <a:cxnLst/>
              <a:rect l="l" t="t" r="r" b="b"/>
              <a:pathLst>
                <a:path w="5628" h="8581" extrusionOk="0">
                  <a:moveTo>
                    <a:pt x="584" y="1"/>
                  </a:moveTo>
                  <a:lnTo>
                    <a:pt x="584" y="1"/>
                  </a:lnTo>
                  <a:cubicBezTo>
                    <a:pt x="1" y="924"/>
                    <a:pt x="183" y="2152"/>
                    <a:pt x="730" y="3124"/>
                  </a:cubicBezTo>
                  <a:cubicBezTo>
                    <a:pt x="754" y="3039"/>
                    <a:pt x="754" y="2954"/>
                    <a:pt x="754" y="2869"/>
                  </a:cubicBezTo>
                  <a:cubicBezTo>
                    <a:pt x="900" y="3002"/>
                    <a:pt x="876" y="3136"/>
                    <a:pt x="827" y="3270"/>
                  </a:cubicBezTo>
                  <a:cubicBezTo>
                    <a:pt x="839" y="3294"/>
                    <a:pt x="864" y="3331"/>
                    <a:pt x="876" y="3355"/>
                  </a:cubicBezTo>
                  <a:cubicBezTo>
                    <a:pt x="1082" y="3671"/>
                    <a:pt x="1325" y="3938"/>
                    <a:pt x="1581" y="4206"/>
                  </a:cubicBezTo>
                  <a:cubicBezTo>
                    <a:pt x="1666" y="4011"/>
                    <a:pt x="1836" y="3865"/>
                    <a:pt x="1836" y="3634"/>
                  </a:cubicBezTo>
                  <a:lnTo>
                    <a:pt x="1836" y="3634"/>
                  </a:lnTo>
                  <a:cubicBezTo>
                    <a:pt x="1909" y="3938"/>
                    <a:pt x="1848" y="4157"/>
                    <a:pt x="1739" y="4364"/>
                  </a:cubicBezTo>
                  <a:cubicBezTo>
                    <a:pt x="2261" y="4886"/>
                    <a:pt x="2869" y="5348"/>
                    <a:pt x="3440" y="5822"/>
                  </a:cubicBezTo>
                  <a:cubicBezTo>
                    <a:pt x="4351" y="6587"/>
                    <a:pt x="5251" y="7450"/>
                    <a:pt x="5628" y="8581"/>
                  </a:cubicBezTo>
                  <a:cubicBezTo>
                    <a:pt x="5591" y="6563"/>
                    <a:pt x="4777" y="4133"/>
                    <a:pt x="3440" y="2370"/>
                  </a:cubicBezTo>
                  <a:cubicBezTo>
                    <a:pt x="3253" y="2410"/>
                    <a:pt x="3065" y="2444"/>
                    <a:pt x="2891" y="2444"/>
                  </a:cubicBezTo>
                  <a:cubicBezTo>
                    <a:pt x="2794" y="2444"/>
                    <a:pt x="2701" y="2433"/>
                    <a:pt x="2614" y="2407"/>
                  </a:cubicBezTo>
                  <a:cubicBezTo>
                    <a:pt x="2820" y="2407"/>
                    <a:pt x="3027" y="2261"/>
                    <a:pt x="3282" y="2164"/>
                  </a:cubicBezTo>
                  <a:cubicBezTo>
                    <a:pt x="2978" y="1787"/>
                    <a:pt x="2650" y="1447"/>
                    <a:pt x="2298" y="1155"/>
                  </a:cubicBezTo>
                  <a:cubicBezTo>
                    <a:pt x="1884" y="1265"/>
                    <a:pt x="1447" y="1325"/>
                    <a:pt x="1070" y="1325"/>
                  </a:cubicBezTo>
                  <a:cubicBezTo>
                    <a:pt x="1411" y="1240"/>
                    <a:pt x="1739" y="1107"/>
                    <a:pt x="2055" y="961"/>
                  </a:cubicBezTo>
                  <a:cubicBezTo>
                    <a:pt x="1629" y="633"/>
                    <a:pt x="1167" y="377"/>
                    <a:pt x="681" y="207"/>
                  </a:cubicBezTo>
                  <a:lnTo>
                    <a:pt x="5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8"/>
            <p:cNvSpPr/>
            <p:nvPr/>
          </p:nvSpPr>
          <p:spPr>
            <a:xfrm>
              <a:off x="4504922" y="-703364"/>
              <a:ext cx="89781" cy="167290"/>
            </a:xfrm>
            <a:custGeom>
              <a:avLst/>
              <a:gdLst/>
              <a:ahLst/>
              <a:cxnLst/>
              <a:rect l="l" t="t" r="r" b="b"/>
              <a:pathLst>
                <a:path w="2407" h="4485" extrusionOk="0">
                  <a:moveTo>
                    <a:pt x="0" y="0"/>
                  </a:moveTo>
                  <a:cubicBezTo>
                    <a:pt x="0" y="511"/>
                    <a:pt x="328" y="1130"/>
                    <a:pt x="170" y="1677"/>
                  </a:cubicBezTo>
                  <a:cubicBezTo>
                    <a:pt x="183" y="1702"/>
                    <a:pt x="207" y="1714"/>
                    <a:pt x="219" y="1726"/>
                  </a:cubicBezTo>
                  <a:cubicBezTo>
                    <a:pt x="1130" y="2491"/>
                    <a:pt x="2030" y="3354"/>
                    <a:pt x="2407" y="4485"/>
                  </a:cubicBezTo>
                  <a:cubicBezTo>
                    <a:pt x="2382" y="3075"/>
                    <a:pt x="2115" y="1616"/>
                    <a:pt x="1410" y="401"/>
                  </a:cubicBezTo>
                  <a:cubicBezTo>
                    <a:pt x="997" y="243"/>
                    <a:pt x="413" y="182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8"/>
            <p:cNvSpPr/>
            <p:nvPr/>
          </p:nvSpPr>
          <p:spPr>
            <a:xfrm>
              <a:off x="4390225" y="-913697"/>
              <a:ext cx="204926" cy="371732"/>
            </a:xfrm>
            <a:custGeom>
              <a:avLst/>
              <a:gdLst/>
              <a:ahLst/>
              <a:cxnLst/>
              <a:rect l="l" t="t" r="r" b="b"/>
              <a:pathLst>
                <a:path w="5494" h="9966" extrusionOk="0">
                  <a:moveTo>
                    <a:pt x="1" y="0"/>
                  </a:moveTo>
                  <a:cubicBezTo>
                    <a:pt x="86" y="1288"/>
                    <a:pt x="341" y="2783"/>
                    <a:pt x="1192" y="3950"/>
                  </a:cubicBezTo>
                  <a:cubicBezTo>
                    <a:pt x="1629" y="4545"/>
                    <a:pt x="2164" y="5056"/>
                    <a:pt x="2711" y="5542"/>
                  </a:cubicBezTo>
                  <a:cubicBezTo>
                    <a:pt x="2857" y="5663"/>
                    <a:pt x="3002" y="5785"/>
                    <a:pt x="3136" y="5919"/>
                  </a:cubicBezTo>
                  <a:cubicBezTo>
                    <a:pt x="3829" y="6526"/>
                    <a:pt x="4315" y="7085"/>
                    <a:pt x="4679" y="7717"/>
                  </a:cubicBezTo>
                  <a:cubicBezTo>
                    <a:pt x="5117" y="8446"/>
                    <a:pt x="5360" y="8957"/>
                    <a:pt x="5311" y="9686"/>
                  </a:cubicBezTo>
                  <a:lnTo>
                    <a:pt x="5445" y="9966"/>
                  </a:lnTo>
                  <a:cubicBezTo>
                    <a:pt x="5494" y="9200"/>
                    <a:pt x="5275" y="8398"/>
                    <a:pt x="4813" y="7632"/>
                  </a:cubicBezTo>
                  <a:cubicBezTo>
                    <a:pt x="4461" y="7037"/>
                    <a:pt x="3962" y="6453"/>
                    <a:pt x="3245" y="5797"/>
                  </a:cubicBezTo>
                  <a:cubicBezTo>
                    <a:pt x="3100" y="5676"/>
                    <a:pt x="2954" y="5542"/>
                    <a:pt x="2820" y="5420"/>
                  </a:cubicBezTo>
                  <a:cubicBezTo>
                    <a:pt x="2273" y="4946"/>
                    <a:pt x="1726" y="4460"/>
                    <a:pt x="1325" y="3865"/>
                  </a:cubicBezTo>
                  <a:cubicBezTo>
                    <a:pt x="560" y="2723"/>
                    <a:pt x="414" y="1276"/>
                    <a:pt x="2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97" name="Google Shape;397;p8"/>
          <p:cNvGrpSpPr/>
          <p:nvPr/>
        </p:nvGrpSpPr>
        <p:grpSpPr>
          <a:xfrm rot="-2520072" flipH="1">
            <a:off x="5667619" y="148493"/>
            <a:ext cx="337211" cy="868145"/>
            <a:chOff x="3701225" y="-962224"/>
            <a:chExt cx="148267" cy="381728"/>
          </a:xfrm>
        </p:grpSpPr>
        <p:sp>
          <p:nvSpPr>
            <p:cNvPr id="398" name="Google Shape;398;p8"/>
            <p:cNvSpPr/>
            <p:nvPr/>
          </p:nvSpPr>
          <p:spPr>
            <a:xfrm>
              <a:off x="3701225" y="-906014"/>
              <a:ext cx="135101" cy="325517"/>
            </a:xfrm>
            <a:custGeom>
              <a:avLst/>
              <a:gdLst/>
              <a:ahLst/>
              <a:cxnLst/>
              <a:rect l="l" t="t" r="r" b="b"/>
              <a:pathLst>
                <a:path w="3622" h="8727" extrusionOk="0">
                  <a:moveTo>
                    <a:pt x="3585" y="1"/>
                  </a:moveTo>
                  <a:cubicBezTo>
                    <a:pt x="2528" y="1240"/>
                    <a:pt x="1459" y="2504"/>
                    <a:pt x="766" y="3975"/>
                  </a:cubicBezTo>
                  <a:cubicBezTo>
                    <a:pt x="523" y="4510"/>
                    <a:pt x="329" y="5069"/>
                    <a:pt x="207" y="5652"/>
                  </a:cubicBezTo>
                  <a:cubicBezTo>
                    <a:pt x="414" y="5543"/>
                    <a:pt x="632" y="5433"/>
                    <a:pt x="839" y="5287"/>
                  </a:cubicBezTo>
                  <a:lnTo>
                    <a:pt x="839" y="5287"/>
                  </a:lnTo>
                  <a:cubicBezTo>
                    <a:pt x="730" y="5615"/>
                    <a:pt x="462" y="5798"/>
                    <a:pt x="158" y="5919"/>
                  </a:cubicBezTo>
                  <a:cubicBezTo>
                    <a:pt x="0" y="6867"/>
                    <a:pt x="49" y="7839"/>
                    <a:pt x="401" y="8727"/>
                  </a:cubicBezTo>
                  <a:cubicBezTo>
                    <a:pt x="705" y="8374"/>
                    <a:pt x="985" y="8010"/>
                    <a:pt x="1252" y="7621"/>
                  </a:cubicBezTo>
                  <a:cubicBezTo>
                    <a:pt x="1155" y="7208"/>
                    <a:pt x="1155" y="6794"/>
                    <a:pt x="1155" y="6369"/>
                  </a:cubicBezTo>
                  <a:lnTo>
                    <a:pt x="1155" y="6369"/>
                  </a:lnTo>
                  <a:cubicBezTo>
                    <a:pt x="1155" y="6721"/>
                    <a:pt x="1252" y="7062"/>
                    <a:pt x="1386" y="7414"/>
                  </a:cubicBezTo>
                  <a:cubicBezTo>
                    <a:pt x="1507" y="7232"/>
                    <a:pt x="1629" y="7049"/>
                    <a:pt x="1738" y="6855"/>
                  </a:cubicBezTo>
                  <a:cubicBezTo>
                    <a:pt x="1665" y="6442"/>
                    <a:pt x="1483" y="5968"/>
                    <a:pt x="1617" y="5603"/>
                  </a:cubicBezTo>
                  <a:lnTo>
                    <a:pt x="1617" y="5603"/>
                  </a:lnTo>
                  <a:cubicBezTo>
                    <a:pt x="1617" y="5968"/>
                    <a:pt x="1726" y="6272"/>
                    <a:pt x="1908" y="6563"/>
                  </a:cubicBezTo>
                  <a:cubicBezTo>
                    <a:pt x="3014" y="4570"/>
                    <a:pt x="3622" y="2286"/>
                    <a:pt x="35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8"/>
            <p:cNvSpPr/>
            <p:nvPr/>
          </p:nvSpPr>
          <p:spPr>
            <a:xfrm>
              <a:off x="3701225" y="-789042"/>
              <a:ext cx="96570" cy="208544"/>
            </a:xfrm>
            <a:custGeom>
              <a:avLst/>
              <a:gdLst/>
              <a:ahLst/>
              <a:cxnLst/>
              <a:rect l="l" t="t" r="r" b="b"/>
              <a:pathLst>
                <a:path w="2589" h="5591" extrusionOk="0">
                  <a:moveTo>
                    <a:pt x="2382" y="0"/>
                  </a:moveTo>
                  <a:lnTo>
                    <a:pt x="2382" y="0"/>
                  </a:lnTo>
                  <a:cubicBezTo>
                    <a:pt x="1848" y="328"/>
                    <a:pt x="1301" y="571"/>
                    <a:pt x="766" y="851"/>
                  </a:cubicBezTo>
                  <a:cubicBezTo>
                    <a:pt x="523" y="1374"/>
                    <a:pt x="329" y="1945"/>
                    <a:pt x="207" y="2516"/>
                  </a:cubicBezTo>
                  <a:cubicBezTo>
                    <a:pt x="414" y="2407"/>
                    <a:pt x="632" y="2297"/>
                    <a:pt x="839" y="2151"/>
                  </a:cubicBezTo>
                  <a:lnTo>
                    <a:pt x="839" y="2151"/>
                  </a:lnTo>
                  <a:cubicBezTo>
                    <a:pt x="730" y="2479"/>
                    <a:pt x="462" y="2662"/>
                    <a:pt x="158" y="2783"/>
                  </a:cubicBezTo>
                  <a:cubicBezTo>
                    <a:pt x="0" y="3731"/>
                    <a:pt x="49" y="4703"/>
                    <a:pt x="401" y="5591"/>
                  </a:cubicBezTo>
                  <a:cubicBezTo>
                    <a:pt x="705" y="5238"/>
                    <a:pt x="985" y="4874"/>
                    <a:pt x="1252" y="4485"/>
                  </a:cubicBezTo>
                  <a:cubicBezTo>
                    <a:pt x="1155" y="4072"/>
                    <a:pt x="1155" y="3658"/>
                    <a:pt x="1155" y="3233"/>
                  </a:cubicBezTo>
                  <a:lnTo>
                    <a:pt x="1155" y="3233"/>
                  </a:lnTo>
                  <a:cubicBezTo>
                    <a:pt x="1155" y="3585"/>
                    <a:pt x="1252" y="3938"/>
                    <a:pt x="1386" y="4278"/>
                  </a:cubicBezTo>
                  <a:cubicBezTo>
                    <a:pt x="1507" y="4096"/>
                    <a:pt x="1629" y="3913"/>
                    <a:pt x="1738" y="3719"/>
                  </a:cubicBezTo>
                  <a:cubicBezTo>
                    <a:pt x="1665" y="3318"/>
                    <a:pt x="1483" y="2844"/>
                    <a:pt x="1617" y="2467"/>
                  </a:cubicBezTo>
                  <a:lnTo>
                    <a:pt x="1617" y="2467"/>
                  </a:lnTo>
                  <a:cubicBezTo>
                    <a:pt x="1617" y="2832"/>
                    <a:pt x="1726" y="3136"/>
                    <a:pt x="1908" y="3427"/>
                  </a:cubicBezTo>
                  <a:cubicBezTo>
                    <a:pt x="2164" y="2966"/>
                    <a:pt x="2395" y="2504"/>
                    <a:pt x="2589" y="2018"/>
                  </a:cubicBezTo>
                  <a:cubicBezTo>
                    <a:pt x="2407" y="1361"/>
                    <a:pt x="2297" y="681"/>
                    <a:pt x="23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8"/>
            <p:cNvSpPr/>
            <p:nvPr/>
          </p:nvSpPr>
          <p:spPr>
            <a:xfrm>
              <a:off x="3715287" y="-962224"/>
              <a:ext cx="134205" cy="366323"/>
            </a:xfrm>
            <a:custGeom>
              <a:avLst/>
              <a:gdLst/>
              <a:ahLst/>
              <a:cxnLst/>
              <a:rect l="l" t="t" r="r" b="b"/>
              <a:pathLst>
                <a:path w="3598" h="9821" extrusionOk="0">
                  <a:moveTo>
                    <a:pt x="3415" y="1"/>
                  </a:moveTo>
                  <a:lnTo>
                    <a:pt x="3184" y="37"/>
                  </a:lnTo>
                  <a:cubicBezTo>
                    <a:pt x="3366" y="1727"/>
                    <a:pt x="2637" y="3392"/>
                    <a:pt x="1835" y="4947"/>
                  </a:cubicBezTo>
                  <a:cubicBezTo>
                    <a:pt x="1750" y="5105"/>
                    <a:pt x="1677" y="5263"/>
                    <a:pt x="1592" y="5421"/>
                  </a:cubicBezTo>
                  <a:cubicBezTo>
                    <a:pt x="863" y="6806"/>
                    <a:pt x="170" y="8265"/>
                    <a:pt x="0" y="9820"/>
                  </a:cubicBezTo>
                  <a:lnTo>
                    <a:pt x="97" y="9808"/>
                  </a:lnTo>
                  <a:cubicBezTo>
                    <a:pt x="268" y="8277"/>
                    <a:pt x="1009" y="6867"/>
                    <a:pt x="1726" y="5494"/>
                  </a:cubicBezTo>
                  <a:cubicBezTo>
                    <a:pt x="1811" y="5336"/>
                    <a:pt x="1896" y="5178"/>
                    <a:pt x="1981" y="5008"/>
                  </a:cubicBezTo>
                  <a:cubicBezTo>
                    <a:pt x="2795" y="3440"/>
                    <a:pt x="3597" y="1727"/>
                    <a:pt x="34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0836857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7C275FF9-FACB-41D3-82C5-4B49C0F013B9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3650190" y="1657274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CDE673F4-2E5F-4E41-BFDF-907F90E32962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403397" y="1657274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ED7AE57D-7CC1-4AD1-A247-88D61476160E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9156603" y="1657274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0EB9B0FC-870B-49B2-B6FB-FE7F626B1033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896983" y="1657274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53681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D1561-37F1-4758-8772-781A229FE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6FFBF8-ADFA-4212-809E-655B7D24AB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5540DC-6960-46AF-A59D-5CC984DB4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8565A-BCD0-43EF-8A9C-C855DF435EFB}" type="datetimeFigureOut">
              <a:rPr lang="en-US" smtClean="0"/>
              <a:t>3/3/2024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48DD1-94D6-4424-A603-7C714C801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889E50-EA58-4C3F-A7B8-9AF613065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40734-B0B8-4DF8-9483-1C18EE66B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480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91EB4-566A-43E9-BD33-7D3D10CB1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7A9F1-DE2B-4EA2-9D97-C97620FB18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4E2AD-C784-4A2C-9314-213B67BF8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8565A-BCD0-43EF-8A9C-C855DF435EFB}" type="datetimeFigureOut">
              <a:rPr lang="en-US" smtClean="0"/>
              <a:t>3/3/2024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6001CE-42B0-44FB-9743-69154DB1A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253A80-1E82-4ABC-BBF9-DCD080F72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40734-B0B8-4DF8-9483-1C18EE66B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663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AF371-D185-4404-8CCB-918ABC1B3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4D88C-7791-4075-B7A0-87B7405388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CE41AD-757F-4F58-9A85-EFC444E79B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973CCA-24D8-4462-9948-AB2DE10B2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8565A-BCD0-43EF-8A9C-C855DF435EFB}" type="datetimeFigureOut">
              <a:rPr lang="en-US" smtClean="0"/>
              <a:t>3/3/2024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5DAD67-70DA-4AF3-9130-CC270B97B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325996-5651-45CC-BECE-20E496CCF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40734-B0B8-4DF8-9483-1C18EE66B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515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EEC04-8E05-4DA3-9E42-5E58D8465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C23EBE-6BF9-4992-AADB-612F130C77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16ED0E-40F6-4938-9BE3-F7E74CD5DB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107B0D-74FC-4ECC-A8BB-63C4CF3C77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894FDC-4F31-4D3F-9D54-869D6B75FC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EDB1D4-0294-4953-9087-6D2C4557F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8565A-BCD0-43EF-8A9C-C855DF435EFB}" type="datetimeFigureOut">
              <a:rPr lang="en-US" smtClean="0"/>
              <a:t>3/3/2024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BC5941-F02D-4929-A496-CC782B3BD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A44202-6D5D-4F40-B396-061032144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40734-B0B8-4DF8-9483-1C18EE66B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859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C5ED5-9611-4282-A277-76CDDA8B8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4683A1-9208-48DD-BD4E-2E5BBE4B2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8565A-BCD0-43EF-8A9C-C855DF435EFB}" type="datetimeFigureOut">
              <a:rPr lang="en-US" smtClean="0"/>
              <a:t>3/3/2024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484F8F-E381-4C26-9399-206E7AC50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F64ADD-7894-4728-AA9D-423F69FB7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40734-B0B8-4DF8-9483-1C18EE66B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159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DB0678-BEA4-46EC-83BD-6327C6582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8565A-BCD0-43EF-8A9C-C855DF435EFB}" type="datetimeFigureOut">
              <a:rPr lang="en-US" smtClean="0"/>
              <a:t>3/3/2024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552C26-CCBE-4CF8-AA1E-49602C837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F0DA9D-5D2C-4EA7-8FDD-59617F4C4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40734-B0B8-4DF8-9483-1C18EE66B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996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867F3-E787-40DA-A176-CE29D25F8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244B01-A969-4AE0-BF18-09733766B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8AABBA-2DF1-4769-B9F1-743F321B61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82E284-5A89-4F62-849B-CC4F919E6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8565A-BCD0-43EF-8A9C-C855DF435EFB}" type="datetimeFigureOut">
              <a:rPr lang="en-US" smtClean="0"/>
              <a:t>3/3/2024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D5C736-88AD-4B25-8A2E-0779E1F3D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2788B1-D2AF-4C62-B69B-78B17C8B7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40734-B0B8-4DF8-9483-1C18EE66B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114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A8757-38CC-458C-86A2-BB80CD735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ED0064-48B2-4C83-8066-3A1B2C292D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2004F6-1F78-4BE1-AE3A-E35A835F99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7ECF0B-905F-409A-ACF5-5D0E28CF2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8565A-BCD0-43EF-8A9C-C855DF435EFB}" type="datetimeFigureOut">
              <a:rPr lang="en-US" smtClean="0"/>
              <a:t>3/3/2024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177E27-FDE3-46FE-847E-8E8BADC66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8E03C1-AB76-488E-A3CD-E91727DB2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40734-B0B8-4DF8-9483-1C18EE66B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352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564FF5-64E8-461B-9402-48CCAD003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61D208-5867-42CD-A971-C19AE83427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F7E2D7-F7C1-4BA2-BE10-AE5C759EB7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A8565A-BCD0-43EF-8A9C-C855DF435EFB}" type="datetimeFigureOut">
              <a:rPr lang="en-US" smtClean="0"/>
              <a:t>3/3/2024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7ECBF9-367C-44D4-90D1-5F37FA38B9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A69103-5CB9-487D-B894-CA46E24E5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040734-B0B8-4DF8-9483-1C18EE66B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37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microsoft.com/office/2007/relationships/media" Target="../media/media2.mp3"/><Relationship Id="rId7" Type="http://schemas.openxmlformats.org/officeDocument/2006/relationships/image" Target="../media/image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.png"/><Relationship Id="rId4" Type="http://schemas.openxmlformats.org/officeDocument/2006/relationships/audio" Target="../media/media2.mp3"/><Relationship Id="rId9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31.png"/><Relationship Id="rId5" Type="http://schemas.microsoft.com/office/2007/relationships/hdphoto" Target="../media/hdphoto3.wdp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image" Target="../media/image7.gif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hdphoto" Target="../media/hdphoto1.wdp"/><Relationship Id="rId7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lor Explosion on White Background 4K video Download link in description ↓↓↓">
            <a:hlinkClick r:id="" action="ppaction://media"/>
            <a:extLst>
              <a:ext uri="{FF2B5EF4-FFF2-40B4-BE49-F238E27FC236}">
                <a16:creationId xmlns:a16="http://schemas.microsoft.com/office/drawing/2014/main" id="{12AEC498-3F76-4E73-90E3-2CB184FC58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8405446" y="-3423138"/>
            <a:ext cx="27678184" cy="13293969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68774CE-C85F-4A7A-B32A-4B8414EC3B38}"/>
              </a:ext>
            </a:extLst>
          </p:cNvPr>
          <p:cNvSpPr/>
          <p:nvPr/>
        </p:nvSpPr>
        <p:spPr>
          <a:xfrm>
            <a:off x="-37535" y="-107052"/>
            <a:ext cx="12250631" cy="6965051"/>
          </a:xfrm>
          <a:custGeom>
            <a:avLst/>
            <a:gdLst/>
            <a:ahLst/>
            <a:cxnLst/>
            <a:rect l="l" t="t" r="r" b="b"/>
            <a:pathLst>
              <a:path w="12191999" h="6858000">
                <a:moveTo>
                  <a:pt x="6552352" y="4956677"/>
                </a:moveTo>
                <a:cubicBezTo>
                  <a:pt x="6533658" y="4956677"/>
                  <a:pt x="6518316" y="4962570"/>
                  <a:pt x="6506328" y="4974355"/>
                </a:cubicBezTo>
                <a:cubicBezTo>
                  <a:pt x="6494339" y="4986141"/>
                  <a:pt x="6488344" y="5001381"/>
                  <a:pt x="6488344" y="5020075"/>
                </a:cubicBezTo>
                <a:cubicBezTo>
                  <a:pt x="6488344" y="5038770"/>
                  <a:pt x="6494339" y="5054010"/>
                  <a:pt x="6506328" y="5065795"/>
                </a:cubicBezTo>
                <a:cubicBezTo>
                  <a:pt x="6518316" y="5077581"/>
                  <a:pt x="6533658" y="5083474"/>
                  <a:pt x="6552352" y="5083474"/>
                </a:cubicBezTo>
                <a:cubicBezTo>
                  <a:pt x="6571047" y="5083474"/>
                  <a:pt x="6586287" y="5077581"/>
                  <a:pt x="6598073" y="5065795"/>
                </a:cubicBezTo>
                <a:cubicBezTo>
                  <a:pt x="6609858" y="5054010"/>
                  <a:pt x="6615751" y="5038770"/>
                  <a:pt x="6615751" y="5020075"/>
                </a:cubicBezTo>
                <a:cubicBezTo>
                  <a:pt x="6615751" y="5001381"/>
                  <a:pt x="6609858" y="4986141"/>
                  <a:pt x="6598073" y="4974355"/>
                </a:cubicBezTo>
                <a:cubicBezTo>
                  <a:pt x="6586287" y="4962570"/>
                  <a:pt x="6571047" y="4956677"/>
                  <a:pt x="6552352" y="4956677"/>
                </a:cubicBezTo>
                <a:close/>
                <a:moveTo>
                  <a:pt x="6893195" y="4615910"/>
                </a:moveTo>
                <a:lnTo>
                  <a:pt x="6944402" y="4755509"/>
                </a:lnTo>
                <a:lnTo>
                  <a:pt x="6840769" y="4755509"/>
                </a:lnTo>
                <a:close/>
                <a:moveTo>
                  <a:pt x="6150245" y="4589088"/>
                </a:moveTo>
                <a:lnTo>
                  <a:pt x="6208157" y="4589088"/>
                </a:lnTo>
                <a:cubicBezTo>
                  <a:pt x="6238637" y="4589088"/>
                  <a:pt x="6263427" y="4599654"/>
                  <a:pt x="6282528" y="4620787"/>
                </a:cubicBezTo>
                <a:cubicBezTo>
                  <a:pt x="6301629" y="4641920"/>
                  <a:pt x="6311179" y="4669555"/>
                  <a:pt x="6311179" y="4703693"/>
                </a:cubicBezTo>
                <a:cubicBezTo>
                  <a:pt x="6311179" y="4737830"/>
                  <a:pt x="6302238" y="4765262"/>
                  <a:pt x="6284357" y="4785989"/>
                </a:cubicBezTo>
                <a:cubicBezTo>
                  <a:pt x="6266475" y="4806715"/>
                  <a:pt x="6243107" y="4817078"/>
                  <a:pt x="6214253" y="4817078"/>
                </a:cubicBezTo>
                <a:lnTo>
                  <a:pt x="6150245" y="4817078"/>
                </a:lnTo>
                <a:lnTo>
                  <a:pt x="6150245" y="4730515"/>
                </a:lnTo>
                <a:lnTo>
                  <a:pt x="6239856" y="4730515"/>
                </a:lnTo>
                <a:lnTo>
                  <a:pt x="6239856" y="4675041"/>
                </a:lnTo>
                <a:lnTo>
                  <a:pt x="6150245" y="4675041"/>
                </a:lnTo>
                <a:close/>
                <a:moveTo>
                  <a:pt x="5128860" y="4586649"/>
                </a:moveTo>
                <a:cubicBezTo>
                  <a:pt x="5147555" y="4586649"/>
                  <a:pt x="5164624" y="4591729"/>
                  <a:pt x="5180067" y="4601890"/>
                </a:cubicBezTo>
                <a:cubicBezTo>
                  <a:pt x="5195510" y="4612049"/>
                  <a:pt x="5207702" y="4625969"/>
                  <a:pt x="5216643" y="4643647"/>
                </a:cubicBezTo>
                <a:cubicBezTo>
                  <a:pt x="5225583" y="4661325"/>
                  <a:pt x="5230054" y="4680934"/>
                  <a:pt x="5230054" y="4702474"/>
                </a:cubicBezTo>
                <a:cubicBezTo>
                  <a:pt x="5230054" y="4724419"/>
                  <a:pt x="5225583" y="4744231"/>
                  <a:pt x="5216643" y="4761909"/>
                </a:cubicBezTo>
                <a:cubicBezTo>
                  <a:pt x="5207702" y="4779588"/>
                  <a:pt x="5195408" y="4793609"/>
                  <a:pt x="5179762" y="4803972"/>
                </a:cubicBezTo>
                <a:cubicBezTo>
                  <a:pt x="5164115" y="4814335"/>
                  <a:pt x="5147148" y="4819517"/>
                  <a:pt x="5128860" y="4819517"/>
                </a:cubicBezTo>
                <a:cubicBezTo>
                  <a:pt x="5110166" y="4819517"/>
                  <a:pt x="5092792" y="4814335"/>
                  <a:pt x="5076739" y="4803972"/>
                </a:cubicBezTo>
                <a:cubicBezTo>
                  <a:pt x="5060686" y="4793609"/>
                  <a:pt x="5047885" y="4779486"/>
                  <a:pt x="5038335" y="4761605"/>
                </a:cubicBezTo>
                <a:cubicBezTo>
                  <a:pt x="5028785" y="4743723"/>
                  <a:pt x="5024009" y="4724013"/>
                  <a:pt x="5024009" y="4702474"/>
                </a:cubicBezTo>
                <a:cubicBezTo>
                  <a:pt x="5024009" y="4680934"/>
                  <a:pt x="5028785" y="4661325"/>
                  <a:pt x="5038335" y="4643647"/>
                </a:cubicBezTo>
                <a:cubicBezTo>
                  <a:pt x="5047885" y="4625969"/>
                  <a:pt x="5060686" y="4612049"/>
                  <a:pt x="5076739" y="4601890"/>
                </a:cubicBezTo>
                <a:cubicBezTo>
                  <a:pt x="5092792" y="4591729"/>
                  <a:pt x="5110166" y="4586649"/>
                  <a:pt x="5128860" y="4586649"/>
                </a:cubicBezTo>
                <a:close/>
                <a:moveTo>
                  <a:pt x="7642698" y="4489114"/>
                </a:moveTo>
                <a:lnTo>
                  <a:pt x="7642698" y="4916443"/>
                </a:lnTo>
                <a:lnTo>
                  <a:pt x="7769495" y="4916443"/>
                </a:lnTo>
                <a:lnTo>
                  <a:pt x="7769495" y="4489114"/>
                </a:lnTo>
                <a:close/>
                <a:moveTo>
                  <a:pt x="7290273" y="4489114"/>
                </a:moveTo>
                <a:lnTo>
                  <a:pt x="7290273" y="4916443"/>
                </a:lnTo>
                <a:lnTo>
                  <a:pt x="7596293" y="4916443"/>
                </a:lnTo>
                <a:lnTo>
                  <a:pt x="7596293" y="4810373"/>
                </a:lnTo>
                <a:lnTo>
                  <a:pt x="7417070" y="4810373"/>
                </a:lnTo>
                <a:lnTo>
                  <a:pt x="7417070" y="4489114"/>
                </a:lnTo>
                <a:close/>
                <a:moveTo>
                  <a:pt x="6831625" y="4489114"/>
                </a:moveTo>
                <a:lnTo>
                  <a:pt x="6649355" y="4916443"/>
                </a:lnTo>
                <a:lnTo>
                  <a:pt x="6779809" y="4916443"/>
                </a:lnTo>
                <a:lnTo>
                  <a:pt x="6805413" y="4848168"/>
                </a:lnTo>
                <a:lnTo>
                  <a:pt x="6977930" y="4848168"/>
                </a:lnTo>
                <a:lnTo>
                  <a:pt x="7002923" y="4916443"/>
                </a:lnTo>
                <a:lnTo>
                  <a:pt x="7138254" y="4916443"/>
                </a:lnTo>
                <a:lnTo>
                  <a:pt x="6962080" y="4489114"/>
                </a:lnTo>
                <a:close/>
                <a:moveTo>
                  <a:pt x="6490173" y="4489114"/>
                </a:moveTo>
                <a:lnTo>
                  <a:pt x="6490173" y="4916443"/>
                </a:lnTo>
                <a:lnTo>
                  <a:pt x="6616970" y="4916443"/>
                </a:lnTo>
                <a:lnTo>
                  <a:pt x="6616970" y="4489114"/>
                </a:lnTo>
                <a:close/>
                <a:moveTo>
                  <a:pt x="6023448" y="4489114"/>
                </a:moveTo>
                <a:lnTo>
                  <a:pt x="6023448" y="4675041"/>
                </a:lnTo>
                <a:lnTo>
                  <a:pt x="5984434" y="4675041"/>
                </a:lnTo>
                <a:lnTo>
                  <a:pt x="5984434" y="4730515"/>
                </a:lnTo>
                <a:lnTo>
                  <a:pt x="6023448" y="4730515"/>
                </a:lnTo>
                <a:lnTo>
                  <a:pt x="6023448" y="4916443"/>
                </a:lnTo>
                <a:lnTo>
                  <a:pt x="6206328" y="4916443"/>
                </a:lnTo>
                <a:cubicBezTo>
                  <a:pt x="6252658" y="4916443"/>
                  <a:pt x="6293501" y="4907604"/>
                  <a:pt x="6328858" y="4889925"/>
                </a:cubicBezTo>
                <a:cubicBezTo>
                  <a:pt x="6364215" y="4872247"/>
                  <a:pt x="6391647" y="4847152"/>
                  <a:pt x="6411154" y="4814640"/>
                </a:cubicBezTo>
                <a:cubicBezTo>
                  <a:pt x="6430661" y="4782128"/>
                  <a:pt x="6440415" y="4744739"/>
                  <a:pt x="6440415" y="4702474"/>
                </a:cubicBezTo>
                <a:cubicBezTo>
                  <a:pt x="6440415" y="4660208"/>
                  <a:pt x="6430864" y="4622921"/>
                  <a:pt x="6411764" y="4590612"/>
                </a:cubicBezTo>
                <a:cubicBezTo>
                  <a:pt x="6392663" y="4558303"/>
                  <a:pt x="6365739" y="4533309"/>
                  <a:pt x="6330991" y="4515631"/>
                </a:cubicBezTo>
                <a:cubicBezTo>
                  <a:pt x="6296244" y="4497953"/>
                  <a:pt x="6256112" y="4489114"/>
                  <a:pt x="6210595" y="4489114"/>
                </a:cubicBezTo>
                <a:close/>
                <a:moveTo>
                  <a:pt x="5404323" y="4489114"/>
                </a:moveTo>
                <a:lnTo>
                  <a:pt x="5404323" y="4916443"/>
                </a:lnTo>
                <a:lnTo>
                  <a:pt x="5520757" y="4916443"/>
                </a:lnTo>
                <a:lnTo>
                  <a:pt x="5520757" y="4678699"/>
                </a:lnTo>
                <a:lnTo>
                  <a:pt x="5701808" y="4916443"/>
                </a:lnTo>
                <a:lnTo>
                  <a:pt x="5809708" y="4916443"/>
                </a:lnTo>
                <a:lnTo>
                  <a:pt x="5809708" y="4489114"/>
                </a:lnTo>
                <a:lnTo>
                  <a:pt x="5693883" y="4489114"/>
                </a:lnTo>
                <a:lnTo>
                  <a:pt x="5693883" y="4727467"/>
                </a:lnTo>
                <a:lnTo>
                  <a:pt x="5512832" y="4489114"/>
                </a:lnTo>
                <a:close/>
                <a:moveTo>
                  <a:pt x="4347048" y="4489114"/>
                </a:moveTo>
                <a:lnTo>
                  <a:pt x="4347048" y="4916443"/>
                </a:lnTo>
                <a:lnTo>
                  <a:pt x="4458605" y="4916443"/>
                </a:lnTo>
                <a:lnTo>
                  <a:pt x="4458605" y="4662849"/>
                </a:lnTo>
                <a:lnTo>
                  <a:pt x="4556141" y="4874381"/>
                </a:lnTo>
                <a:lnTo>
                  <a:pt x="4638437" y="4874381"/>
                </a:lnTo>
                <a:lnTo>
                  <a:pt x="4735973" y="4662849"/>
                </a:lnTo>
                <a:lnTo>
                  <a:pt x="4735973" y="4916443"/>
                </a:lnTo>
                <a:lnTo>
                  <a:pt x="4847530" y="4916443"/>
                </a:lnTo>
                <a:lnTo>
                  <a:pt x="4847530" y="4489114"/>
                </a:lnTo>
                <a:lnTo>
                  <a:pt x="4711589" y="4489114"/>
                </a:lnTo>
                <a:lnTo>
                  <a:pt x="4597594" y="4726248"/>
                </a:lnTo>
                <a:lnTo>
                  <a:pt x="4482989" y="4489114"/>
                </a:lnTo>
                <a:close/>
                <a:moveTo>
                  <a:pt x="5127032" y="4481189"/>
                </a:moveTo>
                <a:cubicBezTo>
                  <a:pt x="5082734" y="4481189"/>
                  <a:pt x="5042907" y="4490739"/>
                  <a:pt x="5007550" y="4509840"/>
                </a:cubicBezTo>
                <a:cubicBezTo>
                  <a:pt x="4972193" y="4528941"/>
                  <a:pt x="4944456" y="4555255"/>
                  <a:pt x="4924340" y="4588783"/>
                </a:cubicBezTo>
                <a:cubicBezTo>
                  <a:pt x="4904223" y="4622311"/>
                  <a:pt x="4894164" y="4660005"/>
                  <a:pt x="4894164" y="4701864"/>
                </a:cubicBezTo>
                <a:cubicBezTo>
                  <a:pt x="4894164" y="4744129"/>
                  <a:pt x="4904223" y="4782229"/>
                  <a:pt x="4924340" y="4816164"/>
                </a:cubicBezTo>
                <a:cubicBezTo>
                  <a:pt x="4944456" y="4850098"/>
                  <a:pt x="4972193" y="4876718"/>
                  <a:pt x="5007550" y="4896022"/>
                </a:cubicBezTo>
                <a:cubicBezTo>
                  <a:pt x="5042907" y="4915326"/>
                  <a:pt x="5082734" y="4924978"/>
                  <a:pt x="5127032" y="4924978"/>
                </a:cubicBezTo>
                <a:cubicBezTo>
                  <a:pt x="5170923" y="4924978"/>
                  <a:pt x="5210649" y="4915326"/>
                  <a:pt x="5246208" y="4896022"/>
                </a:cubicBezTo>
                <a:cubicBezTo>
                  <a:pt x="5281769" y="4876718"/>
                  <a:pt x="5309607" y="4850098"/>
                  <a:pt x="5329723" y="4816164"/>
                </a:cubicBezTo>
                <a:cubicBezTo>
                  <a:pt x="5349840" y="4782229"/>
                  <a:pt x="5359899" y="4744129"/>
                  <a:pt x="5359899" y="4701864"/>
                </a:cubicBezTo>
                <a:cubicBezTo>
                  <a:pt x="5359899" y="4660005"/>
                  <a:pt x="5349840" y="4622311"/>
                  <a:pt x="5329723" y="4588783"/>
                </a:cubicBezTo>
                <a:cubicBezTo>
                  <a:pt x="5309607" y="4555255"/>
                  <a:pt x="5281769" y="4528941"/>
                  <a:pt x="5246208" y="4509840"/>
                </a:cubicBezTo>
                <a:cubicBezTo>
                  <a:pt x="5210649" y="4490739"/>
                  <a:pt x="5170923" y="4481189"/>
                  <a:pt x="5127032" y="4481189"/>
                </a:cubicBezTo>
                <a:close/>
                <a:moveTo>
                  <a:pt x="5074606" y="4360488"/>
                </a:moveTo>
                <a:lnTo>
                  <a:pt x="5007550" y="4456195"/>
                </a:lnTo>
                <a:lnTo>
                  <a:pt x="5089236" y="4456195"/>
                </a:lnTo>
                <a:lnTo>
                  <a:pt x="5127641" y="4414133"/>
                </a:lnTo>
                <a:lnTo>
                  <a:pt x="5165436" y="4456195"/>
                </a:lnTo>
                <a:lnTo>
                  <a:pt x="5247123" y="4456195"/>
                </a:lnTo>
                <a:lnTo>
                  <a:pt x="5180067" y="4360488"/>
                </a:lnTo>
                <a:close/>
                <a:moveTo>
                  <a:pt x="7721946" y="4350734"/>
                </a:moveTo>
                <a:lnTo>
                  <a:pt x="7644527" y="4454366"/>
                </a:lnTo>
                <a:lnTo>
                  <a:pt x="7724994" y="4460462"/>
                </a:lnTo>
                <a:lnTo>
                  <a:pt x="7818263" y="4386091"/>
                </a:lnTo>
                <a:close/>
                <a:moveTo>
                  <a:pt x="8366293" y="4042277"/>
                </a:moveTo>
                <a:cubicBezTo>
                  <a:pt x="8347599" y="4042277"/>
                  <a:pt x="8332258" y="4048170"/>
                  <a:pt x="8320269" y="4059955"/>
                </a:cubicBezTo>
                <a:cubicBezTo>
                  <a:pt x="8308280" y="4071741"/>
                  <a:pt x="8302286" y="4086981"/>
                  <a:pt x="8302286" y="4105675"/>
                </a:cubicBezTo>
                <a:cubicBezTo>
                  <a:pt x="8302286" y="4124370"/>
                  <a:pt x="8308280" y="4139609"/>
                  <a:pt x="8320269" y="4151395"/>
                </a:cubicBezTo>
                <a:cubicBezTo>
                  <a:pt x="8332258" y="4163181"/>
                  <a:pt x="8347599" y="4169074"/>
                  <a:pt x="8366293" y="4169074"/>
                </a:cubicBezTo>
                <a:cubicBezTo>
                  <a:pt x="8384988" y="4169074"/>
                  <a:pt x="8400228" y="4163181"/>
                  <a:pt x="8412013" y="4151395"/>
                </a:cubicBezTo>
                <a:cubicBezTo>
                  <a:pt x="8423799" y="4139609"/>
                  <a:pt x="8429691" y="4124370"/>
                  <a:pt x="8429691" y="4105675"/>
                </a:cubicBezTo>
                <a:cubicBezTo>
                  <a:pt x="8429691" y="4086981"/>
                  <a:pt x="8423799" y="4071741"/>
                  <a:pt x="8412013" y="4059955"/>
                </a:cubicBezTo>
                <a:cubicBezTo>
                  <a:pt x="8400228" y="4048170"/>
                  <a:pt x="8384988" y="4042277"/>
                  <a:pt x="8366293" y="4042277"/>
                </a:cubicBezTo>
                <a:close/>
                <a:moveTo>
                  <a:pt x="5427945" y="3892315"/>
                </a:moveTo>
                <a:cubicBezTo>
                  <a:pt x="5411283" y="3892315"/>
                  <a:pt x="5397465" y="3897700"/>
                  <a:pt x="5386493" y="3908470"/>
                </a:cubicBezTo>
                <a:cubicBezTo>
                  <a:pt x="5375520" y="3919239"/>
                  <a:pt x="5370033" y="3932955"/>
                  <a:pt x="5370033" y="3949618"/>
                </a:cubicBezTo>
                <a:cubicBezTo>
                  <a:pt x="5370033" y="3958558"/>
                  <a:pt x="5371964" y="3966890"/>
                  <a:pt x="5375825" y="3974611"/>
                </a:cubicBezTo>
                <a:cubicBezTo>
                  <a:pt x="5379685" y="3982333"/>
                  <a:pt x="5385273" y="3988632"/>
                  <a:pt x="5392589" y="3993509"/>
                </a:cubicBezTo>
                <a:lnTo>
                  <a:pt x="5357841" y="4078853"/>
                </a:lnTo>
                <a:lnTo>
                  <a:pt x="5415754" y="4078853"/>
                </a:lnTo>
                <a:lnTo>
                  <a:pt x="5469398" y="3994118"/>
                </a:lnTo>
                <a:cubicBezTo>
                  <a:pt x="5479559" y="3978269"/>
                  <a:pt x="5484639" y="3963232"/>
                  <a:pt x="5484639" y="3949008"/>
                </a:cubicBezTo>
                <a:cubicBezTo>
                  <a:pt x="5484639" y="3931533"/>
                  <a:pt x="5479152" y="3917715"/>
                  <a:pt x="5468179" y="3907555"/>
                </a:cubicBezTo>
                <a:cubicBezTo>
                  <a:pt x="5457207" y="3897395"/>
                  <a:pt x="5443795" y="3892315"/>
                  <a:pt x="5427945" y="3892315"/>
                </a:cubicBezTo>
                <a:close/>
                <a:moveTo>
                  <a:pt x="4683395" y="3701510"/>
                </a:moveTo>
                <a:lnTo>
                  <a:pt x="4734601" y="3841109"/>
                </a:lnTo>
                <a:lnTo>
                  <a:pt x="4630969" y="3841109"/>
                </a:lnTo>
                <a:close/>
                <a:moveTo>
                  <a:pt x="7836170" y="3674688"/>
                </a:moveTo>
                <a:lnTo>
                  <a:pt x="7894082" y="3674688"/>
                </a:lnTo>
                <a:cubicBezTo>
                  <a:pt x="7924562" y="3674688"/>
                  <a:pt x="7949352" y="3685254"/>
                  <a:pt x="7968453" y="3706387"/>
                </a:cubicBezTo>
                <a:cubicBezTo>
                  <a:pt x="7987554" y="3727520"/>
                  <a:pt x="7997104" y="3755155"/>
                  <a:pt x="7997104" y="3789293"/>
                </a:cubicBezTo>
                <a:cubicBezTo>
                  <a:pt x="7997104" y="3823430"/>
                  <a:pt x="7988163" y="3850862"/>
                  <a:pt x="7970282" y="3871589"/>
                </a:cubicBezTo>
                <a:cubicBezTo>
                  <a:pt x="7952400" y="3892315"/>
                  <a:pt x="7929032" y="3902678"/>
                  <a:pt x="7900178" y="3902678"/>
                </a:cubicBezTo>
                <a:lnTo>
                  <a:pt x="7836170" y="3902678"/>
                </a:lnTo>
                <a:close/>
                <a:moveTo>
                  <a:pt x="9653235" y="3672250"/>
                </a:moveTo>
                <a:cubicBezTo>
                  <a:pt x="9671930" y="3672250"/>
                  <a:pt x="9688998" y="3677330"/>
                  <a:pt x="9704442" y="3687490"/>
                </a:cubicBezTo>
                <a:cubicBezTo>
                  <a:pt x="9719885" y="3697650"/>
                  <a:pt x="9732076" y="3711569"/>
                  <a:pt x="9741017" y="3729247"/>
                </a:cubicBezTo>
                <a:cubicBezTo>
                  <a:pt x="9749958" y="3746926"/>
                  <a:pt x="9754429" y="3766534"/>
                  <a:pt x="9754429" y="3788074"/>
                </a:cubicBezTo>
                <a:cubicBezTo>
                  <a:pt x="9754429" y="3810019"/>
                  <a:pt x="9749958" y="3829831"/>
                  <a:pt x="9741017" y="3847510"/>
                </a:cubicBezTo>
                <a:cubicBezTo>
                  <a:pt x="9732076" y="3865188"/>
                  <a:pt x="9719783" y="3879209"/>
                  <a:pt x="9704137" y="3889572"/>
                </a:cubicBezTo>
                <a:cubicBezTo>
                  <a:pt x="9688490" y="3899935"/>
                  <a:pt x="9671523" y="3905117"/>
                  <a:pt x="9653235" y="3905117"/>
                </a:cubicBezTo>
                <a:cubicBezTo>
                  <a:pt x="9634541" y="3905117"/>
                  <a:pt x="9617167" y="3899935"/>
                  <a:pt x="9601114" y="3889572"/>
                </a:cubicBezTo>
                <a:cubicBezTo>
                  <a:pt x="9585062" y="3879209"/>
                  <a:pt x="9572259" y="3865086"/>
                  <a:pt x="9562709" y="3847205"/>
                </a:cubicBezTo>
                <a:cubicBezTo>
                  <a:pt x="9553159" y="3829323"/>
                  <a:pt x="9548384" y="3809613"/>
                  <a:pt x="9548384" y="3788074"/>
                </a:cubicBezTo>
                <a:cubicBezTo>
                  <a:pt x="9548384" y="3766534"/>
                  <a:pt x="9553159" y="3746926"/>
                  <a:pt x="9562709" y="3729247"/>
                </a:cubicBezTo>
                <a:cubicBezTo>
                  <a:pt x="9572259" y="3711569"/>
                  <a:pt x="9585062" y="3697650"/>
                  <a:pt x="9601114" y="3687490"/>
                </a:cubicBezTo>
                <a:cubicBezTo>
                  <a:pt x="9617167" y="3677330"/>
                  <a:pt x="9634541" y="3672250"/>
                  <a:pt x="9653235" y="3672250"/>
                </a:cubicBezTo>
                <a:close/>
                <a:moveTo>
                  <a:pt x="6300435" y="3672250"/>
                </a:moveTo>
                <a:cubicBezTo>
                  <a:pt x="6319130" y="3672250"/>
                  <a:pt x="6336199" y="3677330"/>
                  <a:pt x="6351642" y="3687490"/>
                </a:cubicBezTo>
                <a:cubicBezTo>
                  <a:pt x="6367084" y="3697650"/>
                  <a:pt x="6379277" y="3711569"/>
                  <a:pt x="6388217" y="3729247"/>
                </a:cubicBezTo>
                <a:cubicBezTo>
                  <a:pt x="6397158" y="3746926"/>
                  <a:pt x="6401629" y="3766534"/>
                  <a:pt x="6401629" y="3788074"/>
                </a:cubicBezTo>
                <a:cubicBezTo>
                  <a:pt x="6401629" y="3810019"/>
                  <a:pt x="6397158" y="3829831"/>
                  <a:pt x="6388217" y="3847510"/>
                </a:cubicBezTo>
                <a:cubicBezTo>
                  <a:pt x="6379277" y="3865188"/>
                  <a:pt x="6366983" y="3879209"/>
                  <a:pt x="6351337" y="3889572"/>
                </a:cubicBezTo>
                <a:cubicBezTo>
                  <a:pt x="6335690" y="3899935"/>
                  <a:pt x="6318723" y="3905117"/>
                  <a:pt x="6300435" y="3905117"/>
                </a:cubicBezTo>
                <a:cubicBezTo>
                  <a:pt x="6281741" y="3905117"/>
                  <a:pt x="6264367" y="3899935"/>
                  <a:pt x="6248314" y="3889572"/>
                </a:cubicBezTo>
                <a:cubicBezTo>
                  <a:pt x="6232261" y="3879209"/>
                  <a:pt x="6219460" y="3865086"/>
                  <a:pt x="6209910" y="3847205"/>
                </a:cubicBezTo>
                <a:cubicBezTo>
                  <a:pt x="6200359" y="3829323"/>
                  <a:pt x="6195584" y="3809613"/>
                  <a:pt x="6195584" y="3788074"/>
                </a:cubicBezTo>
                <a:cubicBezTo>
                  <a:pt x="6195584" y="3766534"/>
                  <a:pt x="6200359" y="3746926"/>
                  <a:pt x="6209910" y="3729247"/>
                </a:cubicBezTo>
                <a:cubicBezTo>
                  <a:pt x="6219460" y="3711569"/>
                  <a:pt x="6232261" y="3697650"/>
                  <a:pt x="6248314" y="3687490"/>
                </a:cubicBezTo>
                <a:cubicBezTo>
                  <a:pt x="6264367" y="3677330"/>
                  <a:pt x="6281741" y="3672250"/>
                  <a:pt x="6300435" y="3672250"/>
                </a:cubicBezTo>
                <a:close/>
                <a:moveTo>
                  <a:pt x="2328511" y="3672250"/>
                </a:moveTo>
                <a:cubicBezTo>
                  <a:pt x="2347205" y="3672250"/>
                  <a:pt x="2364275" y="3677330"/>
                  <a:pt x="2379718" y="3687490"/>
                </a:cubicBezTo>
                <a:cubicBezTo>
                  <a:pt x="2395161" y="3697650"/>
                  <a:pt x="2407352" y="3711569"/>
                  <a:pt x="2416293" y="3729247"/>
                </a:cubicBezTo>
                <a:cubicBezTo>
                  <a:pt x="2425235" y="3746926"/>
                  <a:pt x="2429704" y="3766534"/>
                  <a:pt x="2429704" y="3788074"/>
                </a:cubicBezTo>
                <a:cubicBezTo>
                  <a:pt x="2429704" y="3810019"/>
                  <a:pt x="2425235" y="3829831"/>
                  <a:pt x="2416293" y="3847510"/>
                </a:cubicBezTo>
                <a:cubicBezTo>
                  <a:pt x="2407352" y="3865188"/>
                  <a:pt x="2395059" y="3879209"/>
                  <a:pt x="2379413" y="3889572"/>
                </a:cubicBezTo>
                <a:cubicBezTo>
                  <a:pt x="2363766" y="3899935"/>
                  <a:pt x="2346799" y="3905117"/>
                  <a:pt x="2328511" y="3905117"/>
                </a:cubicBezTo>
                <a:cubicBezTo>
                  <a:pt x="2309817" y="3905117"/>
                  <a:pt x="2292443" y="3899935"/>
                  <a:pt x="2276390" y="3889572"/>
                </a:cubicBezTo>
                <a:cubicBezTo>
                  <a:pt x="2260338" y="3879209"/>
                  <a:pt x="2247536" y="3865086"/>
                  <a:pt x="2237986" y="3847205"/>
                </a:cubicBezTo>
                <a:cubicBezTo>
                  <a:pt x="2228435" y="3829323"/>
                  <a:pt x="2223660" y="3809613"/>
                  <a:pt x="2223660" y="3788074"/>
                </a:cubicBezTo>
                <a:cubicBezTo>
                  <a:pt x="2223660" y="3766534"/>
                  <a:pt x="2228435" y="3746926"/>
                  <a:pt x="2237986" y="3729247"/>
                </a:cubicBezTo>
                <a:cubicBezTo>
                  <a:pt x="2247536" y="3711569"/>
                  <a:pt x="2260338" y="3697650"/>
                  <a:pt x="2276390" y="3687490"/>
                </a:cubicBezTo>
                <a:cubicBezTo>
                  <a:pt x="2292443" y="3677330"/>
                  <a:pt x="2309817" y="3672250"/>
                  <a:pt x="2328511" y="3672250"/>
                </a:cubicBezTo>
                <a:close/>
                <a:moveTo>
                  <a:pt x="9242898" y="3574714"/>
                </a:moveTo>
                <a:lnTo>
                  <a:pt x="9242898" y="4002043"/>
                </a:lnTo>
                <a:lnTo>
                  <a:pt x="9369695" y="4002043"/>
                </a:lnTo>
                <a:lnTo>
                  <a:pt x="9369695" y="3574714"/>
                </a:lnTo>
                <a:close/>
                <a:moveTo>
                  <a:pt x="7709373" y="3574714"/>
                </a:moveTo>
                <a:lnTo>
                  <a:pt x="7709373" y="4002043"/>
                </a:lnTo>
                <a:lnTo>
                  <a:pt x="7892253" y="4002043"/>
                </a:lnTo>
                <a:cubicBezTo>
                  <a:pt x="7938583" y="4002043"/>
                  <a:pt x="7979426" y="3993204"/>
                  <a:pt x="8014783" y="3975526"/>
                </a:cubicBezTo>
                <a:cubicBezTo>
                  <a:pt x="8050140" y="3957847"/>
                  <a:pt x="8077572" y="3932752"/>
                  <a:pt x="8097079" y="3900240"/>
                </a:cubicBezTo>
                <a:cubicBezTo>
                  <a:pt x="8116586" y="3867728"/>
                  <a:pt x="8126340" y="3830339"/>
                  <a:pt x="8126340" y="3788074"/>
                </a:cubicBezTo>
                <a:cubicBezTo>
                  <a:pt x="8126340" y="3745808"/>
                  <a:pt x="8116789" y="3708521"/>
                  <a:pt x="8097689" y="3676212"/>
                </a:cubicBezTo>
                <a:cubicBezTo>
                  <a:pt x="8078588" y="3643903"/>
                  <a:pt x="8051664" y="3618910"/>
                  <a:pt x="8016916" y="3601231"/>
                </a:cubicBezTo>
                <a:cubicBezTo>
                  <a:pt x="7982169" y="3583553"/>
                  <a:pt x="7942037" y="3574714"/>
                  <a:pt x="7896520" y="3574714"/>
                </a:cubicBezTo>
                <a:close/>
                <a:moveTo>
                  <a:pt x="7166448" y="3574714"/>
                </a:moveTo>
                <a:lnTo>
                  <a:pt x="7166448" y="4002043"/>
                </a:lnTo>
                <a:lnTo>
                  <a:pt x="7521845" y="4002043"/>
                </a:lnTo>
                <a:lnTo>
                  <a:pt x="7521845" y="3904507"/>
                </a:lnTo>
                <a:lnTo>
                  <a:pt x="7293245" y="3904507"/>
                </a:lnTo>
                <a:lnTo>
                  <a:pt x="7293245" y="3836842"/>
                </a:lnTo>
                <a:lnTo>
                  <a:pt x="7495023" y="3836842"/>
                </a:lnTo>
                <a:lnTo>
                  <a:pt x="7495023" y="3739306"/>
                </a:lnTo>
                <a:lnTo>
                  <a:pt x="7293245" y="3739306"/>
                </a:lnTo>
                <a:lnTo>
                  <a:pt x="7293245" y="3672250"/>
                </a:lnTo>
                <a:lnTo>
                  <a:pt x="7515749" y="3672250"/>
                </a:lnTo>
                <a:lnTo>
                  <a:pt x="7515749" y="3574714"/>
                </a:lnTo>
                <a:close/>
                <a:moveTo>
                  <a:pt x="6671453" y="3574714"/>
                </a:moveTo>
                <a:lnTo>
                  <a:pt x="6834826" y="4002043"/>
                </a:lnTo>
                <a:lnTo>
                  <a:pt x="6966500" y="4002043"/>
                </a:lnTo>
                <a:lnTo>
                  <a:pt x="7131701" y="3574714"/>
                </a:lnTo>
                <a:lnTo>
                  <a:pt x="7001856" y="3574714"/>
                </a:lnTo>
                <a:lnTo>
                  <a:pt x="6904320" y="3870370"/>
                </a:lnTo>
                <a:lnTo>
                  <a:pt x="6806784" y="3574714"/>
                </a:lnTo>
                <a:close/>
                <a:moveTo>
                  <a:pt x="4915806" y="3574714"/>
                </a:moveTo>
                <a:lnTo>
                  <a:pt x="5072472" y="3869150"/>
                </a:lnTo>
                <a:lnTo>
                  <a:pt x="5072472" y="4002043"/>
                </a:lnTo>
                <a:lnTo>
                  <a:pt x="5199269" y="4002043"/>
                </a:lnTo>
                <a:lnTo>
                  <a:pt x="5199269" y="3866712"/>
                </a:lnTo>
                <a:lnTo>
                  <a:pt x="5352888" y="3574714"/>
                </a:lnTo>
                <a:lnTo>
                  <a:pt x="5226702" y="3574714"/>
                </a:lnTo>
                <a:lnTo>
                  <a:pt x="5135871" y="3749059"/>
                </a:lnTo>
                <a:lnTo>
                  <a:pt x="5042602" y="3574714"/>
                </a:lnTo>
                <a:close/>
                <a:moveTo>
                  <a:pt x="4621825" y="3574714"/>
                </a:moveTo>
                <a:lnTo>
                  <a:pt x="4439555" y="4002043"/>
                </a:lnTo>
                <a:lnTo>
                  <a:pt x="4570009" y="4002043"/>
                </a:lnTo>
                <a:lnTo>
                  <a:pt x="4595613" y="3933768"/>
                </a:lnTo>
                <a:lnTo>
                  <a:pt x="4768130" y="3933768"/>
                </a:lnTo>
                <a:lnTo>
                  <a:pt x="4793123" y="4002043"/>
                </a:lnTo>
                <a:lnTo>
                  <a:pt x="4928454" y="4002043"/>
                </a:lnTo>
                <a:lnTo>
                  <a:pt x="4752280" y="3574714"/>
                </a:lnTo>
                <a:close/>
                <a:moveTo>
                  <a:pt x="4004149" y="3574714"/>
                </a:moveTo>
                <a:lnTo>
                  <a:pt x="4004149" y="4002043"/>
                </a:lnTo>
                <a:lnTo>
                  <a:pt x="4130946" y="4002043"/>
                </a:lnTo>
                <a:lnTo>
                  <a:pt x="4130946" y="3842938"/>
                </a:lnTo>
                <a:lnTo>
                  <a:pt x="4282736" y="3842938"/>
                </a:lnTo>
                <a:lnTo>
                  <a:pt x="4282736" y="4002043"/>
                </a:lnTo>
                <a:lnTo>
                  <a:pt x="4409532" y="4002043"/>
                </a:lnTo>
                <a:lnTo>
                  <a:pt x="4409532" y="3574714"/>
                </a:lnTo>
                <a:lnTo>
                  <a:pt x="4282736" y="3574714"/>
                </a:lnTo>
                <a:lnTo>
                  <a:pt x="4282736" y="3744792"/>
                </a:lnTo>
                <a:lnTo>
                  <a:pt x="4130946" y="3744792"/>
                </a:lnTo>
                <a:lnTo>
                  <a:pt x="4130946" y="3574714"/>
                </a:lnTo>
                <a:close/>
                <a:moveTo>
                  <a:pt x="3590840" y="3574714"/>
                </a:moveTo>
                <a:lnTo>
                  <a:pt x="3590840" y="3675907"/>
                </a:lnTo>
                <a:lnTo>
                  <a:pt x="3714589" y="3675907"/>
                </a:lnTo>
                <a:lnTo>
                  <a:pt x="3714589" y="4002043"/>
                </a:lnTo>
                <a:lnTo>
                  <a:pt x="3841996" y="4002043"/>
                </a:lnTo>
                <a:lnTo>
                  <a:pt x="3841996" y="3675907"/>
                </a:lnTo>
                <a:lnTo>
                  <a:pt x="3966354" y="3675907"/>
                </a:lnTo>
                <a:lnTo>
                  <a:pt x="3966354" y="3574714"/>
                </a:lnTo>
                <a:close/>
                <a:moveTo>
                  <a:pt x="3029856" y="3574714"/>
                </a:moveTo>
                <a:lnTo>
                  <a:pt x="3186523" y="3869150"/>
                </a:lnTo>
                <a:lnTo>
                  <a:pt x="3186523" y="4002043"/>
                </a:lnTo>
                <a:lnTo>
                  <a:pt x="3313320" y="4002043"/>
                </a:lnTo>
                <a:lnTo>
                  <a:pt x="3313320" y="3866712"/>
                </a:lnTo>
                <a:lnTo>
                  <a:pt x="3466939" y="3574714"/>
                </a:lnTo>
                <a:lnTo>
                  <a:pt x="3340752" y="3574714"/>
                </a:lnTo>
                <a:lnTo>
                  <a:pt x="3249922" y="3749059"/>
                </a:lnTo>
                <a:lnTo>
                  <a:pt x="3156653" y="3574714"/>
                </a:lnTo>
                <a:close/>
                <a:moveTo>
                  <a:pt x="2606794" y="3574714"/>
                </a:moveTo>
                <a:lnTo>
                  <a:pt x="2606794" y="3825259"/>
                </a:lnTo>
                <a:cubicBezTo>
                  <a:pt x="2606794" y="3862648"/>
                  <a:pt x="2615023" y="3895262"/>
                  <a:pt x="2631482" y="3923100"/>
                </a:cubicBezTo>
                <a:cubicBezTo>
                  <a:pt x="2647941" y="3950938"/>
                  <a:pt x="2671208" y="3972478"/>
                  <a:pt x="2701281" y="3987718"/>
                </a:cubicBezTo>
                <a:cubicBezTo>
                  <a:pt x="2731355" y="4002957"/>
                  <a:pt x="2766305" y="4010578"/>
                  <a:pt x="2806133" y="4010578"/>
                </a:cubicBezTo>
                <a:cubicBezTo>
                  <a:pt x="2845553" y="4010578"/>
                  <a:pt x="2880097" y="4002957"/>
                  <a:pt x="2909765" y="3987718"/>
                </a:cubicBezTo>
                <a:cubicBezTo>
                  <a:pt x="2939432" y="3972478"/>
                  <a:pt x="2962292" y="3950938"/>
                  <a:pt x="2978345" y="3923100"/>
                </a:cubicBezTo>
                <a:cubicBezTo>
                  <a:pt x="2994398" y="3895262"/>
                  <a:pt x="3002424" y="3862648"/>
                  <a:pt x="3002424" y="3825259"/>
                </a:cubicBezTo>
                <a:lnTo>
                  <a:pt x="3002424" y="3574714"/>
                </a:lnTo>
                <a:lnTo>
                  <a:pt x="2875627" y="3574714"/>
                </a:lnTo>
                <a:lnTo>
                  <a:pt x="2875627" y="3825259"/>
                </a:lnTo>
                <a:cubicBezTo>
                  <a:pt x="2875627" y="3849643"/>
                  <a:pt x="2869125" y="3869049"/>
                  <a:pt x="2856120" y="3883476"/>
                </a:cubicBezTo>
                <a:cubicBezTo>
                  <a:pt x="2843115" y="3897903"/>
                  <a:pt x="2826453" y="3905117"/>
                  <a:pt x="2806133" y="3905117"/>
                </a:cubicBezTo>
                <a:cubicBezTo>
                  <a:pt x="2785407" y="3905117"/>
                  <a:pt x="2768134" y="3897802"/>
                  <a:pt x="2754317" y="3883171"/>
                </a:cubicBezTo>
                <a:cubicBezTo>
                  <a:pt x="2740499" y="3868541"/>
                  <a:pt x="2733591" y="3849237"/>
                  <a:pt x="2733591" y="3825259"/>
                </a:cubicBezTo>
                <a:lnTo>
                  <a:pt x="2733591" y="3574714"/>
                </a:lnTo>
                <a:close/>
                <a:moveTo>
                  <a:pt x="9009193" y="3566789"/>
                </a:moveTo>
                <a:cubicBezTo>
                  <a:pt x="8964082" y="3566789"/>
                  <a:pt x="8923340" y="3576339"/>
                  <a:pt x="8886968" y="3595440"/>
                </a:cubicBezTo>
                <a:cubicBezTo>
                  <a:pt x="8850595" y="3614541"/>
                  <a:pt x="8822147" y="3640957"/>
                  <a:pt x="8801624" y="3674688"/>
                </a:cubicBezTo>
                <a:cubicBezTo>
                  <a:pt x="8781101" y="3708419"/>
                  <a:pt x="8770839" y="3746214"/>
                  <a:pt x="8770839" y="3788074"/>
                </a:cubicBezTo>
                <a:cubicBezTo>
                  <a:pt x="8770839" y="3830339"/>
                  <a:pt x="8780796" y="3868338"/>
                  <a:pt x="8800709" y="3902069"/>
                </a:cubicBezTo>
                <a:cubicBezTo>
                  <a:pt x="8820623" y="3935800"/>
                  <a:pt x="8848055" y="3962318"/>
                  <a:pt x="8883006" y="3981622"/>
                </a:cubicBezTo>
                <a:cubicBezTo>
                  <a:pt x="8917956" y="4000925"/>
                  <a:pt x="8957173" y="4010578"/>
                  <a:pt x="9000658" y="4010578"/>
                </a:cubicBezTo>
                <a:cubicBezTo>
                  <a:pt x="9031138" y="4010578"/>
                  <a:pt x="9063447" y="4005294"/>
                  <a:pt x="9097584" y="3994728"/>
                </a:cubicBezTo>
                <a:cubicBezTo>
                  <a:pt x="9131722" y="3984162"/>
                  <a:pt x="9160374" y="3970750"/>
                  <a:pt x="9183538" y="3954494"/>
                </a:cubicBezTo>
                <a:lnTo>
                  <a:pt x="9183538" y="3780758"/>
                </a:lnTo>
                <a:lnTo>
                  <a:pt x="9074420" y="3780758"/>
                </a:lnTo>
                <a:lnTo>
                  <a:pt x="9074420" y="3887438"/>
                </a:lnTo>
                <a:cubicBezTo>
                  <a:pt x="9049629" y="3899224"/>
                  <a:pt x="9028090" y="3905117"/>
                  <a:pt x="9009802" y="3905117"/>
                </a:cubicBezTo>
                <a:cubicBezTo>
                  <a:pt x="8989482" y="3905117"/>
                  <a:pt x="8970991" y="3900037"/>
                  <a:pt x="8954329" y="3889877"/>
                </a:cubicBezTo>
                <a:cubicBezTo>
                  <a:pt x="8937666" y="3879717"/>
                  <a:pt x="8924560" y="3865696"/>
                  <a:pt x="8915009" y="3847814"/>
                </a:cubicBezTo>
                <a:cubicBezTo>
                  <a:pt x="8905459" y="3829933"/>
                  <a:pt x="8900684" y="3810019"/>
                  <a:pt x="8900684" y="3788074"/>
                </a:cubicBezTo>
                <a:cubicBezTo>
                  <a:pt x="8900684" y="3766534"/>
                  <a:pt x="8905357" y="3746926"/>
                  <a:pt x="8914705" y="3729247"/>
                </a:cubicBezTo>
                <a:cubicBezTo>
                  <a:pt x="8924052" y="3711569"/>
                  <a:pt x="8936955" y="3697650"/>
                  <a:pt x="8953414" y="3687490"/>
                </a:cubicBezTo>
                <a:cubicBezTo>
                  <a:pt x="8969874" y="3677330"/>
                  <a:pt x="8988263" y="3672250"/>
                  <a:pt x="9008583" y="3672250"/>
                </a:cubicBezTo>
                <a:cubicBezTo>
                  <a:pt x="9027278" y="3672250"/>
                  <a:pt x="9046480" y="3676517"/>
                  <a:pt x="9066190" y="3685051"/>
                </a:cubicBezTo>
                <a:cubicBezTo>
                  <a:pt x="9085901" y="3693586"/>
                  <a:pt x="9103071" y="3704965"/>
                  <a:pt x="9117701" y="3719189"/>
                </a:cubicBezTo>
                <a:lnTo>
                  <a:pt x="9189634" y="3632626"/>
                </a:lnTo>
                <a:cubicBezTo>
                  <a:pt x="9166876" y="3612306"/>
                  <a:pt x="9139241" y="3596253"/>
                  <a:pt x="9106729" y="3584467"/>
                </a:cubicBezTo>
                <a:cubicBezTo>
                  <a:pt x="9074217" y="3572682"/>
                  <a:pt x="9041705" y="3566789"/>
                  <a:pt x="9009193" y="3566789"/>
                </a:cubicBezTo>
                <a:close/>
                <a:moveTo>
                  <a:pt x="6298607" y="3566789"/>
                </a:moveTo>
                <a:cubicBezTo>
                  <a:pt x="6254309" y="3566789"/>
                  <a:pt x="6214482" y="3576339"/>
                  <a:pt x="6179125" y="3595440"/>
                </a:cubicBezTo>
                <a:cubicBezTo>
                  <a:pt x="6143768" y="3614541"/>
                  <a:pt x="6116031" y="3640855"/>
                  <a:pt x="6095914" y="3674383"/>
                </a:cubicBezTo>
                <a:cubicBezTo>
                  <a:pt x="6075798" y="3707911"/>
                  <a:pt x="6065739" y="3745605"/>
                  <a:pt x="6065739" y="3787464"/>
                </a:cubicBezTo>
                <a:cubicBezTo>
                  <a:pt x="6065739" y="3829730"/>
                  <a:pt x="6075798" y="3867830"/>
                  <a:pt x="6095914" y="3901764"/>
                </a:cubicBezTo>
                <a:cubicBezTo>
                  <a:pt x="6116031" y="3935698"/>
                  <a:pt x="6143768" y="3962318"/>
                  <a:pt x="6179125" y="3981622"/>
                </a:cubicBezTo>
                <a:cubicBezTo>
                  <a:pt x="6214482" y="4000925"/>
                  <a:pt x="6254309" y="4010578"/>
                  <a:pt x="6298607" y="4010578"/>
                </a:cubicBezTo>
                <a:cubicBezTo>
                  <a:pt x="6342498" y="4010578"/>
                  <a:pt x="6382223" y="4000925"/>
                  <a:pt x="6417783" y="3981622"/>
                </a:cubicBezTo>
                <a:cubicBezTo>
                  <a:pt x="6453343" y="3962318"/>
                  <a:pt x="6481182" y="3935698"/>
                  <a:pt x="6501298" y="3901764"/>
                </a:cubicBezTo>
                <a:cubicBezTo>
                  <a:pt x="6521415" y="3867830"/>
                  <a:pt x="6531474" y="3829730"/>
                  <a:pt x="6531474" y="3787464"/>
                </a:cubicBezTo>
                <a:cubicBezTo>
                  <a:pt x="6531474" y="3745605"/>
                  <a:pt x="6521415" y="3707911"/>
                  <a:pt x="6501298" y="3674383"/>
                </a:cubicBezTo>
                <a:cubicBezTo>
                  <a:pt x="6481182" y="3640855"/>
                  <a:pt x="6453343" y="3614541"/>
                  <a:pt x="6417783" y="3595440"/>
                </a:cubicBezTo>
                <a:cubicBezTo>
                  <a:pt x="6382223" y="3576339"/>
                  <a:pt x="6342498" y="3566789"/>
                  <a:pt x="6298607" y="3566789"/>
                </a:cubicBezTo>
                <a:close/>
                <a:moveTo>
                  <a:pt x="5876459" y="3566789"/>
                </a:moveTo>
                <a:cubicBezTo>
                  <a:pt x="5832973" y="3566789"/>
                  <a:pt x="5793756" y="3576339"/>
                  <a:pt x="5758805" y="3595440"/>
                </a:cubicBezTo>
                <a:cubicBezTo>
                  <a:pt x="5723855" y="3614541"/>
                  <a:pt x="5696423" y="3640855"/>
                  <a:pt x="5676510" y="3674383"/>
                </a:cubicBezTo>
                <a:cubicBezTo>
                  <a:pt x="5656596" y="3707911"/>
                  <a:pt x="5646640" y="3745402"/>
                  <a:pt x="5646640" y="3786854"/>
                </a:cubicBezTo>
                <a:cubicBezTo>
                  <a:pt x="5646640" y="3829120"/>
                  <a:pt x="5656393" y="3867322"/>
                  <a:pt x="5675900" y="3901459"/>
                </a:cubicBezTo>
                <a:cubicBezTo>
                  <a:pt x="5695408" y="3935597"/>
                  <a:pt x="5722331" y="3962318"/>
                  <a:pt x="5756672" y="3981622"/>
                </a:cubicBezTo>
                <a:cubicBezTo>
                  <a:pt x="5791013" y="4000925"/>
                  <a:pt x="5829520" y="4010578"/>
                  <a:pt x="5872192" y="4010578"/>
                </a:cubicBezTo>
                <a:cubicBezTo>
                  <a:pt x="5904297" y="4010578"/>
                  <a:pt x="5936708" y="4003059"/>
                  <a:pt x="5969422" y="3988022"/>
                </a:cubicBezTo>
                <a:cubicBezTo>
                  <a:pt x="6002138" y="3972986"/>
                  <a:pt x="6030078" y="3952869"/>
                  <a:pt x="6053243" y="3927672"/>
                </a:cubicBezTo>
                <a:lnTo>
                  <a:pt x="5980091" y="3849643"/>
                </a:lnTo>
                <a:cubicBezTo>
                  <a:pt x="5965460" y="3865086"/>
                  <a:pt x="5948899" y="3877278"/>
                  <a:pt x="5930408" y="3886219"/>
                </a:cubicBezTo>
                <a:cubicBezTo>
                  <a:pt x="5911917" y="3895160"/>
                  <a:pt x="5894543" y="3899630"/>
                  <a:pt x="5878287" y="3899630"/>
                </a:cubicBezTo>
                <a:cubicBezTo>
                  <a:pt x="5859186" y="3899630"/>
                  <a:pt x="5841914" y="3894652"/>
                  <a:pt x="5826471" y="3884695"/>
                </a:cubicBezTo>
                <a:cubicBezTo>
                  <a:pt x="5811028" y="3874738"/>
                  <a:pt x="5798836" y="3861124"/>
                  <a:pt x="5789895" y="3843852"/>
                </a:cubicBezTo>
                <a:cubicBezTo>
                  <a:pt x="5780955" y="3826580"/>
                  <a:pt x="5776484" y="3807174"/>
                  <a:pt x="5776484" y="3785635"/>
                </a:cubicBezTo>
                <a:cubicBezTo>
                  <a:pt x="5776484" y="3764096"/>
                  <a:pt x="5780955" y="3744690"/>
                  <a:pt x="5789895" y="3727418"/>
                </a:cubicBezTo>
                <a:cubicBezTo>
                  <a:pt x="5798836" y="3710146"/>
                  <a:pt x="5811028" y="3696634"/>
                  <a:pt x="5826471" y="3686880"/>
                </a:cubicBezTo>
                <a:cubicBezTo>
                  <a:pt x="5841914" y="3677126"/>
                  <a:pt x="5859186" y="3672250"/>
                  <a:pt x="5878287" y="3672250"/>
                </a:cubicBezTo>
                <a:cubicBezTo>
                  <a:pt x="5895763" y="3672250"/>
                  <a:pt x="5913746" y="3677431"/>
                  <a:pt x="5932237" y="3687794"/>
                </a:cubicBezTo>
                <a:cubicBezTo>
                  <a:pt x="5950728" y="3698158"/>
                  <a:pt x="5966679" y="3712280"/>
                  <a:pt x="5980091" y="3730162"/>
                </a:cubicBezTo>
                <a:lnTo>
                  <a:pt x="6053243" y="3642989"/>
                </a:lnTo>
                <a:cubicBezTo>
                  <a:pt x="6031703" y="3619824"/>
                  <a:pt x="6004881" y="3601333"/>
                  <a:pt x="5972775" y="3587515"/>
                </a:cubicBezTo>
                <a:cubicBezTo>
                  <a:pt x="5940670" y="3573698"/>
                  <a:pt x="5908564" y="3566789"/>
                  <a:pt x="5876459" y="3566789"/>
                </a:cubicBezTo>
                <a:close/>
                <a:moveTo>
                  <a:pt x="2326682" y="3566789"/>
                </a:moveTo>
                <a:cubicBezTo>
                  <a:pt x="2282385" y="3566789"/>
                  <a:pt x="2242557" y="3576339"/>
                  <a:pt x="2207201" y="3595440"/>
                </a:cubicBezTo>
                <a:cubicBezTo>
                  <a:pt x="2171844" y="3614541"/>
                  <a:pt x="2144107" y="3640855"/>
                  <a:pt x="2123990" y="3674383"/>
                </a:cubicBezTo>
                <a:cubicBezTo>
                  <a:pt x="2103873" y="3707911"/>
                  <a:pt x="2093815" y="3745605"/>
                  <a:pt x="2093815" y="3787464"/>
                </a:cubicBezTo>
                <a:cubicBezTo>
                  <a:pt x="2093815" y="3828510"/>
                  <a:pt x="2103263" y="3865594"/>
                  <a:pt x="2122162" y="3898716"/>
                </a:cubicBezTo>
                <a:cubicBezTo>
                  <a:pt x="2141060" y="3931838"/>
                  <a:pt x="2167272" y="3958254"/>
                  <a:pt x="2200800" y="3977964"/>
                </a:cubicBezTo>
                <a:cubicBezTo>
                  <a:pt x="2234328" y="3997674"/>
                  <a:pt x="2272224" y="4008546"/>
                  <a:pt x="2314490" y="4010578"/>
                </a:cubicBezTo>
                <a:cubicBezTo>
                  <a:pt x="2327495" y="4040245"/>
                  <a:pt x="2346088" y="4063714"/>
                  <a:pt x="2370269" y="4080986"/>
                </a:cubicBezTo>
                <a:cubicBezTo>
                  <a:pt x="2394450" y="4098258"/>
                  <a:pt x="2421577" y="4106894"/>
                  <a:pt x="2451650" y="4106894"/>
                </a:cubicBezTo>
                <a:cubicBezTo>
                  <a:pt x="2473596" y="4106894"/>
                  <a:pt x="2496152" y="4102526"/>
                  <a:pt x="2519316" y="4093788"/>
                </a:cubicBezTo>
                <a:cubicBezTo>
                  <a:pt x="2542480" y="4085050"/>
                  <a:pt x="2562394" y="4073569"/>
                  <a:pt x="2579057" y="4059345"/>
                </a:cubicBezTo>
                <a:lnTo>
                  <a:pt x="2536385" y="3983146"/>
                </a:lnTo>
                <a:cubicBezTo>
                  <a:pt x="2523380" y="3992493"/>
                  <a:pt x="2510578" y="3999910"/>
                  <a:pt x="2497980" y="4005396"/>
                </a:cubicBezTo>
                <a:cubicBezTo>
                  <a:pt x="2485382" y="4010882"/>
                  <a:pt x="2474612" y="4013626"/>
                  <a:pt x="2465671" y="4013626"/>
                </a:cubicBezTo>
                <a:cubicBezTo>
                  <a:pt x="2450228" y="4013626"/>
                  <a:pt x="2436614" y="4006310"/>
                  <a:pt x="2424828" y="3991680"/>
                </a:cubicBezTo>
                <a:cubicBezTo>
                  <a:pt x="2465874" y="3974611"/>
                  <a:pt x="2498590" y="3947890"/>
                  <a:pt x="2522973" y="3911518"/>
                </a:cubicBezTo>
                <a:cubicBezTo>
                  <a:pt x="2547357" y="3875145"/>
                  <a:pt x="2559550" y="3833794"/>
                  <a:pt x="2559550" y="3787464"/>
                </a:cubicBezTo>
                <a:cubicBezTo>
                  <a:pt x="2559550" y="3745605"/>
                  <a:pt x="2549492" y="3707911"/>
                  <a:pt x="2529374" y="3674383"/>
                </a:cubicBezTo>
                <a:cubicBezTo>
                  <a:pt x="2509258" y="3640855"/>
                  <a:pt x="2481420" y="3614541"/>
                  <a:pt x="2445859" y="3595440"/>
                </a:cubicBezTo>
                <a:cubicBezTo>
                  <a:pt x="2410300" y="3576339"/>
                  <a:pt x="2370573" y="3566789"/>
                  <a:pt x="2326682" y="3566789"/>
                </a:cubicBezTo>
                <a:close/>
                <a:moveTo>
                  <a:pt x="9884883" y="3481445"/>
                </a:moveTo>
                <a:lnTo>
                  <a:pt x="9795881" y="3513754"/>
                </a:lnTo>
                <a:cubicBezTo>
                  <a:pt x="9804416" y="3525946"/>
                  <a:pt x="9808683" y="3538747"/>
                  <a:pt x="9808683" y="3552158"/>
                </a:cubicBezTo>
                <a:cubicBezTo>
                  <a:pt x="9808683" y="3563538"/>
                  <a:pt x="9805533" y="3573088"/>
                  <a:pt x="9799235" y="3580810"/>
                </a:cubicBezTo>
                <a:cubicBezTo>
                  <a:pt x="9792935" y="3588531"/>
                  <a:pt x="9784299" y="3592392"/>
                  <a:pt x="9773326" y="3592392"/>
                </a:cubicBezTo>
                <a:cubicBezTo>
                  <a:pt x="9770482" y="3592392"/>
                  <a:pt x="9766620" y="3591986"/>
                  <a:pt x="9761744" y="3591173"/>
                </a:cubicBezTo>
                <a:cubicBezTo>
                  <a:pt x="9728419" y="3574917"/>
                  <a:pt x="9691640" y="3566789"/>
                  <a:pt x="9651406" y="3566789"/>
                </a:cubicBezTo>
                <a:cubicBezTo>
                  <a:pt x="9607109" y="3566789"/>
                  <a:pt x="9567281" y="3576339"/>
                  <a:pt x="9531925" y="3595440"/>
                </a:cubicBezTo>
                <a:cubicBezTo>
                  <a:pt x="9496568" y="3614541"/>
                  <a:pt x="9468831" y="3640855"/>
                  <a:pt x="9448714" y="3674383"/>
                </a:cubicBezTo>
                <a:cubicBezTo>
                  <a:pt x="9428597" y="3707911"/>
                  <a:pt x="9418539" y="3745605"/>
                  <a:pt x="9418539" y="3787464"/>
                </a:cubicBezTo>
                <a:cubicBezTo>
                  <a:pt x="9418539" y="3829730"/>
                  <a:pt x="9428597" y="3867830"/>
                  <a:pt x="9448714" y="3901764"/>
                </a:cubicBezTo>
                <a:cubicBezTo>
                  <a:pt x="9468831" y="3935698"/>
                  <a:pt x="9496568" y="3962318"/>
                  <a:pt x="9531925" y="3981622"/>
                </a:cubicBezTo>
                <a:cubicBezTo>
                  <a:pt x="9567281" y="4000925"/>
                  <a:pt x="9607109" y="4010578"/>
                  <a:pt x="9651406" y="4010578"/>
                </a:cubicBezTo>
                <a:cubicBezTo>
                  <a:pt x="9695297" y="4010578"/>
                  <a:pt x="9735023" y="4000925"/>
                  <a:pt x="9770583" y="3981622"/>
                </a:cubicBezTo>
                <a:cubicBezTo>
                  <a:pt x="9806143" y="3962318"/>
                  <a:pt x="9833981" y="3935698"/>
                  <a:pt x="9854099" y="3901764"/>
                </a:cubicBezTo>
                <a:cubicBezTo>
                  <a:pt x="9874215" y="3867830"/>
                  <a:pt x="9884274" y="3829730"/>
                  <a:pt x="9884274" y="3787464"/>
                </a:cubicBezTo>
                <a:cubicBezTo>
                  <a:pt x="9884274" y="3760235"/>
                  <a:pt x="9879803" y="3734530"/>
                  <a:pt x="9870863" y="3710350"/>
                </a:cubicBezTo>
                <a:cubicBezTo>
                  <a:pt x="9861921" y="3686169"/>
                  <a:pt x="9849323" y="3664528"/>
                  <a:pt x="9833067" y="3645427"/>
                </a:cubicBezTo>
                <a:cubicBezTo>
                  <a:pt x="9855013" y="3637299"/>
                  <a:pt x="9872081" y="3624904"/>
                  <a:pt x="9884274" y="3608242"/>
                </a:cubicBezTo>
                <a:cubicBezTo>
                  <a:pt x="9896466" y="3591579"/>
                  <a:pt x="9902562" y="3572072"/>
                  <a:pt x="9902562" y="3549720"/>
                </a:cubicBezTo>
                <a:cubicBezTo>
                  <a:pt x="9902562" y="3527774"/>
                  <a:pt x="9896668" y="3505016"/>
                  <a:pt x="9884883" y="3481445"/>
                </a:cubicBezTo>
                <a:close/>
                <a:moveTo>
                  <a:pt x="8628421" y="3481445"/>
                </a:moveTo>
                <a:lnTo>
                  <a:pt x="8543077" y="3513144"/>
                </a:lnTo>
                <a:cubicBezTo>
                  <a:pt x="8549986" y="3522898"/>
                  <a:pt x="8553440" y="3533058"/>
                  <a:pt x="8553440" y="3543624"/>
                </a:cubicBezTo>
                <a:cubicBezTo>
                  <a:pt x="8553440" y="3552565"/>
                  <a:pt x="8550697" y="3559982"/>
                  <a:pt x="8545211" y="3565874"/>
                </a:cubicBezTo>
                <a:cubicBezTo>
                  <a:pt x="8539724" y="3571767"/>
                  <a:pt x="8531495" y="3574714"/>
                  <a:pt x="8520522" y="3574714"/>
                </a:cubicBezTo>
                <a:lnTo>
                  <a:pt x="8438226" y="3574714"/>
                </a:lnTo>
                <a:lnTo>
                  <a:pt x="8438226" y="3825259"/>
                </a:lnTo>
                <a:cubicBezTo>
                  <a:pt x="8438226" y="3849643"/>
                  <a:pt x="8431723" y="3869049"/>
                  <a:pt x="8418719" y="3883476"/>
                </a:cubicBezTo>
                <a:cubicBezTo>
                  <a:pt x="8405714" y="3897903"/>
                  <a:pt x="8389051" y="3905117"/>
                  <a:pt x="8368732" y="3905117"/>
                </a:cubicBezTo>
                <a:cubicBezTo>
                  <a:pt x="8348005" y="3905117"/>
                  <a:pt x="8330733" y="3897802"/>
                  <a:pt x="8316916" y="3883171"/>
                </a:cubicBezTo>
                <a:cubicBezTo>
                  <a:pt x="8303098" y="3868541"/>
                  <a:pt x="8296189" y="3849237"/>
                  <a:pt x="8296189" y="3825259"/>
                </a:cubicBezTo>
                <a:lnTo>
                  <a:pt x="8296189" y="3574714"/>
                </a:lnTo>
                <a:lnTo>
                  <a:pt x="8169392" y="3574714"/>
                </a:lnTo>
                <a:lnTo>
                  <a:pt x="8169392" y="3825259"/>
                </a:lnTo>
                <a:cubicBezTo>
                  <a:pt x="8169392" y="3862648"/>
                  <a:pt x="8177622" y="3895262"/>
                  <a:pt x="8194082" y="3923100"/>
                </a:cubicBezTo>
                <a:cubicBezTo>
                  <a:pt x="8210541" y="3950938"/>
                  <a:pt x="8233807" y="3972478"/>
                  <a:pt x="8263881" y="3987718"/>
                </a:cubicBezTo>
                <a:cubicBezTo>
                  <a:pt x="8293954" y="4002957"/>
                  <a:pt x="8328905" y="4010578"/>
                  <a:pt x="8368732" y="4010578"/>
                </a:cubicBezTo>
                <a:cubicBezTo>
                  <a:pt x="8408153" y="4010578"/>
                  <a:pt x="8442696" y="4002957"/>
                  <a:pt x="8472364" y="3987718"/>
                </a:cubicBezTo>
                <a:cubicBezTo>
                  <a:pt x="8502031" y="3972478"/>
                  <a:pt x="8524891" y="3950938"/>
                  <a:pt x="8540943" y="3923100"/>
                </a:cubicBezTo>
                <a:cubicBezTo>
                  <a:pt x="8556996" y="3895262"/>
                  <a:pt x="8565023" y="3862648"/>
                  <a:pt x="8565023" y="3825259"/>
                </a:cubicBezTo>
                <a:lnTo>
                  <a:pt x="8565023" y="3630797"/>
                </a:lnTo>
                <a:cubicBezTo>
                  <a:pt x="8590219" y="3625107"/>
                  <a:pt x="8609422" y="3614846"/>
                  <a:pt x="8622630" y="3600012"/>
                </a:cubicBezTo>
                <a:cubicBezTo>
                  <a:pt x="8635838" y="3585178"/>
                  <a:pt x="8642442" y="3566586"/>
                  <a:pt x="8642442" y="3544234"/>
                </a:cubicBezTo>
                <a:cubicBezTo>
                  <a:pt x="8642442" y="3525946"/>
                  <a:pt x="8637768" y="3505016"/>
                  <a:pt x="8628421" y="3481445"/>
                </a:cubicBezTo>
                <a:close/>
                <a:moveTo>
                  <a:pt x="7283491" y="3464376"/>
                </a:moveTo>
                <a:lnTo>
                  <a:pt x="7210339" y="3543624"/>
                </a:lnTo>
                <a:lnTo>
                  <a:pt x="7302999" y="3543624"/>
                </a:lnTo>
                <a:lnTo>
                  <a:pt x="7342623" y="3503390"/>
                </a:lnTo>
                <a:lnTo>
                  <a:pt x="7381637" y="3543624"/>
                </a:lnTo>
                <a:lnTo>
                  <a:pt x="7474297" y="3543624"/>
                </a:lnTo>
                <a:lnTo>
                  <a:pt x="7401144" y="3464376"/>
                </a:lnTo>
                <a:close/>
                <a:moveTo>
                  <a:pt x="4624873" y="3464376"/>
                </a:moveTo>
                <a:lnTo>
                  <a:pt x="4551721" y="3543624"/>
                </a:lnTo>
                <a:lnTo>
                  <a:pt x="4644382" y="3543624"/>
                </a:lnTo>
                <a:lnTo>
                  <a:pt x="4684005" y="3503390"/>
                </a:lnTo>
                <a:lnTo>
                  <a:pt x="4723019" y="3543624"/>
                </a:lnTo>
                <a:lnTo>
                  <a:pt x="4815678" y="3543624"/>
                </a:lnTo>
                <a:lnTo>
                  <a:pt x="4742526" y="3464376"/>
                </a:lnTo>
                <a:close/>
                <a:moveTo>
                  <a:pt x="6246181" y="3446088"/>
                </a:moveTo>
                <a:lnTo>
                  <a:pt x="6179125" y="3541795"/>
                </a:lnTo>
                <a:lnTo>
                  <a:pt x="6260811" y="3541795"/>
                </a:lnTo>
                <a:lnTo>
                  <a:pt x="6299216" y="3499733"/>
                </a:lnTo>
                <a:lnTo>
                  <a:pt x="6337011" y="3541795"/>
                </a:lnTo>
                <a:lnTo>
                  <a:pt x="6418698" y="3541795"/>
                </a:lnTo>
                <a:lnTo>
                  <a:pt x="6351642" y="3446088"/>
                </a:lnTo>
                <a:close/>
                <a:moveTo>
                  <a:pt x="9641653" y="3436334"/>
                </a:moveTo>
                <a:lnTo>
                  <a:pt x="9544726" y="3471691"/>
                </a:lnTo>
                <a:lnTo>
                  <a:pt x="9627022" y="3546062"/>
                </a:lnTo>
                <a:lnTo>
                  <a:pt x="9708099" y="3539966"/>
                </a:lnTo>
                <a:close/>
                <a:moveTo>
                  <a:pt x="3264552" y="3436334"/>
                </a:moveTo>
                <a:lnTo>
                  <a:pt x="3187133" y="3539966"/>
                </a:lnTo>
                <a:lnTo>
                  <a:pt x="3267600" y="3546062"/>
                </a:lnTo>
                <a:lnTo>
                  <a:pt x="3360869" y="3471691"/>
                </a:lnTo>
                <a:close/>
                <a:moveTo>
                  <a:pt x="7310923" y="3344285"/>
                </a:moveTo>
                <a:lnTo>
                  <a:pt x="7231675" y="3391224"/>
                </a:lnTo>
                <a:lnTo>
                  <a:pt x="7332869" y="3445478"/>
                </a:lnTo>
                <a:lnTo>
                  <a:pt x="7402363" y="3427800"/>
                </a:lnTo>
                <a:close/>
                <a:moveTo>
                  <a:pt x="4652306" y="3344285"/>
                </a:moveTo>
                <a:lnTo>
                  <a:pt x="4573057" y="3391224"/>
                </a:lnTo>
                <a:lnTo>
                  <a:pt x="4674251" y="3445478"/>
                </a:lnTo>
                <a:lnTo>
                  <a:pt x="4743745" y="3427800"/>
                </a:lnTo>
                <a:close/>
                <a:moveTo>
                  <a:pt x="4563037" y="3016530"/>
                </a:moveTo>
                <a:cubicBezTo>
                  <a:pt x="4534119" y="3016530"/>
                  <a:pt x="4510388" y="3025645"/>
                  <a:pt x="4491843" y="3043876"/>
                </a:cubicBezTo>
                <a:cubicBezTo>
                  <a:pt x="4473298" y="3062107"/>
                  <a:pt x="4464026" y="3085681"/>
                  <a:pt x="4464026" y="3114599"/>
                </a:cubicBezTo>
                <a:cubicBezTo>
                  <a:pt x="4464026" y="3143517"/>
                  <a:pt x="4473298" y="3167091"/>
                  <a:pt x="4491843" y="3185322"/>
                </a:cubicBezTo>
                <a:cubicBezTo>
                  <a:pt x="4510388" y="3203553"/>
                  <a:pt x="4534119" y="3212668"/>
                  <a:pt x="4563037" y="3212668"/>
                </a:cubicBezTo>
                <a:cubicBezTo>
                  <a:pt x="4591955" y="3212668"/>
                  <a:pt x="4615530" y="3203553"/>
                  <a:pt x="4633760" y="3185322"/>
                </a:cubicBezTo>
                <a:cubicBezTo>
                  <a:pt x="4651992" y="3167091"/>
                  <a:pt x="4661106" y="3143517"/>
                  <a:pt x="4661106" y="3114599"/>
                </a:cubicBezTo>
                <a:cubicBezTo>
                  <a:pt x="4661106" y="3085681"/>
                  <a:pt x="4651992" y="3062107"/>
                  <a:pt x="4633760" y="3043876"/>
                </a:cubicBezTo>
                <a:cubicBezTo>
                  <a:pt x="4615530" y="3025645"/>
                  <a:pt x="4591955" y="3016530"/>
                  <a:pt x="4563037" y="3016530"/>
                </a:cubicBezTo>
                <a:close/>
                <a:moveTo>
                  <a:pt x="2296088" y="3016530"/>
                </a:moveTo>
                <a:cubicBezTo>
                  <a:pt x="2267170" y="3016530"/>
                  <a:pt x="2243439" y="3025645"/>
                  <a:pt x="2224894" y="3043876"/>
                </a:cubicBezTo>
                <a:cubicBezTo>
                  <a:pt x="2206348" y="3062107"/>
                  <a:pt x="2197076" y="3085681"/>
                  <a:pt x="2197076" y="3114599"/>
                </a:cubicBezTo>
                <a:cubicBezTo>
                  <a:pt x="2197076" y="3143517"/>
                  <a:pt x="2206348" y="3167091"/>
                  <a:pt x="2224894" y="3185322"/>
                </a:cubicBezTo>
                <a:cubicBezTo>
                  <a:pt x="2243439" y="3203553"/>
                  <a:pt x="2267170" y="3212668"/>
                  <a:pt x="2296088" y="3212668"/>
                </a:cubicBezTo>
                <a:cubicBezTo>
                  <a:pt x="2325006" y="3212668"/>
                  <a:pt x="2348581" y="3203553"/>
                  <a:pt x="2366812" y="3185322"/>
                </a:cubicBezTo>
                <a:cubicBezTo>
                  <a:pt x="2385042" y="3167091"/>
                  <a:pt x="2394158" y="3143517"/>
                  <a:pt x="2394158" y="3114599"/>
                </a:cubicBezTo>
                <a:cubicBezTo>
                  <a:pt x="2394158" y="3085681"/>
                  <a:pt x="2385042" y="3062107"/>
                  <a:pt x="2366812" y="3043876"/>
                </a:cubicBezTo>
                <a:cubicBezTo>
                  <a:pt x="2348581" y="3025645"/>
                  <a:pt x="2325006" y="3016530"/>
                  <a:pt x="2296088" y="3016530"/>
                </a:cubicBezTo>
                <a:close/>
                <a:moveTo>
                  <a:pt x="7423928" y="2489407"/>
                </a:moveTo>
                <a:lnTo>
                  <a:pt x="7503138" y="2705348"/>
                </a:lnTo>
                <a:lnTo>
                  <a:pt x="7342832" y="2705348"/>
                </a:lnTo>
                <a:close/>
                <a:moveTo>
                  <a:pt x="8178194" y="2444144"/>
                </a:moveTo>
                <a:cubicBezTo>
                  <a:pt x="8207112" y="2444144"/>
                  <a:pt x="8233515" y="2452002"/>
                  <a:pt x="8257403" y="2467718"/>
                </a:cubicBezTo>
                <a:cubicBezTo>
                  <a:pt x="8281293" y="2483434"/>
                  <a:pt x="8300153" y="2504966"/>
                  <a:pt x="8313982" y="2532312"/>
                </a:cubicBezTo>
                <a:cubicBezTo>
                  <a:pt x="8327812" y="2559658"/>
                  <a:pt x="8334727" y="2589990"/>
                  <a:pt x="8334727" y="2623309"/>
                </a:cubicBezTo>
                <a:cubicBezTo>
                  <a:pt x="8334727" y="2657256"/>
                  <a:pt x="8327812" y="2687903"/>
                  <a:pt x="8313982" y="2715249"/>
                </a:cubicBezTo>
                <a:cubicBezTo>
                  <a:pt x="8300153" y="2742595"/>
                  <a:pt x="8281135" y="2764284"/>
                  <a:pt x="8256932" y="2780314"/>
                </a:cubicBezTo>
                <a:cubicBezTo>
                  <a:pt x="8232729" y="2796345"/>
                  <a:pt x="8206483" y="2804360"/>
                  <a:pt x="8178194" y="2804360"/>
                </a:cubicBezTo>
                <a:cubicBezTo>
                  <a:pt x="8149276" y="2804360"/>
                  <a:pt x="8122401" y="2796345"/>
                  <a:pt x="8097569" y="2780314"/>
                </a:cubicBezTo>
                <a:cubicBezTo>
                  <a:pt x="8072738" y="2764284"/>
                  <a:pt x="8052935" y="2742438"/>
                  <a:pt x="8038162" y="2714777"/>
                </a:cubicBezTo>
                <a:cubicBezTo>
                  <a:pt x="8023389" y="2687117"/>
                  <a:pt x="8016002" y="2656627"/>
                  <a:pt x="8016002" y="2623309"/>
                </a:cubicBezTo>
                <a:cubicBezTo>
                  <a:pt x="8016002" y="2589990"/>
                  <a:pt x="8023389" y="2559658"/>
                  <a:pt x="8038162" y="2532312"/>
                </a:cubicBezTo>
                <a:cubicBezTo>
                  <a:pt x="8052935" y="2504966"/>
                  <a:pt x="8072738" y="2483434"/>
                  <a:pt x="8097569" y="2467718"/>
                </a:cubicBezTo>
                <a:cubicBezTo>
                  <a:pt x="8122401" y="2452002"/>
                  <a:pt x="8149276" y="2444144"/>
                  <a:pt x="8178194" y="2444144"/>
                </a:cubicBezTo>
                <a:close/>
                <a:moveTo>
                  <a:pt x="10434141" y="2293268"/>
                </a:moveTo>
                <a:lnTo>
                  <a:pt x="10434141" y="2954293"/>
                </a:lnTo>
                <a:lnTo>
                  <a:pt x="10614250" y="2954293"/>
                </a:lnTo>
                <a:lnTo>
                  <a:pt x="10614250" y="2586533"/>
                </a:lnTo>
                <a:lnTo>
                  <a:pt x="10894313" y="2954293"/>
                </a:lnTo>
                <a:lnTo>
                  <a:pt x="11061220" y="2954293"/>
                </a:lnTo>
                <a:lnTo>
                  <a:pt x="11061220" y="2293268"/>
                </a:lnTo>
                <a:lnTo>
                  <a:pt x="10882055" y="2293268"/>
                </a:lnTo>
                <a:lnTo>
                  <a:pt x="10882055" y="2661971"/>
                </a:lnTo>
                <a:lnTo>
                  <a:pt x="10601991" y="2293268"/>
                </a:lnTo>
                <a:close/>
                <a:moveTo>
                  <a:pt x="8795842" y="2293268"/>
                </a:moveTo>
                <a:lnTo>
                  <a:pt x="8795842" y="2954293"/>
                </a:lnTo>
                <a:lnTo>
                  <a:pt x="8968406" y="2954293"/>
                </a:lnTo>
                <a:lnTo>
                  <a:pt x="8968406" y="2562016"/>
                </a:lnTo>
                <a:lnTo>
                  <a:pt x="9119282" y="2889228"/>
                </a:lnTo>
                <a:lnTo>
                  <a:pt x="9246584" y="2889228"/>
                </a:lnTo>
                <a:lnTo>
                  <a:pt x="9397460" y="2562016"/>
                </a:lnTo>
                <a:lnTo>
                  <a:pt x="9397460" y="2954293"/>
                </a:lnTo>
                <a:lnTo>
                  <a:pt x="9570024" y="2954293"/>
                </a:lnTo>
                <a:lnTo>
                  <a:pt x="9570024" y="2293268"/>
                </a:lnTo>
                <a:lnTo>
                  <a:pt x="9359741" y="2293268"/>
                </a:lnTo>
                <a:lnTo>
                  <a:pt x="9183405" y="2660085"/>
                </a:lnTo>
                <a:lnTo>
                  <a:pt x="9006125" y="2293268"/>
                </a:lnTo>
                <a:close/>
                <a:moveTo>
                  <a:pt x="7328688" y="2293268"/>
                </a:moveTo>
                <a:lnTo>
                  <a:pt x="7046738" y="2954293"/>
                </a:lnTo>
                <a:lnTo>
                  <a:pt x="7248535" y="2954293"/>
                </a:lnTo>
                <a:lnTo>
                  <a:pt x="7288140" y="2848680"/>
                </a:lnTo>
                <a:lnTo>
                  <a:pt x="7555001" y="2848680"/>
                </a:lnTo>
                <a:lnTo>
                  <a:pt x="7593664" y="2954293"/>
                </a:lnTo>
                <a:lnTo>
                  <a:pt x="7803004" y="2954293"/>
                </a:lnTo>
                <a:lnTo>
                  <a:pt x="7530484" y="2293268"/>
                </a:lnTo>
                <a:close/>
                <a:moveTo>
                  <a:pt x="6366968" y="2293268"/>
                </a:moveTo>
                <a:lnTo>
                  <a:pt x="6366968" y="2954293"/>
                </a:lnTo>
                <a:lnTo>
                  <a:pt x="6563106" y="2954293"/>
                </a:lnTo>
                <a:lnTo>
                  <a:pt x="6563106" y="2708177"/>
                </a:lnTo>
                <a:lnTo>
                  <a:pt x="6797907" y="2708177"/>
                </a:lnTo>
                <a:lnTo>
                  <a:pt x="6797907" y="2954293"/>
                </a:lnTo>
                <a:lnTo>
                  <a:pt x="6994046" y="2954293"/>
                </a:lnTo>
                <a:lnTo>
                  <a:pt x="6994046" y="2293268"/>
                </a:lnTo>
                <a:lnTo>
                  <a:pt x="6797907" y="2293268"/>
                </a:lnTo>
                <a:lnTo>
                  <a:pt x="6797907" y="2556358"/>
                </a:lnTo>
                <a:lnTo>
                  <a:pt x="6563106" y="2556358"/>
                </a:lnTo>
                <a:lnTo>
                  <a:pt x="6563106" y="2293268"/>
                </a:lnTo>
                <a:close/>
                <a:moveTo>
                  <a:pt x="4888240" y="2293268"/>
                </a:moveTo>
                <a:lnTo>
                  <a:pt x="4888240" y="2449802"/>
                </a:lnTo>
                <a:lnTo>
                  <a:pt x="5079664" y="2449802"/>
                </a:lnTo>
                <a:lnTo>
                  <a:pt x="5079664" y="2954293"/>
                </a:lnTo>
                <a:lnTo>
                  <a:pt x="5276746" y="2954293"/>
                </a:lnTo>
                <a:lnTo>
                  <a:pt x="5276746" y="2449802"/>
                </a:lnTo>
                <a:lnTo>
                  <a:pt x="5469113" y="2449802"/>
                </a:lnTo>
                <a:lnTo>
                  <a:pt x="5469113" y="2293268"/>
                </a:lnTo>
                <a:close/>
                <a:moveTo>
                  <a:pt x="4290517" y="2293268"/>
                </a:moveTo>
                <a:lnTo>
                  <a:pt x="4290517" y="2954293"/>
                </a:lnTo>
                <a:lnTo>
                  <a:pt x="4840272" y="2954293"/>
                </a:lnTo>
                <a:lnTo>
                  <a:pt x="4840272" y="2803417"/>
                </a:lnTo>
                <a:lnTo>
                  <a:pt x="4486656" y="2803417"/>
                </a:lnTo>
                <a:lnTo>
                  <a:pt x="4486656" y="2698747"/>
                </a:lnTo>
                <a:lnTo>
                  <a:pt x="4798781" y="2698747"/>
                </a:lnTo>
                <a:lnTo>
                  <a:pt x="4798781" y="2547871"/>
                </a:lnTo>
                <a:lnTo>
                  <a:pt x="4486656" y="2547871"/>
                </a:lnTo>
                <a:lnTo>
                  <a:pt x="4486656" y="2444144"/>
                </a:lnTo>
                <a:lnTo>
                  <a:pt x="4830842" y="2444144"/>
                </a:lnTo>
                <a:lnTo>
                  <a:pt x="4830842" y="2293268"/>
                </a:lnTo>
                <a:close/>
                <a:moveTo>
                  <a:pt x="3985718" y="2293268"/>
                </a:moveTo>
                <a:lnTo>
                  <a:pt x="3985718" y="2954293"/>
                </a:lnTo>
                <a:lnTo>
                  <a:pt x="4181857" y="2954293"/>
                </a:lnTo>
                <a:lnTo>
                  <a:pt x="4181857" y="2293268"/>
                </a:lnTo>
                <a:close/>
                <a:moveTo>
                  <a:pt x="3442793" y="2293268"/>
                </a:moveTo>
                <a:lnTo>
                  <a:pt x="3442793" y="2954293"/>
                </a:lnTo>
                <a:lnTo>
                  <a:pt x="3916167" y="2954293"/>
                </a:lnTo>
                <a:lnTo>
                  <a:pt x="3916167" y="2790215"/>
                </a:lnTo>
                <a:lnTo>
                  <a:pt x="3638932" y="2790215"/>
                </a:lnTo>
                <a:lnTo>
                  <a:pt x="3638932" y="2293268"/>
                </a:lnTo>
                <a:close/>
                <a:moveTo>
                  <a:pt x="2621291" y="2293268"/>
                </a:moveTo>
                <a:lnTo>
                  <a:pt x="2621291" y="2449802"/>
                </a:lnTo>
                <a:lnTo>
                  <a:pt x="2812715" y="2449802"/>
                </a:lnTo>
                <a:lnTo>
                  <a:pt x="2812715" y="2954293"/>
                </a:lnTo>
                <a:lnTo>
                  <a:pt x="3009797" y="2954293"/>
                </a:lnTo>
                <a:lnTo>
                  <a:pt x="3009797" y="2449802"/>
                </a:lnTo>
                <a:lnTo>
                  <a:pt x="3202163" y="2449802"/>
                </a:lnTo>
                <a:lnTo>
                  <a:pt x="3202163" y="2293268"/>
                </a:lnTo>
                <a:close/>
                <a:moveTo>
                  <a:pt x="2023568" y="2293268"/>
                </a:moveTo>
                <a:lnTo>
                  <a:pt x="2023568" y="2954293"/>
                </a:lnTo>
                <a:lnTo>
                  <a:pt x="2573323" y="2954293"/>
                </a:lnTo>
                <a:lnTo>
                  <a:pt x="2573323" y="2803417"/>
                </a:lnTo>
                <a:lnTo>
                  <a:pt x="2219707" y="2803417"/>
                </a:lnTo>
                <a:lnTo>
                  <a:pt x="2219707" y="2698747"/>
                </a:lnTo>
                <a:lnTo>
                  <a:pt x="2531832" y="2698747"/>
                </a:lnTo>
                <a:lnTo>
                  <a:pt x="2531832" y="2547871"/>
                </a:lnTo>
                <a:lnTo>
                  <a:pt x="2219707" y="2547871"/>
                </a:lnTo>
                <a:lnTo>
                  <a:pt x="2219707" y="2444144"/>
                </a:lnTo>
                <a:lnTo>
                  <a:pt x="2563893" y="2444144"/>
                </a:lnTo>
                <a:lnTo>
                  <a:pt x="2563893" y="2293268"/>
                </a:lnTo>
                <a:close/>
                <a:moveTo>
                  <a:pt x="1718768" y="2293268"/>
                </a:moveTo>
                <a:lnTo>
                  <a:pt x="1718768" y="2954293"/>
                </a:lnTo>
                <a:lnTo>
                  <a:pt x="1914907" y="2954293"/>
                </a:lnTo>
                <a:lnTo>
                  <a:pt x="1914907" y="2293268"/>
                </a:lnTo>
                <a:close/>
                <a:moveTo>
                  <a:pt x="975818" y="2293268"/>
                </a:moveTo>
                <a:lnTo>
                  <a:pt x="975818" y="2954293"/>
                </a:lnTo>
                <a:lnTo>
                  <a:pt x="1171957" y="2954293"/>
                </a:lnTo>
                <a:lnTo>
                  <a:pt x="1171957" y="2708177"/>
                </a:lnTo>
                <a:lnTo>
                  <a:pt x="1406758" y="2708177"/>
                </a:lnTo>
                <a:lnTo>
                  <a:pt x="1406758" y="2954293"/>
                </a:lnTo>
                <a:lnTo>
                  <a:pt x="1602896" y="2954293"/>
                </a:lnTo>
                <a:lnTo>
                  <a:pt x="1602896" y="2293268"/>
                </a:lnTo>
                <a:lnTo>
                  <a:pt x="1406758" y="2293268"/>
                </a:lnTo>
                <a:lnTo>
                  <a:pt x="1406758" y="2556358"/>
                </a:lnTo>
                <a:lnTo>
                  <a:pt x="1171957" y="2556358"/>
                </a:lnTo>
                <a:lnTo>
                  <a:pt x="1171957" y="2293268"/>
                </a:lnTo>
                <a:close/>
                <a:moveTo>
                  <a:pt x="232868" y="2293268"/>
                </a:moveTo>
                <a:lnTo>
                  <a:pt x="232868" y="2954293"/>
                </a:lnTo>
                <a:lnTo>
                  <a:pt x="412977" y="2954293"/>
                </a:lnTo>
                <a:lnTo>
                  <a:pt x="412977" y="2586533"/>
                </a:lnTo>
                <a:lnTo>
                  <a:pt x="693040" y="2954293"/>
                </a:lnTo>
                <a:lnTo>
                  <a:pt x="859947" y="2954293"/>
                </a:lnTo>
                <a:lnTo>
                  <a:pt x="859947" y="2293268"/>
                </a:lnTo>
                <a:lnTo>
                  <a:pt x="680781" y="2293268"/>
                </a:lnTo>
                <a:lnTo>
                  <a:pt x="680781" y="2661971"/>
                </a:lnTo>
                <a:lnTo>
                  <a:pt x="400718" y="2293268"/>
                </a:lnTo>
                <a:close/>
                <a:moveTo>
                  <a:pt x="11508076" y="2281009"/>
                </a:moveTo>
                <a:cubicBezTo>
                  <a:pt x="11438296" y="2281009"/>
                  <a:pt x="11375274" y="2295782"/>
                  <a:pt x="11319009" y="2325329"/>
                </a:cubicBezTo>
                <a:cubicBezTo>
                  <a:pt x="11262745" y="2354875"/>
                  <a:pt x="11218740" y="2395738"/>
                  <a:pt x="11186993" y="2447916"/>
                </a:cubicBezTo>
                <a:cubicBezTo>
                  <a:pt x="11155246" y="2500094"/>
                  <a:pt x="11139373" y="2558558"/>
                  <a:pt x="11139373" y="2623309"/>
                </a:cubicBezTo>
                <a:cubicBezTo>
                  <a:pt x="11139373" y="2688689"/>
                  <a:pt x="11154774" y="2747467"/>
                  <a:pt x="11185578" y="2799645"/>
                </a:cubicBezTo>
                <a:cubicBezTo>
                  <a:pt x="11216383" y="2851823"/>
                  <a:pt x="11258816" y="2892843"/>
                  <a:pt x="11312881" y="2922703"/>
                </a:cubicBezTo>
                <a:cubicBezTo>
                  <a:pt x="11366944" y="2952564"/>
                  <a:pt x="11427608" y="2967495"/>
                  <a:pt x="11494874" y="2967495"/>
                </a:cubicBezTo>
                <a:cubicBezTo>
                  <a:pt x="11542024" y="2967495"/>
                  <a:pt x="11592001" y="2959323"/>
                  <a:pt x="11644807" y="2942977"/>
                </a:cubicBezTo>
                <a:cubicBezTo>
                  <a:pt x="11697614" y="2926633"/>
                  <a:pt x="11741933" y="2905887"/>
                  <a:pt x="11777767" y="2880741"/>
                </a:cubicBezTo>
                <a:lnTo>
                  <a:pt x="11777767" y="2611993"/>
                </a:lnTo>
                <a:lnTo>
                  <a:pt x="11608974" y="2611993"/>
                </a:lnTo>
                <a:lnTo>
                  <a:pt x="11608974" y="2777014"/>
                </a:lnTo>
                <a:cubicBezTo>
                  <a:pt x="11570626" y="2795245"/>
                  <a:pt x="11537308" y="2804360"/>
                  <a:pt x="11509019" y="2804360"/>
                </a:cubicBezTo>
                <a:cubicBezTo>
                  <a:pt x="11477587" y="2804360"/>
                  <a:pt x="11448983" y="2796502"/>
                  <a:pt x="11423209" y="2780786"/>
                </a:cubicBezTo>
                <a:cubicBezTo>
                  <a:pt x="11397434" y="2765070"/>
                  <a:pt x="11377160" y="2743381"/>
                  <a:pt x="11362386" y="2715721"/>
                </a:cubicBezTo>
                <a:cubicBezTo>
                  <a:pt x="11347612" y="2688060"/>
                  <a:pt x="11340227" y="2657256"/>
                  <a:pt x="11340227" y="2623309"/>
                </a:cubicBezTo>
                <a:cubicBezTo>
                  <a:pt x="11340227" y="2589990"/>
                  <a:pt x="11347456" y="2559658"/>
                  <a:pt x="11361915" y="2532312"/>
                </a:cubicBezTo>
                <a:cubicBezTo>
                  <a:pt x="11376373" y="2504966"/>
                  <a:pt x="11396334" y="2483434"/>
                  <a:pt x="11421794" y="2467718"/>
                </a:cubicBezTo>
                <a:cubicBezTo>
                  <a:pt x="11447254" y="2452002"/>
                  <a:pt x="11475701" y="2444144"/>
                  <a:pt x="11507133" y="2444144"/>
                </a:cubicBezTo>
                <a:cubicBezTo>
                  <a:pt x="11536051" y="2444144"/>
                  <a:pt x="11565755" y="2450745"/>
                  <a:pt x="11596244" y="2463946"/>
                </a:cubicBezTo>
                <a:cubicBezTo>
                  <a:pt x="11626734" y="2477148"/>
                  <a:pt x="11653294" y="2494750"/>
                  <a:pt x="11675926" y="2516753"/>
                </a:cubicBezTo>
                <a:lnTo>
                  <a:pt x="11787197" y="2382850"/>
                </a:lnTo>
                <a:cubicBezTo>
                  <a:pt x="11751992" y="2351418"/>
                  <a:pt x="11709244" y="2326586"/>
                  <a:pt x="11658952" y="2308355"/>
                </a:cubicBezTo>
                <a:cubicBezTo>
                  <a:pt x="11608660" y="2290124"/>
                  <a:pt x="11558368" y="2281009"/>
                  <a:pt x="11508076" y="2281009"/>
                </a:cubicBezTo>
                <a:close/>
                <a:moveTo>
                  <a:pt x="8175365" y="2281009"/>
                </a:moveTo>
                <a:cubicBezTo>
                  <a:pt x="8106842" y="2281009"/>
                  <a:pt x="8045234" y="2295782"/>
                  <a:pt x="7990542" y="2325329"/>
                </a:cubicBezTo>
                <a:cubicBezTo>
                  <a:pt x="7935849" y="2354875"/>
                  <a:pt x="7892944" y="2395580"/>
                  <a:pt x="7861826" y="2447444"/>
                </a:cubicBezTo>
                <a:cubicBezTo>
                  <a:pt x="7830708" y="2499308"/>
                  <a:pt x="7815148" y="2557615"/>
                  <a:pt x="7815148" y="2622366"/>
                </a:cubicBezTo>
                <a:cubicBezTo>
                  <a:pt x="7815148" y="2687746"/>
                  <a:pt x="7830708" y="2746682"/>
                  <a:pt x="7861826" y="2799174"/>
                </a:cubicBezTo>
                <a:cubicBezTo>
                  <a:pt x="7892944" y="2851666"/>
                  <a:pt x="7935849" y="2892843"/>
                  <a:pt x="7990542" y="2922703"/>
                </a:cubicBezTo>
                <a:cubicBezTo>
                  <a:pt x="8045234" y="2952564"/>
                  <a:pt x="8106842" y="2967495"/>
                  <a:pt x="8175365" y="2967495"/>
                </a:cubicBezTo>
                <a:cubicBezTo>
                  <a:pt x="8243259" y="2967495"/>
                  <a:pt x="8304710" y="2952564"/>
                  <a:pt x="8359716" y="2922703"/>
                </a:cubicBezTo>
                <a:cubicBezTo>
                  <a:pt x="8414723" y="2892843"/>
                  <a:pt x="8457785" y="2851666"/>
                  <a:pt x="8488904" y="2799174"/>
                </a:cubicBezTo>
                <a:cubicBezTo>
                  <a:pt x="8520022" y="2746682"/>
                  <a:pt x="8535581" y="2687746"/>
                  <a:pt x="8535581" y="2622366"/>
                </a:cubicBezTo>
                <a:cubicBezTo>
                  <a:pt x="8535581" y="2557615"/>
                  <a:pt x="8520022" y="2499308"/>
                  <a:pt x="8488904" y="2447444"/>
                </a:cubicBezTo>
                <a:cubicBezTo>
                  <a:pt x="8457785" y="2395580"/>
                  <a:pt x="8414723" y="2354875"/>
                  <a:pt x="8359716" y="2325329"/>
                </a:cubicBezTo>
                <a:cubicBezTo>
                  <a:pt x="8304710" y="2295782"/>
                  <a:pt x="8243259" y="2281009"/>
                  <a:pt x="8175365" y="2281009"/>
                </a:cubicBezTo>
                <a:close/>
                <a:moveTo>
                  <a:pt x="6037050" y="2281009"/>
                </a:moveTo>
                <a:cubicBezTo>
                  <a:pt x="5969785" y="2281009"/>
                  <a:pt x="5909120" y="2295782"/>
                  <a:pt x="5855056" y="2325329"/>
                </a:cubicBezTo>
                <a:cubicBezTo>
                  <a:pt x="5800992" y="2354875"/>
                  <a:pt x="5758558" y="2395580"/>
                  <a:pt x="5727754" y="2447444"/>
                </a:cubicBezTo>
                <a:cubicBezTo>
                  <a:pt x="5696950" y="2499308"/>
                  <a:pt x="5681548" y="2557301"/>
                  <a:pt x="5681548" y="2621423"/>
                </a:cubicBezTo>
                <a:cubicBezTo>
                  <a:pt x="5681548" y="2686803"/>
                  <a:pt x="5696636" y="2745896"/>
                  <a:pt x="5726811" y="2798702"/>
                </a:cubicBezTo>
                <a:cubicBezTo>
                  <a:pt x="5756986" y="2851509"/>
                  <a:pt x="5798635" y="2892843"/>
                  <a:pt x="5851755" y="2922703"/>
                </a:cubicBezTo>
                <a:cubicBezTo>
                  <a:pt x="5904877" y="2952564"/>
                  <a:pt x="5964442" y="2967495"/>
                  <a:pt x="6030449" y="2967495"/>
                </a:cubicBezTo>
                <a:cubicBezTo>
                  <a:pt x="6080113" y="2967495"/>
                  <a:pt x="6130248" y="2955865"/>
                  <a:pt x="6180853" y="2932605"/>
                </a:cubicBezTo>
                <a:cubicBezTo>
                  <a:pt x="6231460" y="2909345"/>
                  <a:pt x="6274680" y="2878227"/>
                  <a:pt x="6310513" y="2839250"/>
                </a:cubicBezTo>
                <a:lnTo>
                  <a:pt x="6197356" y="2718549"/>
                </a:lnTo>
                <a:cubicBezTo>
                  <a:pt x="6174724" y="2742438"/>
                  <a:pt x="6149107" y="2761298"/>
                  <a:pt x="6120503" y="2775128"/>
                </a:cubicBezTo>
                <a:cubicBezTo>
                  <a:pt x="6091900" y="2788958"/>
                  <a:pt x="6065025" y="2795874"/>
                  <a:pt x="6039879" y="2795874"/>
                </a:cubicBezTo>
                <a:cubicBezTo>
                  <a:pt x="6010332" y="2795874"/>
                  <a:pt x="5983615" y="2788173"/>
                  <a:pt x="5959727" y="2772771"/>
                </a:cubicBezTo>
                <a:cubicBezTo>
                  <a:pt x="5935838" y="2757369"/>
                  <a:pt x="5916978" y="2736309"/>
                  <a:pt x="5903148" y="2709591"/>
                </a:cubicBezTo>
                <a:cubicBezTo>
                  <a:pt x="5889318" y="2682873"/>
                  <a:pt x="5882402" y="2652855"/>
                  <a:pt x="5882402" y="2619537"/>
                </a:cubicBezTo>
                <a:cubicBezTo>
                  <a:pt x="5882402" y="2586219"/>
                  <a:pt x="5889318" y="2556201"/>
                  <a:pt x="5903148" y="2529483"/>
                </a:cubicBezTo>
                <a:cubicBezTo>
                  <a:pt x="5916978" y="2502765"/>
                  <a:pt x="5935838" y="2481863"/>
                  <a:pt x="5959727" y="2466775"/>
                </a:cubicBezTo>
                <a:cubicBezTo>
                  <a:pt x="5983615" y="2451687"/>
                  <a:pt x="6010332" y="2444144"/>
                  <a:pt x="6039879" y="2444144"/>
                </a:cubicBezTo>
                <a:cubicBezTo>
                  <a:pt x="6066911" y="2444144"/>
                  <a:pt x="6094729" y="2452159"/>
                  <a:pt x="6123332" y="2468190"/>
                </a:cubicBezTo>
                <a:cubicBezTo>
                  <a:pt x="6151936" y="2484220"/>
                  <a:pt x="6176610" y="2506066"/>
                  <a:pt x="6197356" y="2533726"/>
                </a:cubicBezTo>
                <a:lnTo>
                  <a:pt x="6310513" y="2398881"/>
                </a:lnTo>
                <a:cubicBezTo>
                  <a:pt x="6277195" y="2363048"/>
                  <a:pt x="6235704" y="2334444"/>
                  <a:pt x="6186040" y="2313070"/>
                </a:cubicBezTo>
                <a:cubicBezTo>
                  <a:pt x="6136377" y="2291696"/>
                  <a:pt x="6086714" y="2281009"/>
                  <a:pt x="6037050" y="2281009"/>
                </a:cubicBezTo>
                <a:close/>
                <a:moveTo>
                  <a:pt x="10381355" y="2148993"/>
                </a:moveTo>
                <a:lnTo>
                  <a:pt x="10249337" y="2198027"/>
                </a:lnTo>
                <a:cubicBezTo>
                  <a:pt x="10260025" y="2213115"/>
                  <a:pt x="10265369" y="2228831"/>
                  <a:pt x="10265369" y="2245176"/>
                </a:cubicBezTo>
                <a:cubicBezTo>
                  <a:pt x="10265369" y="2259006"/>
                  <a:pt x="10261125" y="2270479"/>
                  <a:pt x="10252638" y="2279595"/>
                </a:cubicBezTo>
                <a:cubicBezTo>
                  <a:pt x="10244152" y="2288710"/>
                  <a:pt x="10231421" y="2293268"/>
                  <a:pt x="10214448" y="2293268"/>
                </a:cubicBezTo>
                <a:lnTo>
                  <a:pt x="10087146" y="2293268"/>
                </a:lnTo>
                <a:lnTo>
                  <a:pt x="10087146" y="2680830"/>
                </a:lnTo>
                <a:cubicBezTo>
                  <a:pt x="10087146" y="2718549"/>
                  <a:pt x="10077087" y="2748568"/>
                  <a:pt x="10056971" y="2770885"/>
                </a:cubicBezTo>
                <a:cubicBezTo>
                  <a:pt x="10036855" y="2793202"/>
                  <a:pt x="10011079" y="2804360"/>
                  <a:pt x="9979647" y="2804360"/>
                </a:cubicBezTo>
                <a:cubicBezTo>
                  <a:pt x="9947586" y="2804360"/>
                  <a:pt x="9920869" y="2793045"/>
                  <a:pt x="9899495" y="2770413"/>
                </a:cubicBezTo>
                <a:cubicBezTo>
                  <a:pt x="9878120" y="2747782"/>
                  <a:pt x="9867433" y="2717921"/>
                  <a:pt x="9867433" y="2680830"/>
                </a:cubicBezTo>
                <a:lnTo>
                  <a:pt x="9867433" y="2293268"/>
                </a:lnTo>
                <a:lnTo>
                  <a:pt x="9671295" y="2293268"/>
                </a:lnTo>
                <a:lnTo>
                  <a:pt x="9671295" y="2680830"/>
                </a:lnTo>
                <a:cubicBezTo>
                  <a:pt x="9671295" y="2738666"/>
                  <a:pt x="9684025" y="2789115"/>
                  <a:pt x="9709485" y="2832178"/>
                </a:cubicBezTo>
                <a:cubicBezTo>
                  <a:pt x="9734945" y="2875240"/>
                  <a:pt x="9770936" y="2908559"/>
                  <a:pt x="9817456" y="2932133"/>
                </a:cubicBezTo>
                <a:cubicBezTo>
                  <a:pt x="9863975" y="2955708"/>
                  <a:pt x="9918040" y="2967495"/>
                  <a:pt x="9979647" y="2967495"/>
                </a:cubicBezTo>
                <a:cubicBezTo>
                  <a:pt x="10040627" y="2967495"/>
                  <a:pt x="10094061" y="2955708"/>
                  <a:pt x="10139952" y="2932133"/>
                </a:cubicBezTo>
                <a:cubicBezTo>
                  <a:pt x="10185845" y="2908559"/>
                  <a:pt x="10221207" y="2875240"/>
                  <a:pt x="10246038" y="2832178"/>
                </a:cubicBezTo>
                <a:cubicBezTo>
                  <a:pt x="10270869" y="2789115"/>
                  <a:pt x="10283285" y="2738666"/>
                  <a:pt x="10283285" y="2680830"/>
                </a:cubicBezTo>
                <a:lnTo>
                  <a:pt x="10283285" y="2380022"/>
                </a:lnTo>
                <a:cubicBezTo>
                  <a:pt x="10322261" y="2371221"/>
                  <a:pt x="10351965" y="2355347"/>
                  <a:pt x="10372396" y="2332401"/>
                </a:cubicBezTo>
                <a:cubicBezTo>
                  <a:pt x="10392827" y="2309455"/>
                  <a:pt x="10403043" y="2280695"/>
                  <a:pt x="10403043" y="2246119"/>
                </a:cubicBezTo>
                <a:cubicBezTo>
                  <a:pt x="10403043" y="2217830"/>
                  <a:pt x="10395813" y="2185454"/>
                  <a:pt x="10381355" y="2148993"/>
                </a:cubicBezTo>
                <a:close/>
                <a:moveTo>
                  <a:pt x="4483827" y="2094300"/>
                </a:moveTo>
                <a:lnTo>
                  <a:pt x="4380100" y="2242347"/>
                </a:lnTo>
                <a:lnTo>
                  <a:pt x="4506458" y="2242347"/>
                </a:lnTo>
                <a:lnTo>
                  <a:pt x="4565866" y="2177282"/>
                </a:lnTo>
                <a:lnTo>
                  <a:pt x="4624331" y="2242347"/>
                </a:lnTo>
                <a:lnTo>
                  <a:pt x="4750690" y="2242347"/>
                </a:lnTo>
                <a:lnTo>
                  <a:pt x="4646962" y="2094300"/>
                </a:lnTo>
                <a:close/>
                <a:moveTo>
                  <a:pt x="2216878" y="2094300"/>
                </a:moveTo>
                <a:lnTo>
                  <a:pt x="2113151" y="2242347"/>
                </a:lnTo>
                <a:lnTo>
                  <a:pt x="2239510" y="2242347"/>
                </a:lnTo>
                <a:lnTo>
                  <a:pt x="2298917" y="2177282"/>
                </a:lnTo>
                <a:lnTo>
                  <a:pt x="2357382" y="2242347"/>
                </a:lnTo>
                <a:lnTo>
                  <a:pt x="2483741" y="2242347"/>
                </a:lnTo>
                <a:lnTo>
                  <a:pt x="2380013" y="2094300"/>
                </a:lnTo>
                <a:close/>
                <a:moveTo>
                  <a:pt x="9962673" y="2079212"/>
                </a:moveTo>
                <a:lnTo>
                  <a:pt x="9812741" y="2133905"/>
                </a:lnTo>
                <a:lnTo>
                  <a:pt x="9940042" y="2248948"/>
                </a:lnTo>
                <a:lnTo>
                  <a:pt x="10065458" y="2239518"/>
                </a:lnTo>
                <a:close/>
                <a:moveTo>
                  <a:pt x="7410727" y="2079212"/>
                </a:moveTo>
                <a:lnTo>
                  <a:pt x="7260793" y="2133905"/>
                </a:lnTo>
                <a:lnTo>
                  <a:pt x="7388095" y="2248948"/>
                </a:lnTo>
                <a:lnTo>
                  <a:pt x="7513511" y="2239518"/>
                </a:lnTo>
                <a:close/>
                <a:moveTo>
                  <a:pt x="6797935" y="771303"/>
                </a:moveTo>
                <a:cubicBezTo>
                  <a:pt x="6803935" y="771303"/>
                  <a:pt x="6808907" y="773061"/>
                  <a:pt x="6812851" y="776575"/>
                </a:cubicBezTo>
                <a:cubicBezTo>
                  <a:pt x="6816794" y="780090"/>
                  <a:pt x="6818766" y="786048"/>
                  <a:pt x="6818766" y="794449"/>
                </a:cubicBezTo>
                <a:cubicBezTo>
                  <a:pt x="6818766" y="806793"/>
                  <a:pt x="6815079" y="815280"/>
                  <a:pt x="6807707" y="819909"/>
                </a:cubicBezTo>
                <a:cubicBezTo>
                  <a:pt x="6800335" y="824539"/>
                  <a:pt x="6790819" y="826853"/>
                  <a:pt x="6779161" y="826853"/>
                </a:cubicBezTo>
                <a:cubicBezTo>
                  <a:pt x="6774532" y="826853"/>
                  <a:pt x="6769988" y="826596"/>
                  <a:pt x="6765530" y="826082"/>
                </a:cubicBezTo>
                <a:cubicBezTo>
                  <a:pt x="6765530" y="808594"/>
                  <a:pt x="6768402" y="795092"/>
                  <a:pt x="6774146" y="785577"/>
                </a:cubicBezTo>
                <a:cubicBezTo>
                  <a:pt x="6779889" y="776061"/>
                  <a:pt x="6787819" y="771303"/>
                  <a:pt x="6797935" y="771303"/>
                </a:cubicBezTo>
                <a:close/>
                <a:moveTo>
                  <a:pt x="6359270" y="771303"/>
                </a:moveTo>
                <a:cubicBezTo>
                  <a:pt x="6364071" y="771303"/>
                  <a:pt x="6368614" y="771946"/>
                  <a:pt x="6372900" y="773232"/>
                </a:cubicBezTo>
                <a:cubicBezTo>
                  <a:pt x="6377187" y="774518"/>
                  <a:pt x="6380616" y="776361"/>
                  <a:pt x="6383188" y="778761"/>
                </a:cubicBezTo>
                <a:lnTo>
                  <a:pt x="6382930" y="832254"/>
                </a:lnTo>
                <a:cubicBezTo>
                  <a:pt x="6382759" y="846998"/>
                  <a:pt x="6380058" y="859043"/>
                  <a:pt x="6374829" y="868387"/>
                </a:cubicBezTo>
                <a:cubicBezTo>
                  <a:pt x="6369600" y="877731"/>
                  <a:pt x="6361671" y="882403"/>
                  <a:pt x="6351041" y="882403"/>
                </a:cubicBezTo>
                <a:cubicBezTo>
                  <a:pt x="6342468" y="882403"/>
                  <a:pt x="6336339" y="878802"/>
                  <a:pt x="6332653" y="871602"/>
                </a:cubicBezTo>
                <a:cubicBezTo>
                  <a:pt x="6328966" y="864401"/>
                  <a:pt x="6327123" y="852142"/>
                  <a:pt x="6327123" y="834826"/>
                </a:cubicBezTo>
                <a:cubicBezTo>
                  <a:pt x="6327123" y="814594"/>
                  <a:pt x="6329395" y="798950"/>
                  <a:pt x="6333938" y="787891"/>
                </a:cubicBezTo>
                <a:cubicBezTo>
                  <a:pt x="6338482" y="776833"/>
                  <a:pt x="6346926" y="771303"/>
                  <a:pt x="6359270" y="771303"/>
                </a:cubicBezTo>
                <a:close/>
                <a:moveTo>
                  <a:pt x="5330571" y="771303"/>
                </a:moveTo>
                <a:cubicBezTo>
                  <a:pt x="5335371" y="771303"/>
                  <a:pt x="5339915" y="771946"/>
                  <a:pt x="5344201" y="773232"/>
                </a:cubicBezTo>
                <a:cubicBezTo>
                  <a:pt x="5348487" y="774518"/>
                  <a:pt x="5351916" y="776361"/>
                  <a:pt x="5354488" y="778761"/>
                </a:cubicBezTo>
                <a:lnTo>
                  <a:pt x="5354230" y="832254"/>
                </a:lnTo>
                <a:cubicBezTo>
                  <a:pt x="5354059" y="846998"/>
                  <a:pt x="5351359" y="859043"/>
                  <a:pt x="5346129" y="868387"/>
                </a:cubicBezTo>
                <a:cubicBezTo>
                  <a:pt x="5340900" y="877731"/>
                  <a:pt x="5332971" y="882403"/>
                  <a:pt x="5322341" y="882403"/>
                </a:cubicBezTo>
                <a:cubicBezTo>
                  <a:pt x="5313768" y="882403"/>
                  <a:pt x="5307639" y="878802"/>
                  <a:pt x="5303953" y="871602"/>
                </a:cubicBezTo>
                <a:cubicBezTo>
                  <a:pt x="5300266" y="864401"/>
                  <a:pt x="5298424" y="852142"/>
                  <a:pt x="5298424" y="834826"/>
                </a:cubicBezTo>
                <a:cubicBezTo>
                  <a:pt x="5298424" y="814594"/>
                  <a:pt x="5300695" y="798950"/>
                  <a:pt x="5305239" y="787891"/>
                </a:cubicBezTo>
                <a:cubicBezTo>
                  <a:pt x="5309782" y="776833"/>
                  <a:pt x="5318226" y="771303"/>
                  <a:pt x="5330571" y="771303"/>
                </a:cubicBezTo>
                <a:close/>
                <a:moveTo>
                  <a:pt x="5034524" y="771303"/>
                </a:moveTo>
                <a:cubicBezTo>
                  <a:pt x="5044811" y="771303"/>
                  <a:pt x="5052569" y="776275"/>
                  <a:pt x="5057798" y="786220"/>
                </a:cubicBezTo>
                <a:cubicBezTo>
                  <a:pt x="5063027" y="796164"/>
                  <a:pt x="5065642" y="810823"/>
                  <a:pt x="5065642" y="830196"/>
                </a:cubicBezTo>
                <a:cubicBezTo>
                  <a:pt x="5065642" y="849399"/>
                  <a:pt x="5063027" y="863972"/>
                  <a:pt x="5057798" y="873916"/>
                </a:cubicBezTo>
                <a:cubicBezTo>
                  <a:pt x="5052569" y="883860"/>
                  <a:pt x="5044811" y="888832"/>
                  <a:pt x="5034524" y="888832"/>
                </a:cubicBezTo>
                <a:cubicBezTo>
                  <a:pt x="5024237" y="888832"/>
                  <a:pt x="5016479" y="883860"/>
                  <a:pt x="5011249" y="873916"/>
                </a:cubicBezTo>
                <a:cubicBezTo>
                  <a:pt x="5006020" y="863972"/>
                  <a:pt x="5003406" y="849399"/>
                  <a:pt x="5003406" y="830196"/>
                </a:cubicBezTo>
                <a:cubicBezTo>
                  <a:pt x="5003406" y="810823"/>
                  <a:pt x="5006020" y="796164"/>
                  <a:pt x="5011249" y="786220"/>
                </a:cubicBezTo>
                <a:cubicBezTo>
                  <a:pt x="5016479" y="776275"/>
                  <a:pt x="5024237" y="771303"/>
                  <a:pt x="5034524" y="771303"/>
                </a:cubicBezTo>
                <a:close/>
                <a:moveTo>
                  <a:pt x="7951745" y="760759"/>
                </a:moveTo>
                <a:cubicBezTo>
                  <a:pt x="7931514" y="760759"/>
                  <a:pt x="7915827" y="766931"/>
                  <a:pt x="7904682" y="779276"/>
                </a:cubicBezTo>
                <a:cubicBezTo>
                  <a:pt x="7893538" y="791620"/>
                  <a:pt x="7887966" y="808594"/>
                  <a:pt x="7887966" y="830196"/>
                </a:cubicBezTo>
                <a:cubicBezTo>
                  <a:pt x="7887966" y="852485"/>
                  <a:pt x="7893409" y="869587"/>
                  <a:pt x="7904296" y="881503"/>
                </a:cubicBezTo>
                <a:cubicBezTo>
                  <a:pt x="7915184" y="893419"/>
                  <a:pt x="7930571" y="899376"/>
                  <a:pt x="7950459" y="899376"/>
                </a:cubicBezTo>
                <a:cubicBezTo>
                  <a:pt x="7962632" y="899376"/>
                  <a:pt x="7972877" y="896933"/>
                  <a:pt x="7981192" y="892047"/>
                </a:cubicBezTo>
                <a:cubicBezTo>
                  <a:pt x="7989507" y="887161"/>
                  <a:pt x="7995037" y="880174"/>
                  <a:pt x="7997780" y="871087"/>
                </a:cubicBezTo>
                <a:cubicBezTo>
                  <a:pt x="7998465" y="868515"/>
                  <a:pt x="7998808" y="866115"/>
                  <a:pt x="7998808" y="863886"/>
                </a:cubicBezTo>
                <a:cubicBezTo>
                  <a:pt x="7998808" y="859943"/>
                  <a:pt x="7997437" y="857457"/>
                  <a:pt x="7994694" y="856428"/>
                </a:cubicBezTo>
                <a:cubicBezTo>
                  <a:pt x="7992808" y="864144"/>
                  <a:pt x="7988607" y="870230"/>
                  <a:pt x="7982092" y="874688"/>
                </a:cubicBezTo>
                <a:cubicBezTo>
                  <a:pt x="7975577" y="879145"/>
                  <a:pt x="7967776" y="881374"/>
                  <a:pt x="7958689" y="881374"/>
                </a:cubicBezTo>
                <a:cubicBezTo>
                  <a:pt x="7946002" y="881374"/>
                  <a:pt x="7936058" y="876917"/>
                  <a:pt x="7928857" y="868001"/>
                </a:cubicBezTo>
                <a:cubicBezTo>
                  <a:pt x="7921656" y="859086"/>
                  <a:pt x="7918056" y="845027"/>
                  <a:pt x="7918056" y="825824"/>
                </a:cubicBezTo>
                <a:cubicBezTo>
                  <a:pt x="7918056" y="808508"/>
                  <a:pt x="7920884" y="795092"/>
                  <a:pt x="7926542" y="785577"/>
                </a:cubicBezTo>
                <a:cubicBezTo>
                  <a:pt x="7932200" y="776061"/>
                  <a:pt x="7939829" y="771303"/>
                  <a:pt x="7949431" y="771303"/>
                </a:cubicBezTo>
                <a:cubicBezTo>
                  <a:pt x="7955431" y="771303"/>
                  <a:pt x="7960232" y="772889"/>
                  <a:pt x="7963833" y="776061"/>
                </a:cubicBezTo>
                <a:cubicBezTo>
                  <a:pt x="7967433" y="779233"/>
                  <a:pt x="7969233" y="784248"/>
                  <a:pt x="7969233" y="791106"/>
                </a:cubicBezTo>
                <a:cubicBezTo>
                  <a:pt x="7969233" y="799850"/>
                  <a:pt x="7966662" y="805936"/>
                  <a:pt x="7961518" y="809365"/>
                </a:cubicBezTo>
                <a:cubicBezTo>
                  <a:pt x="7963061" y="811251"/>
                  <a:pt x="7965247" y="812666"/>
                  <a:pt x="7968076" y="813609"/>
                </a:cubicBezTo>
                <a:cubicBezTo>
                  <a:pt x="7970905" y="814552"/>
                  <a:pt x="7973777" y="815023"/>
                  <a:pt x="7976691" y="815023"/>
                </a:cubicBezTo>
                <a:cubicBezTo>
                  <a:pt x="7982863" y="815023"/>
                  <a:pt x="7987878" y="813051"/>
                  <a:pt x="7991736" y="809108"/>
                </a:cubicBezTo>
                <a:cubicBezTo>
                  <a:pt x="7995594" y="805165"/>
                  <a:pt x="7997522" y="799935"/>
                  <a:pt x="7997522" y="793420"/>
                </a:cubicBezTo>
                <a:cubicBezTo>
                  <a:pt x="7997522" y="783819"/>
                  <a:pt x="7993536" y="775975"/>
                  <a:pt x="7985564" y="769889"/>
                </a:cubicBezTo>
                <a:cubicBezTo>
                  <a:pt x="7977591" y="763802"/>
                  <a:pt x="7966319" y="760759"/>
                  <a:pt x="7951745" y="760759"/>
                </a:cubicBezTo>
                <a:close/>
                <a:moveTo>
                  <a:pt x="7755883" y="760759"/>
                </a:moveTo>
                <a:cubicBezTo>
                  <a:pt x="7749882" y="760759"/>
                  <a:pt x="7744481" y="762817"/>
                  <a:pt x="7739681" y="766931"/>
                </a:cubicBezTo>
                <a:cubicBezTo>
                  <a:pt x="7742424" y="774304"/>
                  <a:pt x="7743796" y="784591"/>
                  <a:pt x="7743796" y="797792"/>
                </a:cubicBezTo>
                <a:lnTo>
                  <a:pt x="7744053" y="846913"/>
                </a:lnTo>
                <a:cubicBezTo>
                  <a:pt x="7744053" y="865944"/>
                  <a:pt x="7747267" y="879488"/>
                  <a:pt x="7753697" y="887547"/>
                </a:cubicBezTo>
                <a:cubicBezTo>
                  <a:pt x="7760126" y="895605"/>
                  <a:pt x="7770370" y="899634"/>
                  <a:pt x="7784429" y="899634"/>
                </a:cubicBezTo>
                <a:cubicBezTo>
                  <a:pt x="7794888" y="899634"/>
                  <a:pt x="7803674" y="896976"/>
                  <a:pt x="7810790" y="891661"/>
                </a:cubicBezTo>
                <a:cubicBezTo>
                  <a:pt x="7817905" y="886346"/>
                  <a:pt x="7823262" y="878717"/>
                  <a:pt x="7826863" y="868773"/>
                </a:cubicBezTo>
                <a:lnTo>
                  <a:pt x="7826863" y="869287"/>
                </a:lnTo>
                <a:cubicBezTo>
                  <a:pt x="7826863" y="879231"/>
                  <a:pt x="7828878" y="886689"/>
                  <a:pt x="7832907" y="891661"/>
                </a:cubicBezTo>
                <a:cubicBezTo>
                  <a:pt x="7836936" y="896633"/>
                  <a:pt x="7842722" y="899119"/>
                  <a:pt x="7850266" y="899119"/>
                </a:cubicBezTo>
                <a:cubicBezTo>
                  <a:pt x="7856095" y="899119"/>
                  <a:pt x="7860596" y="897748"/>
                  <a:pt x="7863768" y="895004"/>
                </a:cubicBezTo>
                <a:cubicBezTo>
                  <a:pt x="7866939" y="892261"/>
                  <a:pt x="7868525" y="888575"/>
                  <a:pt x="7868525" y="883946"/>
                </a:cubicBezTo>
                <a:cubicBezTo>
                  <a:pt x="7868525" y="880517"/>
                  <a:pt x="7867497" y="877345"/>
                  <a:pt x="7865439" y="874431"/>
                </a:cubicBezTo>
                <a:cubicBezTo>
                  <a:pt x="7864068" y="876659"/>
                  <a:pt x="7861839" y="877774"/>
                  <a:pt x="7858753" y="877774"/>
                </a:cubicBezTo>
                <a:cubicBezTo>
                  <a:pt x="7856353" y="877774"/>
                  <a:pt x="7854595" y="876788"/>
                  <a:pt x="7853481" y="874816"/>
                </a:cubicBezTo>
                <a:cubicBezTo>
                  <a:pt x="7852366" y="872845"/>
                  <a:pt x="7851809" y="869458"/>
                  <a:pt x="7851809" y="864658"/>
                </a:cubicBezTo>
                <a:lnTo>
                  <a:pt x="7851552" y="776961"/>
                </a:lnTo>
                <a:cubicBezTo>
                  <a:pt x="7851552" y="771989"/>
                  <a:pt x="7850009" y="768046"/>
                  <a:pt x="7846923" y="765131"/>
                </a:cubicBezTo>
                <a:cubicBezTo>
                  <a:pt x="7843837" y="762217"/>
                  <a:pt x="7839979" y="760759"/>
                  <a:pt x="7835350" y="760759"/>
                </a:cubicBezTo>
                <a:cubicBezTo>
                  <a:pt x="7829521" y="760759"/>
                  <a:pt x="7824120" y="762731"/>
                  <a:pt x="7819148" y="766674"/>
                </a:cubicBezTo>
                <a:cubicBezTo>
                  <a:pt x="7821377" y="772332"/>
                  <a:pt x="7822748" y="778461"/>
                  <a:pt x="7823262" y="785062"/>
                </a:cubicBezTo>
                <a:cubicBezTo>
                  <a:pt x="7823777" y="791663"/>
                  <a:pt x="7824034" y="805079"/>
                  <a:pt x="7824034" y="825310"/>
                </a:cubicBezTo>
                <a:cubicBezTo>
                  <a:pt x="7824034" y="838683"/>
                  <a:pt x="7822620" y="849913"/>
                  <a:pt x="7819791" y="859000"/>
                </a:cubicBezTo>
                <a:cubicBezTo>
                  <a:pt x="7816962" y="868087"/>
                  <a:pt x="7813233" y="874816"/>
                  <a:pt x="7808604" y="879188"/>
                </a:cubicBezTo>
                <a:cubicBezTo>
                  <a:pt x="7803974" y="883560"/>
                  <a:pt x="7798917" y="885746"/>
                  <a:pt x="7793430" y="885746"/>
                </a:cubicBezTo>
                <a:cubicBezTo>
                  <a:pt x="7785372" y="885746"/>
                  <a:pt x="7779800" y="882446"/>
                  <a:pt x="7776714" y="875845"/>
                </a:cubicBezTo>
                <a:cubicBezTo>
                  <a:pt x="7773628" y="869244"/>
                  <a:pt x="7772085" y="858228"/>
                  <a:pt x="7772085" y="842798"/>
                </a:cubicBezTo>
                <a:lnTo>
                  <a:pt x="7772085" y="775675"/>
                </a:lnTo>
                <a:cubicBezTo>
                  <a:pt x="7772085" y="771046"/>
                  <a:pt x="7770585" y="767403"/>
                  <a:pt x="7767584" y="764745"/>
                </a:cubicBezTo>
                <a:cubicBezTo>
                  <a:pt x="7764584" y="762088"/>
                  <a:pt x="7760683" y="760759"/>
                  <a:pt x="7755883" y="760759"/>
                </a:cubicBezTo>
                <a:close/>
                <a:moveTo>
                  <a:pt x="7403458" y="760759"/>
                </a:moveTo>
                <a:cubicBezTo>
                  <a:pt x="7397457" y="760759"/>
                  <a:pt x="7392056" y="762817"/>
                  <a:pt x="7387256" y="766931"/>
                </a:cubicBezTo>
                <a:cubicBezTo>
                  <a:pt x="7389999" y="774304"/>
                  <a:pt x="7391371" y="784591"/>
                  <a:pt x="7391371" y="797792"/>
                </a:cubicBezTo>
                <a:lnTo>
                  <a:pt x="7391628" y="845370"/>
                </a:lnTo>
                <a:cubicBezTo>
                  <a:pt x="7391628" y="864229"/>
                  <a:pt x="7394842" y="877731"/>
                  <a:pt x="7401272" y="885875"/>
                </a:cubicBezTo>
                <a:cubicBezTo>
                  <a:pt x="7407701" y="894019"/>
                  <a:pt x="7417688" y="898091"/>
                  <a:pt x="7431233" y="898091"/>
                </a:cubicBezTo>
                <a:cubicBezTo>
                  <a:pt x="7442206" y="898091"/>
                  <a:pt x="7451292" y="895347"/>
                  <a:pt x="7458493" y="889861"/>
                </a:cubicBezTo>
                <a:cubicBezTo>
                  <a:pt x="7465694" y="884375"/>
                  <a:pt x="7471009" y="876402"/>
                  <a:pt x="7474438" y="865944"/>
                </a:cubicBezTo>
                <a:cubicBezTo>
                  <a:pt x="7473409" y="875888"/>
                  <a:pt x="7472895" y="882489"/>
                  <a:pt x="7472895" y="885746"/>
                </a:cubicBezTo>
                <a:cubicBezTo>
                  <a:pt x="7472895" y="904777"/>
                  <a:pt x="7469809" y="919436"/>
                  <a:pt x="7463637" y="929723"/>
                </a:cubicBezTo>
                <a:cubicBezTo>
                  <a:pt x="7457464" y="940010"/>
                  <a:pt x="7448206" y="945154"/>
                  <a:pt x="7435862" y="945154"/>
                </a:cubicBezTo>
                <a:cubicBezTo>
                  <a:pt x="7429690" y="945154"/>
                  <a:pt x="7424632" y="943525"/>
                  <a:pt x="7420689" y="940267"/>
                </a:cubicBezTo>
                <a:cubicBezTo>
                  <a:pt x="7416745" y="937010"/>
                  <a:pt x="7414773" y="932552"/>
                  <a:pt x="7414773" y="926894"/>
                </a:cubicBezTo>
                <a:cubicBezTo>
                  <a:pt x="7414773" y="924665"/>
                  <a:pt x="7415331" y="922394"/>
                  <a:pt x="7416445" y="920079"/>
                </a:cubicBezTo>
                <a:cubicBezTo>
                  <a:pt x="7417560" y="917764"/>
                  <a:pt x="7419317" y="915836"/>
                  <a:pt x="7421717" y="914293"/>
                </a:cubicBezTo>
                <a:cubicBezTo>
                  <a:pt x="7419146" y="911035"/>
                  <a:pt x="7414773" y="909406"/>
                  <a:pt x="7408601" y="909406"/>
                </a:cubicBezTo>
                <a:cubicBezTo>
                  <a:pt x="7402772" y="909406"/>
                  <a:pt x="7398014" y="911078"/>
                  <a:pt x="7394328" y="914421"/>
                </a:cubicBezTo>
                <a:cubicBezTo>
                  <a:pt x="7390642" y="917764"/>
                  <a:pt x="7388799" y="922094"/>
                  <a:pt x="7388799" y="927409"/>
                </a:cubicBezTo>
                <a:cubicBezTo>
                  <a:pt x="7388799" y="937181"/>
                  <a:pt x="7393171" y="944168"/>
                  <a:pt x="7401915" y="948368"/>
                </a:cubicBezTo>
                <a:cubicBezTo>
                  <a:pt x="7410659" y="952569"/>
                  <a:pt x="7421803" y="954669"/>
                  <a:pt x="7435348" y="954669"/>
                </a:cubicBezTo>
                <a:cubicBezTo>
                  <a:pt x="7478038" y="954669"/>
                  <a:pt x="7499384" y="930752"/>
                  <a:pt x="7499384" y="882917"/>
                </a:cubicBezTo>
                <a:lnTo>
                  <a:pt x="7499127" y="776961"/>
                </a:lnTo>
                <a:cubicBezTo>
                  <a:pt x="7499127" y="771989"/>
                  <a:pt x="7497584" y="768046"/>
                  <a:pt x="7494498" y="765131"/>
                </a:cubicBezTo>
                <a:cubicBezTo>
                  <a:pt x="7491412" y="762217"/>
                  <a:pt x="7487554" y="760759"/>
                  <a:pt x="7482925" y="760759"/>
                </a:cubicBezTo>
                <a:cubicBezTo>
                  <a:pt x="7477096" y="760759"/>
                  <a:pt x="7471695" y="762731"/>
                  <a:pt x="7466723" y="766674"/>
                </a:cubicBezTo>
                <a:cubicBezTo>
                  <a:pt x="7468952" y="772332"/>
                  <a:pt x="7470323" y="778419"/>
                  <a:pt x="7470838" y="784934"/>
                </a:cubicBezTo>
                <a:cubicBezTo>
                  <a:pt x="7471352" y="791449"/>
                  <a:pt x="7471609" y="804565"/>
                  <a:pt x="7471609" y="824281"/>
                </a:cubicBezTo>
                <a:cubicBezTo>
                  <a:pt x="7471609" y="843998"/>
                  <a:pt x="7468652" y="858871"/>
                  <a:pt x="7462737" y="868901"/>
                </a:cubicBezTo>
                <a:cubicBezTo>
                  <a:pt x="7456821" y="878931"/>
                  <a:pt x="7449235" y="883946"/>
                  <a:pt x="7439977" y="883946"/>
                </a:cubicBezTo>
                <a:cubicBezTo>
                  <a:pt x="7432433" y="883946"/>
                  <a:pt x="7427161" y="880560"/>
                  <a:pt x="7424160" y="873788"/>
                </a:cubicBezTo>
                <a:cubicBezTo>
                  <a:pt x="7421160" y="867015"/>
                  <a:pt x="7419660" y="856171"/>
                  <a:pt x="7419660" y="841255"/>
                </a:cubicBezTo>
                <a:lnTo>
                  <a:pt x="7419660" y="775675"/>
                </a:lnTo>
                <a:cubicBezTo>
                  <a:pt x="7419660" y="771046"/>
                  <a:pt x="7418160" y="767403"/>
                  <a:pt x="7415159" y="764745"/>
                </a:cubicBezTo>
                <a:cubicBezTo>
                  <a:pt x="7412159" y="762088"/>
                  <a:pt x="7408258" y="760759"/>
                  <a:pt x="7403458" y="760759"/>
                </a:cubicBezTo>
                <a:close/>
                <a:moveTo>
                  <a:pt x="7251058" y="760759"/>
                </a:moveTo>
                <a:cubicBezTo>
                  <a:pt x="7245057" y="760759"/>
                  <a:pt x="7239656" y="762817"/>
                  <a:pt x="7234856" y="766931"/>
                </a:cubicBezTo>
                <a:cubicBezTo>
                  <a:pt x="7237599" y="774304"/>
                  <a:pt x="7238971" y="784591"/>
                  <a:pt x="7238971" y="797792"/>
                </a:cubicBezTo>
                <a:lnTo>
                  <a:pt x="7239228" y="846913"/>
                </a:lnTo>
                <a:cubicBezTo>
                  <a:pt x="7239228" y="865944"/>
                  <a:pt x="7242442" y="879488"/>
                  <a:pt x="7248872" y="887547"/>
                </a:cubicBezTo>
                <a:cubicBezTo>
                  <a:pt x="7255301" y="895605"/>
                  <a:pt x="7265545" y="899634"/>
                  <a:pt x="7279604" y="899634"/>
                </a:cubicBezTo>
                <a:cubicBezTo>
                  <a:pt x="7290063" y="899634"/>
                  <a:pt x="7298849" y="896976"/>
                  <a:pt x="7305965" y="891661"/>
                </a:cubicBezTo>
                <a:cubicBezTo>
                  <a:pt x="7313080" y="886346"/>
                  <a:pt x="7318437" y="878717"/>
                  <a:pt x="7322038" y="868773"/>
                </a:cubicBezTo>
                <a:lnTo>
                  <a:pt x="7322038" y="869287"/>
                </a:lnTo>
                <a:cubicBezTo>
                  <a:pt x="7322038" y="879231"/>
                  <a:pt x="7324053" y="886689"/>
                  <a:pt x="7328082" y="891661"/>
                </a:cubicBezTo>
                <a:cubicBezTo>
                  <a:pt x="7332111" y="896633"/>
                  <a:pt x="7337897" y="899119"/>
                  <a:pt x="7345441" y="899119"/>
                </a:cubicBezTo>
                <a:cubicBezTo>
                  <a:pt x="7351270" y="899119"/>
                  <a:pt x="7355771" y="897748"/>
                  <a:pt x="7358943" y="895004"/>
                </a:cubicBezTo>
                <a:cubicBezTo>
                  <a:pt x="7362114" y="892261"/>
                  <a:pt x="7363700" y="888575"/>
                  <a:pt x="7363700" y="883946"/>
                </a:cubicBezTo>
                <a:cubicBezTo>
                  <a:pt x="7363700" y="880517"/>
                  <a:pt x="7362672" y="877345"/>
                  <a:pt x="7360614" y="874431"/>
                </a:cubicBezTo>
                <a:cubicBezTo>
                  <a:pt x="7359243" y="876659"/>
                  <a:pt x="7357014" y="877774"/>
                  <a:pt x="7353928" y="877774"/>
                </a:cubicBezTo>
                <a:cubicBezTo>
                  <a:pt x="7351528" y="877774"/>
                  <a:pt x="7349770" y="876788"/>
                  <a:pt x="7348656" y="874816"/>
                </a:cubicBezTo>
                <a:cubicBezTo>
                  <a:pt x="7347541" y="872845"/>
                  <a:pt x="7346984" y="869458"/>
                  <a:pt x="7346984" y="864658"/>
                </a:cubicBezTo>
                <a:lnTo>
                  <a:pt x="7346727" y="776961"/>
                </a:lnTo>
                <a:cubicBezTo>
                  <a:pt x="7346727" y="771989"/>
                  <a:pt x="7345184" y="768046"/>
                  <a:pt x="7342098" y="765131"/>
                </a:cubicBezTo>
                <a:cubicBezTo>
                  <a:pt x="7339012" y="762217"/>
                  <a:pt x="7335154" y="760759"/>
                  <a:pt x="7330525" y="760759"/>
                </a:cubicBezTo>
                <a:cubicBezTo>
                  <a:pt x="7324696" y="760759"/>
                  <a:pt x="7319295" y="762731"/>
                  <a:pt x="7314323" y="766674"/>
                </a:cubicBezTo>
                <a:cubicBezTo>
                  <a:pt x="7316552" y="772332"/>
                  <a:pt x="7317923" y="778461"/>
                  <a:pt x="7318437" y="785062"/>
                </a:cubicBezTo>
                <a:cubicBezTo>
                  <a:pt x="7318952" y="791663"/>
                  <a:pt x="7319209" y="805079"/>
                  <a:pt x="7319209" y="825310"/>
                </a:cubicBezTo>
                <a:cubicBezTo>
                  <a:pt x="7319209" y="838683"/>
                  <a:pt x="7317795" y="849913"/>
                  <a:pt x="7314966" y="859000"/>
                </a:cubicBezTo>
                <a:cubicBezTo>
                  <a:pt x="7312137" y="868087"/>
                  <a:pt x="7308408" y="874816"/>
                  <a:pt x="7303779" y="879188"/>
                </a:cubicBezTo>
                <a:cubicBezTo>
                  <a:pt x="7299149" y="883560"/>
                  <a:pt x="7294092" y="885746"/>
                  <a:pt x="7288605" y="885746"/>
                </a:cubicBezTo>
                <a:cubicBezTo>
                  <a:pt x="7280547" y="885746"/>
                  <a:pt x="7274975" y="882446"/>
                  <a:pt x="7271889" y="875845"/>
                </a:cubicBezTo>
                <a:cubicBezTo>
                  <a:pt x="7268803" y="869244"/>
                  <a:pt x="7267260" y="858228"/>
                  <a:pt x="7267260" y="842798"/>
                </a:cubicBezTo>
                <a:lnTo>
                  <a:pt x="7267260" y="775675"/>
                </a:lnTo>
                <a:cubicBezTo>
                  <a:pt x="7267260" y="771046"/>
                  <a:pt x="7265760" y="767403"/>
                  <a:pt x="7262759" y="764745"/>
                </a:cubicBezTo>
                <a:cubicBezTo>
                  <a:pt x="7259759" y="762088"/>
                  <a:pt x="7255858" y="760759"/>
                  <a:pt x="7251058" y="760759"/>
                </a:cubicBezTo>
                <a:close/>
                <a:moveTo>
                  <a:pt x="6882421" y="760759"/>
                </a:moveTo>
                <a:cubicBezTo>
                  <a:pt x="6876592" y="760759"/>
                  <a:pt x="6872048" y="762174"/>
                  <a:pt x="6868791" y="765003"/>
                </a:cubicBezTo>
                <a:cubicBezTo>
                  <a:pt x="6865533" y="767831"/>
                  <a:pt x="6863905" y="771475"/>
                  <a:pt x="6863905" y="775932"/>
                </a:cubicBezTo>
                <a:cubicBezTo>
                  <a:pt x="6863905" y="779190"/>
                  <a:pt x="6865019" y="782448"/>
                  <a:pt x="6867248" y="785705"/>
                </a:cubicBezTo>
                <a:cubicBezTo>
                  <a:pt x="6868448" y="783305"/>
                  <a:pt x="6870677" y="782105"/>
                  <a:pt x="6873935" y="782105"/>
                </a:cubicBezTo>
                <a:cubicBezTo>
                  <a:pt x="6876335" y="782105"/>
                  <a:pt x="6878049" y="783133"/>
                  <a:pt x="6879078" y="785191"/>
                </a:cubicBezTo>
                <a:cubicBezTo>
                  <a:pt x="6880107" y="787248"/>
                  <a:pt x="6880707" y="790677"/>
                  <a:pt x="6880878" y="795478"/>
                </a:cubicBezTo>
                <a:lnTo>
                  <a:pt x="6880878" y="883175"/>
                </a:lnTo>
                <a:cubicBezTo>
                  <a:pt x="6880878" y="888147"/>
                  <a:pt x="6882421" y="892090"/>
                  <a:pt x="6885507" y="895004"/>
                </a:cubicBezTo>
                <a:cubicBezTo>
                  <a:pt x="6888594" y="897919"/>
                  <a:pt x="6892622" y="899376"/>
                  <a:pt x="6897595" y="899376"/>
                </a:cubicBezTo>
                <a:cubicBezTo>
                  <a:pt x="6900852" y="899376"/>
                  <a:pt x="6903895" y="898734"/>
                  <a:pt x="6906724" y="897448"/>
                </a:cubicBezTo>
                <a:cubicBezTo>
                  <a:pt x="6909553" y="896162"/>
                  <a:pt x="6911825" y="894747"/>
                  <a:pt x="6913540" y="893204"/>
                </a:cubicBezTo>
                <a:cubicBezTo>
                  <a:pt x="6911311" y="887547"/>
                  <a:pt x="6909939" y="881460"/>
                  <a:pt x="6909425" y="874945"/>
                </a:cubicBezTo>
                <a:cubicBezTo>
                  <a:pt x="6908910" y="868430"/>
                  <a:pt x="6908653" y="855057"/>
                  <a:pt x="6908653" y="834826"/>
                </a:cubicBezTo>
                <a:cubicBezTo>
                  <a:pt x="6908653" y="821624"/>
                  <a:pt x="6910110" y="810608"/>
                  <a:pt x="6913025" y="801779"/>
                </a:cubicBezTo>
                <a:cubicBezTo>
                  <a:pt x="6915940" y="792949"/>
                  <a:pt x="6919755" y="786391"/>
                  <a:pt x="6924469" y="782105"/>
                </a:cubicBezTo>
                <a:cubicBezTo>
                  <a:pt x="6929184" y="777818"/>
                  <a:pt x="6934371" y="775675"/>
                  <a:pt x="6940029" y="775675"/>
                </a:cubicBezTo>
                <a:cubicBezTo>
                  <a:pt x="6948430" y="775675"/>
                  <a:pt x="6954216" y="779061"/>
                  <a:pt x="6957388" y="785834"/>
                </a:cubicBezTo>
                <a:cubicBezTo>
                  <a:pt x="6960560" y="792606"/>
                  <a:pt x="6962231" y="803107"/>
                  <a:pt x="6962403" y="817338"/>
                </a:cubicBezTo>
                <a:lnTo>
                  <a:pt x="6962403" y="884460"/>
                </a:lnTo>
                <a:cubicBezTo>
                  <a:pt x="6962403" y="889090"/>
                  <a:pt x="6963946" y="892733"/>
                  <a:pt x="6967032" y="895390"/>
                </a:cubicBezTo>
                <a:cubicBezTo>
                  <a:pt x="6970118" y="898048"/>
                  <a:pt x="6974061" y="899376"/>
                  <a:pt x="6978862" y="899376"/>
                </a:cubicBezTo>
                <a:cubicBezTo>
                  <a:pt x="6985034" y="899376"/>
                  <a:pt x="6990435" y="897233"/>
                  <a:pt x="6995064" y="892947"/>
                </a:cubicBezTo>
                <a:cubicBezTo>
                  <a:pt x="6992321" y="886603"/>
                  <a:pt x="6990778" y="876402"/>
                  <a:pt x="6990435" y="862343"/>
                </a:cubicBezTo>
                <a:lnTo>
                  <a:pt x="6990435" y="813223"/>
                </a:lnTo>
                <a:cubicBezTo>
                  <a:pt x="6990435" y="795735"/>
                  <a:pt x="6987049" y="782619"/>
                  <a:pt x="6980276" y="773875"/>
                </a:cubicBezTo>
                <a:cubicBezTo>
                  <a:pt x="6973504" y="765131"/>
                  <a:pt x="6963089" y="760759"/>
                  <a:pt x="6949030" y="760759"/>
                </a:cubicBezTo>
                <a:cubicBezTo>
                  <a:pt x="6938400" y="760759"/>
                  <a:pt x="6929356" y="763460"/>
                  <a:pt x="6921898" y="768860"/>
                </a:cubicBezTo>
                <a:cubicBezTo>
                  <a:pt x="6914439" y="774261"/>
                  <a:pt x="6908996" y="782019"/>
                  <a:pt x="6905567" y="792134"/>
                </a:cubicBezTo>
                <a:lnTo>
                  <a:pt x="6905567" y="790849"/>
                </a:lnTo>
                <a:cubicBezTo>
                  <a:pt x="6905567" y="780904"/>
                  <a:pt x="6903552" y="773404"/>
                  <a:pt x="6899523" y="768346"/>
                </a:cubicBezTo>
                <a:cubicBezTo>
                  <a:pt x="6895494" y="763288"/>
                  <a:pt x="6889794" y="760759"/>
                  <a:pt x="6882421" y="760759"/>
                </a:cubicBezTo>
                <a:close/>
                <a:moveTo>
                  <a:pt x="6798963" y="760759"/>
                </a:moveTo>
                <a:cubicBezTo>
                  <a:pt x="6778561" y="760759"/>
                  <a:pt x="6762873" y="766889"/>
                  <a:pt x="6751900" y="779147"/>
                </a:cubicBezTo>
                <a:cubicBezTo>
                  <a:pt x="6740927" y="791406"/>
                  <a:pt x="6735441" y="808422"/>
                  <a:pt x="6735441" y="830196"/>
                </a:cubicBezTo>
                <a:cubicBezTo>
                  <a:pt x="6735441" y="852314"/>
                  <a:pt x="6741056" y="869373"/>
                  <a:pt x="6752286" y="881374"/>
                </a:cubicBezTo>
                <a:cubicBezTo>
                  <a:pt x="6763516" y="893376"/>
                  <a:pt x="6778904" y="899376"/>
                  <a:pt x="6798449" y="899376"/>
                </a:cubicBezTo>
                <a:cubicBezTo>
                  <a:pt x="6810107" y="899376"/>
                  <a:pt x="6820094" y="897233"/>
                  <a:pt x="6828410" y="892947"/>
                </a:cubicBezTo>
                <a:cubicBezTo>
                  <a:pt x="6836725" y="888661"/>
                  <a:pt x="6842511" y="882489"/>
                  <a:pt x="6845769" y="874431"/>
                </a:cubicBezTo>
                <a:cubicBezTo>
                  <a:pt x="6846969" y="871516"/>
                  <a:pt x="6847569" y="869030"/>
                  <a:pt x="6847569" y="866972"/>
                </a:cubicBezTo>
                <a:cubicBezTo>
                  <a:pt x="6847569" y="863886"/>
                  <a:pt x="6846198" y="861743"/>
                  <a:pt x="6843455" y="860543"/>
                </a:cubicBezTo>
                <a:cubicBezTo>
                  <a:pt x="6840883" y="866887"/>
                  <a:pt x="6836296" y="871945"/>
                  <a:pt x="6829696" y="875716"/>
                </a:cubicBezTo>
                <a:cubicBezTo>
                  <a:pt x="6823095" y="879488"/>
                  <a:pt x="6815165" y="881374"/>
                  <a:pt x="6805907" y="881374"/>
                </a:cubicBezTo>
                <a:cubicBezTo>
                  <a:pt x="6794077" y="881374"/>
                  <a:pt x="6784733" y="877945"/>
                  <a:pt x="6777875" y="871087"/>
                </a:cubicBezTo>
                <a:cubicBezTo>
                  <a:pt x="6771017" y="864229"/>
                  <a:pt x="6766988" y="852828"/>
                  <a:pt x="6765788" y="836883"/>
                </a:cubicBezTo>
                <a:cubicBezTo>
                  <a:pt x="6773503" y="837740"/>
                  <a:pt x="6782333" y="838169"/>
                  <a:pt x="6792277" y="838169"/>
                </a:cubicBezTo>
                <a:cubicBezTo>
                  <a:pt x="6809765" y="838169"/>
                  <a:pt x="6823609" y="834783"/>
                  <a:pt x="6833810" y="828010"/>
                </a:cubicBezTo>
                <a:cubicBezTo>
                  <a:pt x="6844012" y="821238"/>
                  <a:pt x="6849112" y="811508"/>
                  <a:pt x="6849112" y="798821"/>
                </a:cubicBezTo>
                <a:cubicBezTo>
                  <a:pt x="6849112" y="786648"/>
                  <a:pt x="6844483" y="777261"/>
                  <a:pt x="6835225" y="770660"/>
                </a:cubicBezTo>
                <a:cubicBezTo>
                  <a:pt x="6825967" y="764060"/>
                  <a:pt x="6813879" y="760759"/>
                  <a:pt x="6798963" y="760759"/>
                </a:cubicBezTo>
                <a:close/>
                <a:moveTo>
                  <a:pt x="6612883" y="760759"/>
                </a:moveTo>
                <a:cubicBezTo>
                  <a:pt x="6606882" y="760759"/>
                  <a:pt x="6601481" y="762817"/>
                  <a:pt x="6596681" y="766931"/>
                </a:cubicBezTo>
                <a:cubicBezTo>
                  <a:pt x="6599424" y="774304"/>
                  <a:pt x="6600796" y="784591"/>
                  <a:pt x="6600796" y="797792"/>
                </a:cubicBezTo>
                <a:lnTo>
                  <a:pt x="6601053" y="845370"/>
                </a:lnTo>
                <a:cubicBezTo>
                  <a:pt x="6601053" y="864229"/>
                  <a:pt x="6604267" y="877731"/>
                  <a:pt x="6610697" y="885875"/>
                </a:cubicBezTo>
                <a:cubicBezTo>
                  <a:pt x="6617126" y="894019"/>
                  <a:pt x="6627113" y="898091"/>
                  <a:pt x="6640658" y="898091"/>
                </a:cubicBezTo>
                <a:cubicBezTo>
                  <a:pt x="6651631" y="898091"/>
                  <a:pt x="6660717" y="895347"/>
                  <a:pt x="6667918" y="889861"/>
                </a:cubicBezTo>
                <a:cubicBezTo>
                  <a:pt x="6675119" y="884375"/>
                  <a:pt x="6680434" y="876402"/>
                  <a:pt x="6683863" y="865944"/>
                </a:cubicBezTo>
                <a:cubicBezTo>
                  <a:pt x="6682834" y="875888"/>
                  <a:pt x="6682320" y="882489"/>
                  <a:pt x="6682320" y="885746"/>
                </a:cubicBezTo>
                <a:cubicBezTo>
                  <a:pt x="6682320" y="904777"/>
                  <a:pt x="6679234" y="919436"/>
                  <a:pt x="6673062" y="929723"/>
                </a:cubicBezTo>
                <a:cubicBezTo>
                  <a:pt x="6666889" y="940010"/>
                  <a:pt x="6657631" y="945154"/>
                  <a:pt x="6645287" y="945154"/>
                </a:cubicBezTo>
                <a:cubicBezTo>
                  <a:pt x="6639115" y="945154"/>
                  <a:pt x="6634057" y="943525"/>
                  <a:pt x="6630114" y="940267"/>
                </a:cubicBezTo>
                <a:cubicBezTo>
                  <a:pt x="6626170" y="937010"/>
                  <a:pt x="6624198" y="932552"/>
                  <a:pt x="6624198" y="926894"/>
                </a:cubicBezTo>
                <a:cubicBezTo>
                  <a:pt x="6624198" y="924665"/>
                  <a:pt x="6624756" y="922394"/>
                  <a:pt x="6625870" y="920079"/>
                </a:cubicBezTo>
                <a:cubicBezTo>
                  <a:pt x="6626984" y="917765"/>
                  <a:pt x="6628742" y="915836"/>
                  <a:pt x="6631142" y="914293"/>
                </a:cubicBezTo>
                <a:cubicBezTo>
                  <a:pt x="6628570" y="911035"/>
                  <a:pt x="6624198" y="909406"/>
                  <a:pt x="6618026" y="909406"/>
                </a:cubicBezTo>
                <a:cubicBezTo>
                  <a:pt x="6612197" y="909406"/>
                  <a:pt x="6607439" y="911078"/>
                  <a:pt x="6603753" y="914421"/>
                </a:cubicBezTo>
                <a:cubicBezTo>
                  <a:pt x="6600067" y="917765"/>
                  <a:pt x="6598224" y="922094"/>
                  <a:pt x="6598224" y="927409"/>
                </a:cubicBezTo>
                <a:cubicBezTo>
                  <a:pt x="6598224" y="937181"/>
                  <a:pt x="6602596" y="944168"/>
                  <a:pt x="6611340" y="948368"/>
                </a:cubicBezTo>
                <a:cubicBezTo>
                  <a:pt x="6620084" y="952569"/>
                  <a:pt x="6631228" y="954669"/>
                  <a:pt x="6644773" y="954669"/>
                </a:cubicBezTo>
                <a:cubicBezTo>
                  <a:pt x="6687463" y="954669"/>
                  <a:pt x="6708809" y="930752"/>
                  <a:pt x="6708809" y="882917"/>
                </a:cubicBezTo>
                <a:lnTo>
                  <a:pt x="6708552" y="776961"/>
                </a:lnTo>
                <a:cubicBezTo>
                  <a:pt x="6708552" y="771989"/>
                  <a:pt x="6707009" y="768046"/>
                  <a:pt x="6703923" y="765131"/>
                </a:cubicBezTo>
                <a:cubicBezTo>
                  <a:pt x="6700837" y="762217"/>
                  <a:pt x="6696979" y="760759"/>
                  <a:pt x="6692350" y="760759"/>
                </a:cubicBezTo>
                <a:cubicBezTo>
                  <a:pt x="6686521" y="760759"/>
                  <a:pt x="6681120" y="762731"/>
                  <a:pt x="6676148" y="766674"/>
                </a:cubicBezTo>
                <a:cubicBezTo>
                  <a:pt x="6678377" y="772332"/>
                  <a:pt x="6679748" y="778419"/>
                  <a:pt x="6680263" y="784934"/>
                </a:cubicBezTo>
                <a:cubicBezTo>
                  <a:pt x="6680777" y="791449"/>
                  <a:pt x="6681034" y="804565"/>
                  <a:pt x="6681034" y="824281"/>
                </a:cubicBezTo>
                <a:cubicBezTo>
                  <a:pt x="6681034" y="843998"/>
                  <a:pt x="6678077" y="858871"/>
                  <a:pt x="6672162" y="868901"/>
                </a:cubicBezTo>
                <a:cubicBezTo>
                  <a:pt x="6666247" y="878931"/>
                  <a:pt x="6658660" y="883946"/>
                  <a:pt x="6649402" y="883946"/>
                </a:cubicBezTo>
                <a:cubicBezTo>
                  <a:pt x="6641858" y="883946"/>
                  <a:pt x="6636586" y="880560"/>
                  <a:pt x="6633585" y="873788"/>
                </a:cubicBezTo>
                <a:cubicBezTo>
                  <a:pt x="6630585" y="867015"/>
                  <a:pt x="6629085" y="856171"/>
                  <a:pt x="6629085" y="841255"/>
                </a:cubicBezTo>
                <a:lnTo>
                  <a:pt x="6629085" y="775675"/>
                </a:lnTo>
                <a:cubicBezTo>
                  <a:pt x="6629085" y="771046"/>
                  <a:pt x="6627585" y="767403"/>
                  <a:pt x="6624584" y="764745"/>
                </a:cubicBezTo>
                <a:cubicBezTo>
                  <a:pt x="6621584" y="762088"/>
                  <a:pt x="6617683" y="760759"/>
                  <a:pt x="6612883" y="760759"/>
                </a:cubicBezTo>
                <a:close/>
                <a:moveTo>
                  <a:pt x="6460483" y="760759"/>
                </a:moveTo>
                <a:cubicBezTo>
                  <a:pt x="6454482" y="760759"/>
                  <a:pt x="6449081" y="762817"/>
                  <a:pt x="6444281" y="766931"/>
                </a:cubicBezTo>
                <a:cubicBezTo>
                  <a:pt x="6447024" y="774304"/>
                  <a:pt x="6448396" y="784591"/>
                  <a:pt x="6448396" y="797792"/>
                </a:cubicBezTo>
                <a:lnTo>
                  <a:pt x="6448653" y="846913"/>
                </a:lnTo>
                <a:cubicBezTo>
                  <a:pt x="6448653" y="865944"/>
                  <a:pt x="6451867" y="879488"/>
                  <a:pt x="6458297" y="887547"/>
                </a:cubicBezTo>
                <a:cubicBezTo>
                  <a:pt x="6464726" y="895605"/>
                  <a:pt x="6474970" y="899634"/>
                  <a:pt x="6489029" y="899634"/>
                </a:cubicBezTo>
                <a:cubicBezTo>
                  <a:pt x="6499488" y="899634"/>
                  <a:pt x="6508274" y="896976"/>
                  <a:pt x="6515390" y="891661"/>
                </a:cubicBezTo>
                <a:cubicBezTo>
                  <a:pt x="6522505" y="886346"/>
                  <a:pt x="6527863" y="878717"/>
                  <a:pt x="6531463" y="868773"/>
                </a:cubicBezTo>
                <a:lnTo>
                  <a:pt x="6531463" y="869287"/>
                </a:lnTo>
                <a:cubicBezTo>
                  <a:pt x="6531463" y="879231"/>
                  <a:pt x="6533478" y="886689"/>
                  <a:pt x="6537507" y="891661"/>
                </a:cubicBezTo>
                <a:cubicBezTo>
                  <a:pt x="6541536" y="896633"/>
                  <a:pt x="6547322" y="899119"/>
                  <a:pt x="6554866" y="899119"/>
                </a:cubicBezTo>
                <a:cubicBezTo>
                  <a:pt x="6560695" y="899119"/>
                  <a:pt x="6565196" y="897748"/>
                  <a:pt x="6568368" y="895004"/>
                </a:cubicBezTo>
                <a:cubicBezTo>
                  <a:pt x="6571539" y="892261"/>
                  <a:pt x="6573125" y="888575"/>
                  <a:pt x="6573125" y="883946"/>
                </a:cubicBezTo>
                <a:cubicBezTo>
                  <a:pt x="6573125" y="880517"/>
                  <a:pt x="6572097" y="877345"/>
                  <a:pt x="6570039" y="874431"/>
                </a:cubicBezTo>
                <a:cubicBezTo>
                  <a:pt x="6568668" y="876659"/>
                  <a:pt x="6566439" y="877774"/>
                  <a:pt x="6563353" y="877774"/>
                </a:cubicBezTo>
                <a:cubicBezTo>
                  <a:pt x="6560952" y="877774"/>
                  <a:pt x="6559195" y="876788"/>
                  <a:pt x="6558081" y="874816"/>
                </a:cubicBezTo>
                <a:cubicBezTo>
                  <a:pt x="6556966" y="872845"/>
                  <a:pt x="6556409" y="869458"/>
                  <a:pt x="6556409" y="864658"/>
                </a:cubicBezTo>
                <a:lnTo>
                  <a:pt x="6556152" y="776961"/>
                </a:lnTo>
                <a:cubicBezTo>
                  <a:pt x="6556152" y="771989"/>
                  <a:pt x="6554609" y="768046"/>
                  <a:pt x="6551523" y="765131"/>
                </a:cubicBezTo>
                <a:cubicBezTo>
                  <a:pt x="6548437" y="762217"/>
                  <a:pt x="6544579" y="760759"/>
                  <a:pt x="6539950" y="760759"/>
                </a:cubicBezTo>
                <a:cubicBezTo>
                  <a:pt x="6534121" y="760759"/>
                  <a:pt x="6528720" y="762731"/>
                  <a:pt x="6523748" y="766674"/>
                </a:cubicBezTo>
                <a:cubicBezTo>
                  <a:pt x="6525977" y="772332"/>
                  <a:pt x="6527348" y="778461"/>
                  <a:pt x="6527863" y="785062"/>
                </a:cubicBezTo>
                <a:cubicBezTo>
                  <a:pt x="6528377" y="791663"/>
                  <a:pt x="6528634" y="805079"/>
                  <a:pt x="6528634" y="825310"/>
                </a:cubicBezTo>
                <a:cubicBezTo>
                  <a:pt x="6528634" y="838683"/>
                  <a:pt x="6527220" y="849913"/>
                  <a:pt x="6524391" y="859000"/>
                </a:cubicBezTo>
                <a:cubicBezTo>
                  <a:pt x="6521562" y="868087"/>
                  <a:pt x="6517833" y="874816"/>
                  <a:pt x="6513204" y="879188"/>
                </a:cubicBezTo>
                <a:cubicBezTo>
                  <a:pt x="6508575" y="883560"/>
                  <a:pt x="6503517" y="885746"/>
                  <a:pt x="6498030" y="885746"/>
                </a:cubicBezTo>
                <a:cubicBezTo>
                  <a:pt x="6489972" y="885746"/>
                  <a:pt x="6484400" y="882446"/>
                  <a:pt x="6481314" y="875845"/>
                </a:cubicBezTo>
                <a:cubicBezTo>
                  <a:pt x="6478228" y="869244"/>
                  <a:pt x="6476685" y="858228"/>
                  <a:pt x="6476685" y="842798"/>
                </a:cubicBezTo>
                <a:lnTo>
                  <a:pt x="6476685" y="775675"/>
                </a:lnTo>
                <a:cubicBezTo>
                  <a:pt x="6476685" y="771046"/>
                  <a:pt x="6475185" y="767403"/>
                  <a:pt x="6472184" y="764745"/>
                </a:cubicBezTo>
                <a:cubicBezTo>
                  <a:pt x="6469184" y="762088"/>
                  <a:pt x="6465283" y="760759"/>
                  <a:pt x="6460483" y="760759"/>
                </a:cubicBezTo>
                <a:close/>
                <a:moveTo>
                  <a:pt x="6358242" y="760759"/>
                </a:moveTo>
                <a:cubicBezTo>
                  <a:pt x="6336467" y="760759"/>
                  <a:pt x="6320865" y="767403"/>
                  <a:pt x="6311436" y="780690"/>
                </a:cubicBezTo>
                <a:cubicBezTo>
                  <a:pt x="6302006" y="793978"/>
                  <a:pt x="6297291" y="811165"/>
                  <a:pt x="6297291" y="832254"/>
                </a:cubicBezTo>
                <a:cubicBezTo>
                  <a:pt x="6297291" y="854371"/>
                  <a:pt x="6301277" y="870573"/>
                  <a:pt x="6309250" y="880860"/>
                </a:cubicBezTo>
                <a:cubicBezTo>
                  <a:pt x="6317222" y="891147"/>
                  <a:pt x="6328409" y="896290"/>
                  <a:pt x="6342811" y="896290"/>
                </a:cubicBezTo>
                <a:cubicBezTo>
                  <a:pt x="6352927" y="896290"/>
                  <a:pt x="6361456" y="893890"/>
                  <a:pt x="6368400" y="889090"/>
                </a:cubicBezTo>
                <a:cubicBezTo>
                  <a:pt x="6375344" y="884289"/>
                  <a:pt x="6380273" y="877431"/>
                  <a:pt x="6383188" y="868515"/>
                </a:cubicBezTo>
                <a:lnTo>
                  <a:pt x="6383188" y="887032"/>
                </a:lnTo>
                <a:cubicBezTo>
                  <a:pt x="6383188" y="905549"/>
                  <a:pt x="6380058" y="919865"/>
                  <a:pt x="6373801" y="929980"/>
                </a:cubicBezTo>
                <a:cubicBezTo>
                  <a:pt x="6367543" y="940096"/>
                  <a:pt x="6358156" y="945154"/>
                  <a:pt x="6345640" y="945154"/>
                </a:cubicBezTo>
                <a:cubicBezTo>
                  <a:pt x="6338953" y="945154"/>
                  <a:pt x="6333724" y="943439"/>
                  <a:pt x="6329952" y="940010"/>
                </a:cubicBezTo>
                <a:cubicBezTo>
                  <a:pt x="6326180" y="936581"/>
                  <a:pt x="6324294" y="931866"/>
                  <a:pt x="6324294" y="925866"/>
                </a:cubicBezTo>
                <a:cubicBezTo>
                  <a:pt x="6324294" y="918665"/>
                  <a:pt x="6326780" y="913093"/>
                  <a:pt x="6331752" y="909149"/>
                </a:cubicBezTo>
                <a:cubicBezTo>
                  <a:pt x="6329181" y="905892"/>
                  <a:pt x="6324809" y="904263"/>
                  <a:pt x="6318637" y="904263"/>
                </a:cubicBezTo>
                <a:cubicBezTo>
                  <a:pt x="6312636" y="904263"/>
                  <a:pt x="6307750" y="906106"/>
                  <a:pt x="6303978" y="909792"/>
                </a:cubicBezTo>
                <a:cubicBezTo>
                  <a:pt x="6300206" y="913478"/>
                  <a:pt x="6298320" y="918408"/>
                  <a:pt x="6298320" y="924580"/>
                </a:cubicBezTo>
                <a:cubicBezTo>
                  <a:pt x="6298320" y="934695"/>
                  <a:pt x="6302692" y="942239"/>
                  <a:pt x="6311436" y="947211"/>
                </a:cubicBezTo>
                <a:cubicBezTo>
                  <a:pt x="6320180" y="952183"/>
                  <a:pt x="6331324" y="954669"/>
                  <a:pt x="6344868" y="954669"/>
                </a:cubicBezTo>
                <a:cubicBezTo>
                  <a:pt x="6388931" y="954669"/>
                  <a:pt x="6410962" y="931266"/>
                  <a:pt x="6410962" y="884460"/>
                </a:cubicBezTo>
                <a:lnTo>
                  <a:pt x="6410962" y="777733"/>
                </a:lnTo>
                <a:cubicBezTo>
                  <a:pt x="6404962" y="772246"/>
                  <a:pt x="6397289" y="768046"/>
                  <a:pt x="6387945" y="765131"/>
                </a:cubicBezTo>
                <a:cubicBezTo>
                  <a:pt x="6378601" y="762217"/>
                  <a:pt x="6368700" y="760759"/>
                  <a:pt x="6358242" y="760759"/>
                </a:cubicBezTo>
                <a:close/>
                <a:moveTo>
                  <a:pt x="5329542" y="760759"/>
                </a:moveTo>
                <a:cubicBezTo>
                  <a:pt x="5307767" y="760759"/>
                  <a:pt x="5292165" y="767403"/>
                  <a:pt x="5282736" y="780690"/>
                </a:cubicBezTo>
                <a:cubicBezTo>
                  <a:pt x="5273306" y="793978"/>
                  <a:pt x="5268591" y="811165"/>
                  <a:pt x="5268591" y="832254"/>
                </a:cubicBezTo>
                <a:cubicBezTo>
                  <a:pt x="5268591" y="854371"/>
                  <a:pt x="5272578" y="870573"/>
                  <a:pt x="5280550" y="880860"/>
                </a:cubicBezTo>
                <a:cubicBezTo>
                  <a:pt x="5288522" y="891147"/>
                  <a:pt x="5299709" y="896290"/>
                  <a:pt x="5314111" y="896290"/>
                </a:cubicBezTo>
                <a:cubicBezTo>
                  <a:pt x="5324227" y="896290"/>
                  <a:pt x="5332757" y="893890"/>
                  <a:pt x="5339700" y="889090"/>
                </a:cubicBezTo>
                <a:cubicBezTo>
                  <a:pt x="5346644" y="884289"/>
                  <a:pt x="5351573" y="877431"/>
                  <a:pt x="5354488" y="868515"/>
                </a:cubicBezTo>
                <a:lnTo>
                  <a:pt x="5354488" y="887032"/>
                </a:lnTo>
                <a:cubicBezTo>
                  <a:pt x="5354488" y="905549"/>
                  <a:pt x="5351359" y="919865"/>
                  <a:pt x="5345101" y="929980"/>
                </a:cubicBezTo>
                <a:cubicBezTo>
                  <a:pt x="5338843" y="940096"/>
                  <a:pt x="5329456" y="945154"/>
                  <a:pt x="5316940" y="945154"/>
                </a:cubicBezTo>
                <a:cubicBezTo>
                  <a:pt x="5310253" y="945154"/>
                  <a:pt x="5305024" y="943439"/>
                  <a:pt x="5301252" y="940010"/>
                </a:cubicBezTo>
                <a:cubicBezTo>
                  <a:pt x="5297481" y="936581"/>
                  <a:pt x="5295594" y="931866"/>
                  <a:pt x="5295594" y="925866"/>
                </a:cubicBezTo>
                <a:cubicBezTo>
                  <a:pt x="5295594" y="918665"/>
                  <a:pt x="5298080" y="913093"/>
                  <a:pt x="5303053" y="909149"/>
                </a:cubicBezTo>
                <a:cubicBezTo>
                  <a:pt x="5300481" y="905892"/>
                  <a:pt x="5296109" y="904263"/>
                  <a:pt x="5289937" y="904263"/>
                </a:cubicBezTo>
                <a:cubicBezTo>
                  <a:pt x="5283936" y="904263"/>
                  <a:pt x="5279050" y="906106"/>
                  <a:pt x="5275278" y="909792"/>
                </a:cubicBezTo>
                <a:cubicBezTo>
                  <a:pt x="5271506" y="913478"/>
                  <a:pt x="5269620" y="918408"/>
                  <a:pt x="5269620" y="924580"/>
                </a:cubicBezTo>
                <a:cubicBezTo>
                  <a:pt x="5269620" y="934695"/>
                  <a:pt x="5273992" y="942239"/>
                  <a:pt x="5282736" y="947211"/>
                </a:cubicBezTo>
                <a:cubicBezTo>
                  <a:pt x="5291480" y="952183"/>
                  <a:pt x="5302624" y="954669"/>
                  <a:pt x="5316169" y="954669"/>
                </a:cubicBezTo>
                <a:cubicBezTo>
                  <a:pt x="5360232" y="954669"/>
                  <a:pt x="5382262" y="931266"/>
                  <a:pt x="5382262" y="884460"/>
                </a:cubicBezTo>
                <a:lnTo>
                  <a:pt x="5382262" y="777733"/>
                </a:lnTo>
                <a:cubicBezTo>
                  <a:pt x="5376262" y="772246"/>
                  <a:pt x="5368589" y="768046"/>
                  <a:pt x="5359245" y="765131"/>
                </a:cubicBezTo>
                <a:cubicBezTo>
                  <a:pt x="5349901" y="762217"/>
                  <a:pt x="5340000" y="760759"/>
                  <a:pt x="5329542" y="760759"/>
                </a:cubicBezTo>
                <a:close/>
                <a:moveTo>
                  <a:pt x="5129822" y="760759"/>
                </a:moveTo>
                <a:cubicBezTo>
                  <a:pt x="5123992" y="760759"/>
                  <a:pt x="5119449" y="762174"/>
                  <a:pt x="5116191" y="765003"/>
                </a:cubicBezTo>
                <a:cubicBezTo>
                  <a:pt x="5112934" y="767831"/>
                  <a:pt x="5111305" y="771475"/>
                  <a:pt x="5111305" y="775932"/>
                </a:cubicBezTo>
                <a:cubicBezTo>
                  <a:pt x="5111305" y="779190"/>
                  <a:pt x="5112419" y="782448"/>
                  <a:pt x="5114648" y="785705"/>
                </a:cubicBezTo>
                <a:cubicBezTo>
                  <a:pt x="5115848" y="783305"/>
                  <a:pt x="5118078" y="782105"/>
                  <a:pt x="5121335" y="782105"/>
                </a:cubicBezTo>
                <a:cubicBezTo>
                  <a:pt x="5123735" y="782105"/>
                  <a:pt x="5125450" y="783133"/>
                  <a:pt x="5126479" y="785191"/>
                </a:cubicBezTo>
                <a:cubicBezTo>
                  <a:pt x="5127507" y="787248"/>
                  <a:pt x="5128107" y="790677"/>
                  <a:pt x="5128278" y="795478"/>
                </a:cubicBezTo>
                <a:lnTo>
                  <a:pt x="5128278" y="883175"/>
                </a:lnTo>
                <a:cubicBezTo>
                  <a:pt x="5128278" y="888147"/>
                  <a:pt x="5129822" y="892090"/>
                  <a:pt x="5132907" y="895004"/>
                </a:cubicBezTo>
                <a:cubicBezTo>
                  <a:pt x="5135994" y="897919"/>
                  <a:pt x="5140023" y="899376"/>
                  <a:pt x="5144995" y="899376"/>
                </a:cubicBezTo>
                <a:cubicBezTo>
                  <a:pt x="5148253" y="899376"/>
                  <a:pt x="5151295" y="898734"/>
                  <a:pt x="5154124" y="897448"/>
                </a:cubicBezTo>
                <a:cubicBezTo>
                  <a:pt x="5156953" y="896162"/>
                  <a:pt x="5159226" y="894747"/>
                  <a:pt x="5160939" y="893204"/>
                </a:cubicBezTo>
                <a:cubicBezTo>
                  <a:pt x="5158711" y="887547"/>
                  <a:pt x="5157339" y="881460"/>
                  <a:pt x="5156825" y="874945"/>
                </a:cubicBezTo>
                <a:cubicBezTo>
                  <a:pt x="5156310" y="868430"/>
                  <a:pt x="5156053" y="855057"/>
                  <a:pt x="5156053" y="834826"/>
                </a:cubicBezTo>
                <a:cubicBezTo>
                  <a:pt x="5156053" y="821624"/>
                  <a:pt x="5157510" y="810608"/>
                  <a:pt x="5160425" y="801779"/>
                </a:cubicBezTo>
                <a:cubicBezTo>
                  <a:pt x="5163340" y="792949"/>
                  <a:pt x="5167155" y="786391"/>
                  <a:pt x="5171869" y="782105"/>
                </a:cubicBezTo>
                <a:cubicBezTo>
                  <a:pt x="5176584" y="777818"/>
                  <a:pt x="5181771" y="775675"/>
                  <a:pt x="5187428" y="775675"/>
                </a:cubicBezTo>
                <a:cubicBezTo>
                  <a:pt x="5195830" y="775675"/>
                  <a:pt x="5201616" y="779061"/>
                  <a:pt x="5204788" y="785834"/>
                </a:cubicBezTo>
                <a:cubicBezTo>
                  <a:pt x="5207960" y="792606"/>
                  <a:pt x="5209632" y="803107"/>
                  <a:pt x="5209803" y="817338"/>
                </a:cubicBezTo>
                <a:lnTo>
                  <a:pt x="5209803" y="884460"/>
                </a:lnTo>
                <a:cubicBezTo>
                  <a:pt x="5209803" y="889090"/>
                  <a:pt x="5211346" y="892733"/>
                  <a:pt x="5214432" y="895390"/>
                </a:cubicBezTo>
                <a:cubicBezTo>
                  <a:pt x="5217518" y="898048"/>
                  <a:pt x="5221461" y="899376"/>
                  <a:pt x="5226262" y="899376"/>
                </a:cubicBezTo>
                <a:cubicBezTo>
                  <a:pt x="5232435" y="899376"/>
                  <a:pt x="5237835" y="897233"/>
                  <a:pt x="5242464" y="892947"/>
                </a:cubicBezTo>
                <a:cubicBezTo>
                  <a:pt x="5239721" y="886603"/>
                  <a:pt x="5238178" y="876402"/>
                  <a:pt x="5237835" y="862343"/>
                </a:cubicBezTo>
                <a:lnTo>
                  <a:pt x="5237835" y="813223"/>
                </a:lnTo>
                <a:cubicBezTo>
                  <a:pt x="5237835" y="795735"/>
                  <a:pt x="5234449" y="782619"/>
                  <a:pt x="5227676" y="773875"/>
                </a:cubicBezTo>
                <a:cubicBezTo>
                  <a:pt x="5220905" y="765131"/>
                  <a:pt x="5210489" y="760759"/>
                  <a:pt x="5196430" y="760759"/>
                </a:cubicBezTo>
                <a:cubicBezTo>
                  <a:pt x="5185800" y="760759"/>
                  <a:pt x="5176756" y="763460"/>
                  <a:pt x="5169298" y="768860"/>
                </a:cubicBezTo>
                <a:cubicBezTo>
                  <a:pt x="5161840" y="774261"/>
                  <a:pt x="5156396" y="782019"/>
                  <a:pt x="5152967" y="792134"/>
                </a:cubicBezTo>
                <a:lnTo>
                  <a:pt x="5152967" y="790849"/>
                </a:lnTo>
                <a:cubicBezTo>
                  <a:pt x="5152967" y="780904"/>
                  <a:pt x="5150953" y="773404"/>
                  <a:pt x="5146923" y="768346"/>
                </a:cubicBezTo>
                <a:cubicBezTo>
                  <a:pt x="5142894" y="763288"/>
                  <a:pt x="5137194" y="760759"/>
                  <a:pt x="5129822" y="760759"/>
                </a:cubicBezTo>
                <a:close/>
                <a:moveTo>
                  <a:pt x="4841233" y="760759"/>
                </a:moveTo>
                <a:cubicBezTo>
                  <a:pt x="4835232" y="760759"/>
                  <a:pt x="4829831" y="762817"/>
                  <a:pt x="4825031" y="766931"/>
                </a:cubicBezTo>
                <a:cubicBezTo>
                  <a:pt x="4827774" y="774304"/>
                  <a:pt x="4829146" y="784591"/>
                  <a:pt x="4829146" y="797792"/>
                </a:cubicBezTo>
                <a:lnTo>
                  <a:pt x="4829403" y="846913"/>
                </a:lnTo>
                <a:cubicBezTo>
                  <a:pt x="4829403" y="865944"/>
                  <a:pt x="4832618" y="879488"/>
                  <a:pt x="4839047" y="887547"/>
                </a:cubicBezTo>
                <a:cubicBezTo>
                  <a:pt x="4845476" y="895605"/>
                  <a:pt x="4855720" y="899634"/>
                  <a:pt x="4869780" y="899634"/>
                </a:cubicBezTo>
                <a:cubicBezTo>
                  <a:pt x="4880238" y="899634"/>
                  <a:pt x="4889025" y="896976"/>
                  <a:pt x="4896140" y="891661"/>
                </a:cubicBezTo>
                <a:cubicBezTo>
                  <a:pt x="4903255" y="886346"/>
                  <a:pt x="4908613" y="878717"/>
                  <a:pt x="4912214" y="868773"/>
                </a:cubicBezTo>
                <a:lnTo>
                  <a:pt x="4912214" y="869287"/>
                </a:lnTo>
                <a:cubicBezTo>
                  <a:pt x="4912214" y="879231"/>
                  <a:pt x="4914228" y="886689"/>
                  <a:pt x="4918257" y="891661"/>
                </a:cubicBezTo>
                <a:cubicBezTo>
                  <a:pt x="4922286" y="896633"/>
                  <a:pt x="4928072" y="899119"/>
                  <a:pt x="4935617" y="899119"/>
                </a:cubicBezTo>
                <a:cubicBezTo>
                  <a:pt x="4941445" y="899119"/>
                  <a:pt x="4945946" y="897748"/>
                  <a:pt x="4949118" y="895004"/>
                </a:cubicBezTo>
                <a:cubicBezTo>
                  <a:pt x="4952290" y="892261"/>
                  <a:pt x="4953876" y="888575"/>
                  <a:pt x="4953876" y="883946"/>
                </a:cubicBezTo>
                <a:cubicBezTo>
                  <a:pt x="4953876" y="880517"/>
                  <a:pt x="4952847" y="877345"/>
                  <a:pt x="4950789" y="874431"/>
                </a:cubicBezTo>
                <a:cubicBezTo>
                  <a:pt x="4949418" y="876659"/>
                  <a:pt x="4947190" y="877774"/>
                  <a:pt x="4944103" y="877774"/>
                </a:cubicBezTo>
                <a:cubicBezTo>
                  <a:pt x="4941703" y="877774"/>
                  <a:pt x="4939945" y="876788"/>
                  <a:pt x="4938831" y="874816"/>
                </a:cubicBezTo>
                <a:cubicBezTo>
                  <a:pt x="4937716" y="872845"/>
                  <a:pt x="4937159" y="869458"/>
                  <a:pt x="4937159" y="864658"/>
                </a:cubicBezTo>
                <a:lnTo>
                  <a:pt x="4936902" y="776961"/>
                </a:lnTo>
                <a:cubicBezTo>
                  <a:pt x="4936902" y="771989"/>
                  <a:pt x="4935359" y="768046"/>
                  <a:pt x="4932273" y="765131"/>
                </a:cubicBezTo>
                <a:cubicBezTo>
                  <a:pt x="4929187" y="762217"/>
                  <a:pt x="4925329" y="760759"/>
                  <a:pt x="4920700" y="760759"/>
                </a:cubicBezTo>
                <a:cubicBezTo>
                  <a:pt x="4914871" y="760759"/>
                  <a:pt x="4909471" y="762731"/>
                  <a:pt x="4904498" y="766674"/>
                </a:cubicBezTo>
                <a:cubicBezTo>
                  <a:pt x="4906727" y="772332"/>
                  <a:pt x="4908099" y="778461"/>
                  <a:pt x="4908613" y="785062"/>
                </a:cubicBezTo>
                <a:cubicBezTo>
                  <a:pt x="4909128" y="791663"/>
                  <a:pt x="4909384" y="805079"/>
                  <a:pt x="4909384" y="825310"/>
                </a:cubicBezTo>
                <a:cubicBezTo>
                  <a:pt x="4909384" y="838683"/>
                  <a:pt x="4907970" y="849913"/>
                  <a:pt x="4905141" y="859000"/>
                </a:cubicBezTo>
                <a:cubicBezTo>
                  <a:pt x="4902312" y="868087"/>
                  <a:pt x="4898583" y="874816"/>
                  <a:pt x="4893954" y="879188"/>
                </a:cubicBezTo>
                <a:cubicBezTo>
                  <a:pt x="4889325" y="883560"/>
                  <a:pt x="4884267" y="885746"/>
                  <a:pt x="4878780" y="885746"/>
                </a:cubicBezTo>
                <a:cubicBezTo>
                  <a:pt x="4870723" y="885746"/>
                  <a:pt x="4865150" y="882446"/>
                  <a:pt x="4862065" y="875845"/>
                </a:cubicBezTo>
                <a:cubicBezTo>
                  <a:pt x="4858978" y="869244"/>
                  <a:pt x="4857435" y="858228"/>
                  <a:pt x="4857435" y="842798"/>
                </a:cubicBezTo>
                <a:lnTo>
                  <a:pt x="4857435" y="775675"/>
                </a:lnTo>
                <a:cubicBezTo>
                  <a:pt x="4857435" y="771046"/>
                  <a:pt x="4855935" y="767403"/>
                  <a:pt x="4852934" y="764745"/>
                </a:cubicBezTo>
                <a:cubicBezTo>
                  <a:pt x="4849934" y="762088"/>
                  <a:pt x="4846034" y="760759"/>
                  <a:pt x="4841233" y="760759"/>
                </a:cubicBezTo>
                <a:close/>
                <a:moveTo>
                  <a:pt x="4720246" y="760759"/>
                </a:moveTo>
                <a:cubicBezTo>
                  <a:pt x="4714417" y="760759"/>
                  <a:pt x="4709874" y="762174"/>
                  <a:pt x="4706617" y="765003"/>
                </a:cubicBezTo>
                <a:cubicBezTo>
                  <a:pt x="4703359" y="767831"/>
                  <a:pt x="4701730" y="771475"/>
                  <a:pt x="4701730" y="775932"/>
                </a:cubicBezTo>
                <a:cubicBezTo>
                  <a:pt x="4701730" y="779190"/>
                  <a:pt x="4702845" y="782448"/>
                  <a:pt x="4705073" y="785705"/>
                </a:cubicBezTo>
                <a:cubicBezTo>
                  <a:pt x="4706274" y="783305"/>
                  <a:pt x="4708502" y="782105"/>
                  <a:pt x="4711760" y="782105"/>
                </a:cubicBezTo>
                <a:cubicBezTo>
                  <a:pt x="4714160" y="782105"/>
                  <a:pt x="4715917" y="783176"/>
                  <a:pt x="4717032" y="785319"/>
                </a:cubicBezTo>
                <a:cubicBezTo>
                  <a:pt x="4718147" y="787463"/>
                  <a:pt x="4718703" y="790849"/>
                  <a:pt x="4718703" y="795478"/>
                </a:cubicBezTo>
                <a:lnTo>
                  <a:pt x="4718703" y="882403"/>
                </a:lnTo>
                <a:cubicBezTo>
                  <a:pt x="4718703" y="887375"/>
                  <a:pt x="4720289" y="891318"/>
                  <a:pt x="4723462" y="894233"/>
                </a:cubicBezTo>
                <a:cubicBezTo>
                  <a:pt x="4726633" y="897148"/>
                  <a:pt x="4730533" y="898605"/>
                  <a:pt x="4735162" y="898605"/>
                </a:cubicBezTo>
                <a:cubicBezTo>
                  <a:pt x="4738763" y="898434"/>
                  <a:pt x="4741935" y="897748"/>
                  <a:pt x="4744678" y="896548"/>
                </a:cubicBezTo>
                <a:cubicBezTo>
                  <a:pt x="4747421" y="895347"/>
                  <a:pt x="4749651" y="893976"/>
                  <a:pt x="4751365" y="892433"/>
                </a:cubicBezTo>
                <a:cubicBezTo>
                  <a:pt x="4749308" y="887289"/>
                  <a:pt x="4748022" y="881846"/>
                  <a:pt x="4747507" y="876102"/>
                </a:cubicBezTo>
                <a:cubicBezTo>
                  <a:pt x="4746993" y="870359"/>
                  <a:pt x="4746735" y="859857"/>
                  <a:pt x="4746735" y="844598"/>
                </a:cubicBezTo>
                <a:lnTo>
                  <a:pt x="4746735" y="834826"/>
                </a:lnTo>
                <a:cubicBezTo>
                  <a:pt x="4746735" y="814766"/>
                  <a:pt x="4748836" y="799721"/>
                  <a:pt x="4753036" y="789691"/>
                </a:cubicBezTo>
                <a:cubicBezTo>
                  <a:pt x="4757237" y="779662"/>
                  <a:pt x="4762766" y="774647"/>
                  <a:pt x="4769624" y="774647"/>
                </a:cubicBezTo>
                <a:cubicBezTo>
                  <a:pt x="4778196" y="774647"/>
                  <a:pt x="4782483" y="779533"/>
                  <a:pt x="4782483" y="789306"/>
                </a:cubicBezTo>
                <a:cubicBezTo>
                  <a:pt x="4782483" y="792563"/>
                  <a:pt x="4782140" y="795435"/>
                  <a:pt x="4781454" y="797921"/>
                </a:cubicBezTo>
                <a:cubicBezTo>
                  <a:pt x="4780768" y="800407"/>
                  <a:pt x="4779483" y="803193"/>
                  <a:pt x="4777596" y="806279"/>
                </a:cubicBezTo>
                <a:cubicBezTo>
                  <a:pt x="4779997" y="809022"/>
                  <a:pt x="4783854" y="810394"/>
                  <a:pt x="4789169" y="810394"/>
                </a:cubicBezTo>
                <a:cubicBezTo>
                  <a:pt x="4794828" y="810394"/>
                  <a:pt x="4799542" y="808422"/>
                  <a:pt x="4803314" y="804479"/>
                </a:cubicBezTo>
                <a:cubicBezTo>
                  <a:pt x="4807086" y="800536"/>
                  <a:pt x="4808972" y="795306"/>
                  <a:pt x="4808972" y="788791"/>
                </a:cubicBezTo>
                <a:cubicBezTo>
                  <a:pt x="4808972" y="780047"/>
                  <a:pt x="4806057" y="773189"/>
                  <a:pt x="4800228" y="768217"/>
                </a:cubicBezTo>
                <a:cubicBezTo>
                  <a:pt x="4794399" y="763245"/>
                  <a:pt x="4786769" y="760759"/>
                  <a:pt x="4777339" y="760759"/>
                </a:cubicBezTo>
                <a:cubicBezTo>
                  <a:pt x="4760709" y="760759"/>
                  <a:pt x="4749393" y="770275"/>
                  <a:pt x="4743392" y="789306"/>
                </a:cubicBezTo>
                <a:cubicBezTo>
                  <a:pt x="4743221" y="779876"/>
                  <a:pt x="4741078" y="772761"/>
                  <a:pt x="4736963" y="767960"/>
                </a:cubicBezTo>
                <a:cubicBezTo>
                  <a:pt x="4732848" y="763159"/>
                  <a:pt x="4727276" y="760759"/>
                  <a:pt x="4720246" y="760759"/>
                </a:cubicBezTo>
                <a:close/>
                <a:moveTo>
                  <a:pt x="5096760" y="736070"/>
                </a:moveTo>
                <a:cubicBezTo>
                  <a:pt x="5094017" y="736585"/>
                  <a:pt x="5090588" y="737785"/>
                  <a:pt x="5086474" y="739671"/>
                </a:cubicBezTo>
                <a:cubicBezTo>
                  <a:pt x="5082358" y="741557"/>
                  <a:pt x="5079272" y="743271"/>
                  <a:pt x="5077215" y="744814"/>
                </a:cubicBezTo>
                <a:cubicBezTo>
                  <a:pt x="5078758" y="746529"/>
                  <a:pt x="5080044" y="748672"/>
                  <a:pt x="5081072" y="751244"/>
                </a:cubicBezTo>
                <a:cubicBezTo>
                  <a:pt x="5082102" y="753815"/>
                  <a:pt x="5082615" y="756302"/>
                  <a:pt x="5082615" y="758702"/>
                </a:cubicBezTo>
                <a:cubicBezTo>
                  <a:pt x="5082615" y="764703"/>
                  <a:pt x="5079444" y="769417"/>
                  <a:pt x="5073100" y="772846"/>
                </a:cubicBezTo>
                <a:cubicBezTo>
                  <a:pt x="5062984" y="764788"/>
                  <a:pt x="5050126" y="760759"/>
                  <a:pt x="5034524" y="760759"/>
                </a:cubicBezTo>
                <a:cubicBezTo>
                  <a:pt x="5015321" y="760759"/>
                  <a:pt x="5000320" y="766846"/>
                  <a:pt x="4989518" y="779019"/>
                </a:cubicBezTo>
                <a:cubicBezTo>
                  <a:pt x="4978717" y="791192"/>
                  <a:pt x="4973316" y="808251"/>
                  <a:pt x="4973316" y="830196"/>
                </a:cubicBezTo>
                <a:cubicBezTo>
                  <a:pt x="4973316" y="851971"/>
                  <a:pt x="4978674" y="868944"/>
                  <a:pt x="4989390" y="881117"/>
                </a:cubicBezTo>
                <a:cubicBezTo>
                  <a:pt x="5000105" y="893290"/>
                  <a:pt x="5015150" y="899376"/>
                  <a:pt x="5034524" y="899376"/>
                </a:cubicBezTo>
                <a:cubicBezTo>
                  <a:pt x="5053898" y="899376"/>
                  <a:pt x="5068985" y="893290"/>
                  <a:pt x="5079787" y="881117"/>
                </a:cubicBezTo>
                <a:cubicBezTo>
                  <a:pt x="5090588" y="868944"/>
                  <a:pt x="5095988" y="851971"/>
                  <a:pt x="5095988" y="830196"/>
                </a:cubicBezTo>
                <a:cubicBezTo>
                  <a:pt x="5095988" y="809280"/>
                  <a:pt x="5091102" y="792906"/>
                  <a:pt x="5081330" y="781076"/>
                </a:cubicBezTo>
                <a:cubicBezTo>
                  <a:pt x="5088188" y="777990"/>
                  <a:pt x="5093632" y="774304"/>
                  <a:pt x="5097661" y="770017"/>
                </a:cubicBezTo>
                <a:cubicBezTo>
                  <a:pt x="5101690" y="765731"/>
                  <a:pt x="5103704" y="761016"/>
                  <a:pt x="5103704" y="755873"/>
                </a:cubicBezTo>
                <a:cubicBezTo>
                  <a:pt x="5103704" y="752101"/>
                  <a:pt x="5103018" y="748329"/>
                  <a:pt x="5101646" y="744557"/>
                </a:cubicBezTo>
                <a:cubicBezTo>
                  <a:pt x="5100275" y="740785"/>
                  <a:pt x="5098646" y="737956"/>
                  <a:pt x="5096760" y="736070"/>
                </a:cubicBezTo>
                <a:close/>
                <a:moveTo>
                  <a:pt x="7604492" y="725526"/>
                </a:moveTo>
                <a:lnTo>
                  <a:pt x="7628410" y="725526"/>
                </a:lnTo>
                <a:cubicBezTo>
                  <a:pt x="7644355" y="725526"/>
                  <a:pt x="7656185" y="732041"/>
                  <a:pt x="7663900" y="745072"/>
                </a:cubicBezTo>
                <a:cubicBezTo>
                  <a:pt x="7671615" y="758102"/>
                  <a:pt x="7675473" y="778590"/>
                  <a:pt x="7675473" y="806536"/>
                </a:cubicBezTo>
                <a:cubicBezTo>
                  <a:pt x="7675473" y="834654"/>
                  <a:pt x="7671658" y="854757"/>
                  <a:pt x="7664028" y="866844"/>
                </a:cubicBezTo>
                <a:cubicBezTo>
                  <a:pt x="7656399" y="878931"/>
                  <a:pt x="7644526" y="884975"/>
                  <a:pt x="7628410" y="884975"/>
                </a:cubicBezTo>
                <a:lnTo>
                  <a:pt x="7604492" y="884975"/>
                </a:lnTo>
                <a:lnTo>
                  <a:pt x="7604492" y="811937"/>
                </a:lnTo>
                <a:lnTo>
                  <a:pt x="7639725" y="811937"/>
                </a:lnTo>
                <a:cubicBezTo>
                  <a:pt x="7640411" y="810051"/>
                  <a:pt x="7640754" y="808079"/>
                  <a:pt x="7640754" y="806022"/>
                </a:cubicBezTo>
                <a:cubicBezTo>
                  <a:pt x="7640754" y="803965"/>
                  <a:pt x="7640411" y="802164"/>
                  <a:pt x="7639725" y="800621"/>
                </a:cubicBezTo>
                <a:lnTo>
                  <a:pt x="7604492" y="800621"/>
                </a:lnTo>
                <a:close/>
                <a:moveTo>
                  <a:pt x="7134643" y="724497"/>
                </a:moveTo>
                <a:cubicBezTo>
                  <a:pt x="7147845" y="724497"/>
                  <a:pt x="7157660" y="731098"/>
                  <a:pt x="7164090" y="744300"/>
                </a:cubicBezTo>
                <a:cubicBezTo>
                  <a:pt x="7170519" y="757502"/>
                  <a:pt x="7173734" y="778247"/>
                  <a:pt x="7173734" y="806536"/>
                </a:cubicBezTo>
                <a:cubicBezTo>
                  <a:pt x="7173734" y="834997"/>
                  <a:pt x="7170476" y="855785"/>
                  <a:pt x="7163961" y="868901"/>
                </a:cubicBezTo>
                <a:cubicBezTo>
                  <a:pt x="7157446" y="882017"/>
                  <a:pt x="7147502" y="888575"/>
                  <a:pt x="7134129" y="888575"/>
                </a:cubicBezTo>
                <a:cubicBezTo>
                  <a:pt x="7120413" y="888575"/>
                  <a:pt x="7110555" y="881889"/>
                  <a:pt x="7104554" y="868515"/>
                </a:cubicBezTo>
                <a:cubicBezTo>
                  <a:pt x="7098553" y="855142"/>
                  <a:pt x="7095553" y="836026"/>
                  <a:pt x="7095553" y="811165"/>
                </a:cubicBezTo>
                <a:cubicBezTo>
                  <a:pt x="7095553" y="781676"/>
                  <a:pt x="7098639" y="759859"/>
                  <a:pt x="7104811" y="745715"/>
                </a:cubicBezTo>
                <a:cubicBezTo>
                  <a:pt x="7110983" y="731570"/>
                  <a:pt x="7120927" y="724497"/>
                  <a:pt x="7134643" y="724497"/>
                </a:cubicBezTo>
                <a:close/>
                <a:moveTo>
                  <a:pt x="7888842" y="723469"/>
                </a:moveTo>
                <a:cubicBezTo>
                  <a:pt x="7886099" y="723983"/>
                  <a:pt x="7882670" y="725183"/>
                  <a:pt x="7878555" y="727069"/>
                </a:cubicBezTo>
                <a:cubicBezTo>
                  <a:pt x="7874440" y="728955"/>
                  <a:pt x="7871354" y="730670"/>
                  <a:pt x="7869297" y="732213"/>
                </a:cubicBezTo>
                <a:cubicBezTo>
                  <a:pt x="7870840" y="733927"/>
                  <a:pt x="7872126" y="736070"/>
                  <a:pt x="7873154" y="738642"/>
                </a:cubicBezTo>
                <a:cubicBezTo>
                  <a:pt x="7874183" y="741214"/>
                  <a:pt x="7874698" y="743700"/>
                  <a:pt x="7874698" y="746100"/>
                </a:cubicBezTo>
                <a:cubicBezTo>
                  <a:pt x="7874698" y="753473"/>
                  <a:pt x="7869897" y="758873"/>
                  <a:pt x="7860296" y="762302"/>
                </a:cubicBezTo>
                <a:lnTo>
                  <a:pt x="7864153" y="772075"/>
                </a:lnTo>
                <a:cubicBezTo>
                  <a:pt x="7873583" y="768817"/>
                  <a:pt x="7881213" y="764788"/>
                  <a:pt x="7887042" y="759988"/>
                </a:cubicBezTo>
                <a:cubicBezTo>
                  <a:pt x="7892871" y="755187"/>
                  <a:pt x="7895786" y="749615"/>
                  <a:pt x="7895786" y="743271"/>
                </a:cubicBezTo>
                <a:cubicBezTo>
                  <a:pt x="7895786" y="739499"/>
                  <a:pt x="7895100" y="735727"/>
                  <a:pt x="7893729" y="731956"/>
                </a:cubicBezTo>
                <a:cubicBezTo>
                  <a:pt x="7892357" y="728184"/>
                  <a:pt x="7890728" y="725355"/>
                  <a:pt x="7888842" y="723469"/>
                </a:cubicBezTo>
                <a:close/>
                <a:moveTo>
                  <a:pt x="4974192" y="723469"/>
                </a:moveTo>
                <a:cubicBezTo>
                  <a:pt x="4971449" y="723983"/>
                  <a:pt x="4968020" y="725183"/>
                  <a:pt x="4963905" y="727069"/>
                </a:cubicBezTo>
                <a:cubicBezTo>
                  <a:pt x="4959791" y="728955"/>
                  <a:pt x="4956704" y="730670"/>
                  <a:pt x="4954648" y="732213"/>
                </a:cubicBezTo>
                <a:cubicBezTo>
                  <a:pt x="4956190" y="733927"/>
                  <a:pt x="4957476" y="736070"/>
                  <a:pt x="4958505" y="738642"/>
                </a:cubicBezTo>
                <a:cubicBezTo>
                  <a:pt x="4959533" y="741214"/>
                  <a:pt x="4960048" y="743700"/>
                  <a:pt x="4960048" y="746100"/>
                </a:cubicBezTo>
                <a:cubicBezTo>
                  <a:pt x="4960048" y="753473"/>
                  <a:pt x="4955248" y="758873"/>
                  <a:pt x="4945646" y="762302"/>
                </a:cubicBezTo>
                <a:lnTo>
                  <a:pt x="4949504" y="772075"/>
                </a:lnTo>
                <a:cubicBezTo>
                  <a:pt x="4958934" y="768817"/>
                  <a:pt x="4966563" y="764788"/>
                  <a:pt x="4972392" y="759988"/>
                </a:cubicBezTo>
                <a:cubicBezTo>
                  <a:pt x="4978221" y="755187"/>
                  <a:pt x="4981136" y="749615"/>
                  <a:pt x="4981136" y="743271"/>
                </a:cubicBezTo>
                <a:cubicBezTo>
                  <a:pt x="4981136" y="739499"/>
                  <a:pt x="4980450" y="735727"/>
                  <a:pt x="4979079" y="731956"/>
                </a:cubicBezTo>
                <a:cubicBezTo>
                  <a:pt x="4977708" y="728184"/>
                  <a:pt x="4976078" y="725355"/>
                  <a:pt x="4974192" y="723469"/>
                </a:cubicBezTo>
                <a:close/>
                <a:moveTo>
                  <a:pt x="5448023" y="717297"/>
                </a:moveTo>
                <a:cubicBezTo>
                  <a:pt x="5446480" y="717297"/>
                  <a:pt x="5445280" y="718025"/>
                  <a:pt x="5444423" y="719483"/>
                </a:cubicBezTo>
                <a:cubicBezTo>
                  <a:pt x="5443566" y="720940"/>
                  <a:pt x="5443137" y="722869"/>
                  <a:pt x="5443137" y="725269"/>
                </a:cubicBezTo>
                <a:cubicBezTo>
                  <a:pt x="5443137" y="728698"/>
                  <a:pt x="5443909" y="732127"/>
                  <a:pt x="5445451" y="735556"/>
                </a:cubicBezTo>
                <a:cubicBezTo>
                  <a:pt x="5446994" y="738985"/>
                  <a:pt x="5448881" y="741214"/>
                  <a:pt x="5451109" y="742243"/>
                </a:cubicBezTo>
                <a:cubicBezTo>
                  <a:pt x="5459682" y="738985"/>
                  <a:pt x="5467440" y="736285"/>
                  <a:pt x="5474384" y="734142"/>
                </a:cubicBezTo>
                <a:cubicBezTo>
                  <a:pt x="5481327" y="731998"/>
                  <a:pt x="5488228" y="730327"/>
                  <a:pt x="5495086" y="729127"/>
                </a:cubicBezTo>
                <a:lnTo>
                  <a:pt x="5495343" y="884460"/>
                </a:lnTo>
                <a:cubicBezTo>
                  <a:pt x="5495343" y="888918"/>
                  <a:pt x="5496844" y="892518"/>
                  <a:pt x="5499844" y="895262"/>
                </a:cubicBezTo>
                <a:cubicBezTo>
                  <a:pt x="5502845" y="898005"/>
                  <a:pt x="5506745" y="899376"/>
                  <a:pt x="5511545" y="899376"/>
                </a:cubicBezTo>
                <a:cubicBezTo>
                  <a:pt x="5517717" y="899376"/>
                  <a:pt x="5523204" y="897233"/>
                  <a:pt x="5528005" y="892947"/>
                </a:cubicBezTo>
                <a:cubicBezTo>
                  <a:pt x="5525261" y="885918"/>
                  <a:pt x="5523890" y="875716"/>
                  <a:pt x="5523890" y="862343"/>
                </a:cubicBezTo>
                <a:lnTo>
                  <a:pt x="5523632" y="729127"/>
                </a:lnTo>
                <a:cubicBezTo>
                  <a:pt x="5530490" y="730327"/>
                  <a:pt x="5537348" y="731998"/>
                  <a:pt x="5544206" y="734142"/>
                </a:cubicBezTo>
                <a:cubicBezTo>
                  <a:pt x="5551065" y="736285"/>
                  <a:pt x="5558951" y="738985"/>
                  <a:pt x="5567866" y="742243"/>
                </a:cubicBezTo>
                <a:cubicBezTo>
                  <a:pt x="5570096" y="741214"/>
                  <a:pt x="5571981" y="738985"/>
                  <a:pt x="5573525" y="735556"/>
                </a:cubicBezTo>
                <a:cubicBezTo>
                  <a:pt x="5575067" y="732127"/>
                  <a:pt x="5575840" y="728698"/>
                  <a:pt x="5575840" y="725269"/>
                </a:cubicBezTo>
                <a:cubicBezTo>
                  <a:pt x="5575840" y="722869"/>
                  <a:pt x="5575410" y="720940"/>
                  <a:pt x="5574553" y="719483"/>
                </a:cubicBezTo>
                <a:cubicBezTo>
                  <a:pt x="5573696" y="718025"/>
                  <a:pt x="5572496" y="717297"/>
                  <a:pt x="5570953" y="717297"/>
                </a:cubicBezTo>
                <a:close/>
                <a:moveTo>
                  <a:pt x="4562198" y="717297"/>
                </a:moveTo>
                <a:cubicBezTo>
                  <a:pt x="4560655" y="717297"/>
                  <a:pt x="4559455" y="718025"/>
                  <a:pt x="4558598" y="719483"/>
                </a:cubicBezTo>
                <a:cubicBezTo>
                  <a:pt x="4557740" y="720940"/>
                  <a:pt x="4557312" y="722869"/>
                  <a:pt x="4557312" y="725269"/>
                </a:cubicBezTo>
                <a:cubicBezTo>
                  <a:pt x="4557312" y="728698"/>
                  <a:pt x="4558083" y="732127"/>
                  <a:pt x="4559627" y="735556"/>
                </a:cubicBezTo>
                <a:cubicBezTo>
                  <a:pt x="4561169" y="738985"/>
                  <a:pt x="4563056" y="741214"/>
                  <a:pt x="4565284" y="742243"/>
                </a:cubicBezTo>
                <a:cubicBezTo>
                  <a:pt x="4573857" y="738985"/>
                  <a:pt x="4581615" y="736285"/>
                  <a:pt x="4588558" y="734142"/>
                </a:cubicBezTo>
                <a:cubicBezTo>
                  <a:pt x="4595502" y="731998"/>
                  <a:pt x="4602404" y="730327"/>
                  <a:pt x="4609261" y="729127"/>
                </a:cubicBezTo>
                <a:lnTo>
                  <a:pt x="4609519" y="884460"/>
                </a:lnTo>
                <a:cubicBezTo>
                  <a:pt x="4609519" y="888918"/>
                  <a:pt x="4611018" y="892518"/>
                  <a:pt x="4614019" y="895262"/>
                </a:cubicBezTo>
                <a:cubicBezTo>
                  <a:pt x="4617020" y="898005"/>
                  <a:pt x="4620920" y="899376"/>
                  <a:pt x="4625720" y="899376"/>
                </a:cubicBezTo>
                <a:cubicBezTo>
                  <a:pt x="4631893" y="899376"/>
                  <a:pt x="4637379" y="897233"/>
                  <a:pt x="4642179" y="892947"/>
                </a:cubicBezTo>
                <a:cubicBezTo>
                  <a:pt x="4639436" y="885918"/>
                  <a:pt x="4638065" y="875716"/>
                  <a:pt x="4638065" y="862343"/>
                </a:cubicBezTo>
                <a:lnTo>
                  <a:pt x="4637807" y="729127"/>
                </a:lnTo>
                <a:cubicBezTo>
                  <a:pt x="4644665" y="730327"/>
                  <a:pt x="4651524" y="731998"/>
                  <a:pt x="4658381" y="734142"/>
                </a:cubicBezTo>
                <a:cubicBezTo>
                  <a:pt x="4665239" y="736285"/>
                  <a:pt x="4673126" y="738985"/>
                  <a:pt x="4682042" y="742243"/>
                </a:cubicBezTo>
                <a:cubicBezTo>
                  <a:pt x="4684270" y="741214"/>
                  <a:pt x="4686156" y="738985"/>
                  <a:pt x="4687699" y="735556"/>
                </a:cubicBezTo>
                <a:cubicBezTo>
                  <a:pt x="4689242" y="732127"/>
                  <a:pt x="4690015" y="728698"/>
                  <a:pt x="4690015" y="725269"/>
                </a:cubicBezTo>
                <a:cubicBezTo>
                  <a:pt x="4690015" y="722869"/>
                  <a:pt x="4689586" y="720940"/>
                  <a:pt x="4688728" y="719483"/>
                </a:cubicBezTo>
                <a:cubicBezTo>
                  <a:pt x="4687871" y="718025"/>
                  <a:pt x="4686671" y="717297"/>
                  <a:pt x="4685128" y="717297"/>
                </a:cubicBezTo>
                <a:close/>
                <a:moveTo>
                  <a:pt x="7628410" y="714468"/>
                </a:moveTo>
                <a:cubicBezTo>
                  <a:pt x="7602007" y="714468"/>
                  <a:pt x="7583490" y="715153"/>
                  <a:pt x="7572860" y="716525"/>
                </a:cubicBezTo>
                <a:cubicBezTo>
                  <a:pt x="7573888" y="719440"/>
                  <a:pt x="7574660" y="723126"/>
                  <a:pt x="7575174" y="727584"/>
                </a:cubicBezTo>
                <a:cubicBezTo>
                  <a:pt x="7575689" y="732041"/>
                  <a:pt x="7575946" y="736799"/>
                  <a:pt x="7575946" y="741857"/>
                </a:cubicBezTo>
                <a:cubicBezTo>
                  <a:pt x="7575946" y="746915"/>
                  <a:pt x="7575946" y="749958"/>
                  <a:pt x="7575946" y="750987"/>
                </a:cubicBezTo>
                <a:lnTo>
                  <a:pt x="7575946" y="800621"/>
                </a:lnTo>
                <a:lnTo>
                  <a:pt x="7560001" y="800621"/>
                </a:lnTo>
                <a:cubicBezTo>
                  <a:pt x="7559315" y="802164"/>
                  <a:pt x="7558973" y="803965"/>
                  <a:pt x="7558973" y="806022"/>
                </a:cubicBezTo>
                <a:cubicBezTo>
                  <a:pt x="7558973" y="808079"/>
                  <a:pt x="7559315" y="810051"/>
                  <a:pt x="7560001" y="811937"/>
                </a:cubicBezTo>
                <a:lnTo>
                  <a:pt x="7575946" y="811937"/>
                </a:lnTo>
                <a:lnTo>
                  <a:pt x="7576203" y="881374"/>
                </a:lnTo>
                <a:cubicBezTo>
                  <a:pt x="7576203" y="885832"/>
                  <a:pt x="7577703" y="889390"/>
                  <a:pt x="7580704" y="892047"/>
                </a:cubicBezTo>
                <a:cubicBezTo>
                  <a:pt x="7583704" y="894704"/>
                  <a:pt x="7587690" y="896033"/>
                  <a:pt x="7592662" y="896033"/>
                </a:cubicBezTo>
                <a:lnTo>
                  <a:pt x="7629953" y="896033"/>
                </a:lnTo>
                <a:cubicBezTo>
                  <a:pt x="7681216" y="896033"/>
                  <a:pt x="7706848" y="865601"/>
                  <a:pt x="7706848" y="804736"/>
                </a:cubicBezTo>
                <a:cubicBezTo>
                  <a:pt x="7706848" y="774904"/>
                  <a:pt x="7700119" y="752401"/>
                  <a:pt x="7686660" y="737228"/>
                </a:cubicBezTo>
                <a:cubicBezTo>
                  <a:pt x="7673201" y="722054"/>
                  <a:pt x="7653784" y="714468"/>
                  <a:pt x="7628410" y="714468"/>
                </a:cubicBezTo>
                <a:close/>
                <a:moveTo>
                  <a:pt x="6140490" y="714468"/>
                </a:moveTo>
                <a:cubicBezTo>
                  <a:pt x="6137919" y="714468"/>
                  <a:pt x="6135390" y="714811"/>
                  <a:pt x="6132904" y="715496"/>
                </a:cubicBezTo>
                <a:cubicBezTo>
                  <a:pt x="6130418" y="716182"/>
                  <a:pt x="6128660" y="717039"/>
                  <a:pt x="6127632" y="718068"/>
                </a:cubicBezTo>
                <a:cubicBezTo>
                  <a:pt x="6128660" y="726812"/>
                  <a:pt x="6129175" y="737956"/>
                  <a:pt x="6129175" y="751501"/>
                </a:cubicBezTo>
                <a:lnTo>
                  <a:pt x="6129432" y="862343"/>
                </a:lnTo>
                <a:cubicBezTo>
                  <a:pt x="6129432" y="876574"/>
                  <a:pt x="6127975" y="887632"/>
                  <a:pt x="6125060" y="895519"/>
                </a:cubicBezTo>
                <a:cubicBezTo>
                  <a:pt x="6128832" y="898091"/>
                  <a:pt x="6132861" y="899376"/>
                  <a:pt x="6137147" y="899376"/>
                </a:cubicBezTo>
                <a:cubicBezTo>
                  <a:pt x="6141091" y="899376"/>
                  <a:pt x="6144562" y="897791"/>
                  <a:pt x="6147563" y="894619"/>
                </a:cubicBezTo>
                <a:cubicBezTo>
                  <a:pt x="6150563" y="891447"/>
                  <a:pt x="6151892" y="887461"/>
                  <a:pt x="6151549" y="882660"/>
                </a:cubicBezTo>
                <a:lnTo>
                  <a:pt x="6145634" y="759216"/>
                </a:lnTo>
                <a:cubicBezTo>
                  <a:pt x="6155578" y="777047"/>
                  <a:pt x="6168780" y="797964"/>
                  <a:pt x="6185239" y="821967"/>
                </a:cubicBezTo>
                <a:cubicBezTo>
                  <a:pt x="6201698" y="845970"/>
                  <a:pt x="6221243" y="871259"/>
                  <a:pt x="6243875" y="897833"/>
                </a:cubicBezTo>
                <a:cubicBezTo>
                  <a:pt x="6245589" y="898691"/>
                  <a:pt x="6247818" y="899119"/>
                  <a:pt x="6250561" y="899119"/>
                </a:cubicBezTo>
                <a:cubicBezTo>
                  <a:pt x="6253133" y="899119"/>
                  <a:pt x="6255662" y="898776"/>
                  <a:pt x="6258148" y="898091"/>
                </a:cubicBezTo>
                <a:cubicBezTo>
                  <a:pt x="6260634" y="897405"/>
                  <a:pt x="6262306" y="896548"/>
                  <a:pt x="6263163" y="895519"/>
                </a:cubicBezTo>
                <a:cubicBezTo>
                  <a:pt x="6262649" y="891404"/>
                  <a:pt x="6262306" y="886603"/>
                  <a:pt x="6262134" y="881117"/>
                </a:cubicBezTo>
                <a:cubicBezTo>
                  <a:pt x="6261963" y="875631"/>
                  <a:pt x="6261877" y="869630"/>
                  <a:pt x="6261877" y="863115"/>
                </a:cubicBezTo>
                <a:lnTo>
                  <a:pt x="6261877" y="743528"/>
                </a:lnTo>
                <a:cubicBezTo>
                  <a:pt x="6261877" y="739585"/>
                  <a:pt x="6261963" y="735084"/>
                  <a:pt x="6262134" y="730027"/>
                </a:cubicBezTo>
                <a:cubicBezTo>
                  <a:pt x="6262306" y="724969"/>
                  <a:pt x="6262820" y="720726"/>
                  <a:pt x="6263677" y="717297"/>
                </a:cubicBezTo>
                <a:cubicBezTo>
                  <a:pt x="6259905" y="715239"/>
                  <a:pt x="6255876" y="714468"/>
                  <a:pt x="6251590" y="714982"/>
                </a:cubicBezTo>
                <a:cubicBezTo>
                  <a:pt x="6247304" y="715668"/>
                  <a:pt x="6244132" y="718111"/>
                  <a:pt x="6242075" y="722311"/>
                </a:cubicBezTo>
                <a:cubicBezTo>
                  <a:pt x="6240017" y="726512"/>
                  <a:pt x="6239160" y="731784"/>
                  <a:pt x="6239503" y="738128"/>
                </a:cubicBezTo>
                <a:lnTo>
                  <a:pt x="6246447" y="858486"/>
                </a:lnTo>
                <a:cubicBezTo>
                  <a:pt x="6241475" y="848713"/>
                  <a:pt x="6233802" y="836369"/>
                  <a:pt x="6223429" y="821453"/>
                </a:cubicBezTo>
                <a:cubicBezTo>
                  <a:pt x="6213057" y="806536"/>
                  <a:pt x="6198098" y="785534"/>
                  <a:pt x="6178552" y="758445"/>
                </a:cubicBezTo>
                <a:cubicBezTo>
                  <a:pt x="6167922" y="743871"/>
                  <a:pt x="6157721" y="729727"/>
                  <a:pt x="6147949" y="716011"/>
                </a:cubicBezTo>
                <a:cubicBezTo>
                  <a:pt x="6146920" y="714982"/>
                  <a:pt x="6144434" y="714468"/>
                  <a:pt x="6140490" y="714468"/>
                </a:cubicBezTo>
                <a:close/>
                <a:moveTo>
                  <a:pt x="5617644" y="714211"/>
                </a:moveTo>
                <a:cubicBezTo>
                  <a:pt x="5614044" y="714211"/>
                  <a:pt x="5610829" y="714854"/>
                  <a:pt x="5608000" y="716139"/>
                </a:cubicBezTo>
                <a:cubicBezTo>
                  <a:pt x="5605171" y="717425"/>
                  <a:pt x="5602899" y="718840"/>
                  <a:pt x="5601185" y="720383"/>
                </a:cubicBezTo>
                <a:cubicBezTo>
                  <a:pt x="5603928" y="727755"/>
                  <a:pt x="5605300" y="737956"/>
                  <a:pt x="5605300" y="750987"/>
                </a:cubicBezTo>
                <a:lnTo>
                  <a:pt x="5605557" y="884460"/>
                </a:lnTo>
                <a:cubicBezTo>
                  <a:pt x="5605557" y="889090"/>
                  <a:pt x="5607057" y="892733"/>
                  <a:pt x="5610058" y="895390"/>
                </a:cubicBezTo>
                <a:cubicBezTo>
                  <a:pt x="5613058" y="898048"/>
                  <a:pt x="5616958" y="899376"/>
                  <a:pt x="5621759" y="899376"/>
                </a:cubicBezTo>
                <a:cubicBezTo>
                  <a:pt x="5627931" y="899376"/>
                  <a:pt x="5633418" y="897233"/>
                  <a:pt x="5638219" y="892947"/>
                </a:cubicBezTo>
                <a:cubicBezTo>
                  <a:pt x="5635475" y="885918"/>
                  <a:pt x="5634103" y="875716"/>
                  <a:pt x="5634103" y="862343"/>
                </a:cubicBezTo>
                <a:lnTo>
                  <a:pt x="5634103" y="810137"/>
                </a:lnTo>
                <a:lnTo>
                  <a:pt x="5708427" y="810137"/>
                </a:lnTo>
                <a:lnTo>
                  <a:pt x="5708685" y="884460"/>
                </a:lnTo>
                <a:cubicBezTo>
                  <a:pt x="5708685" y="889090"/>
                  <a:pt x="5710185" y="892733"/>
                  <a:pt x="5713185" y="895390"/>
                </a:cubicBezTo>
                <a:cubicBezTo>
                  <a:pt x="5716186" y="898048"/>
                  <a:pt x="5720086" y="899376"/>
                  <a:pt x="5724886" y="899376"/>
                </a:cubicBezTo>
                <a:cubicBezTo>
                  <a:pt x="5731059" y="899376"/>
                  <a:pt x="5736545" y="897233"/>
                  <a:pt x="5741345" y="892947"/>
                </a:cubicBezTo>
                <a:cubicBezTo>
                  <a:pt x="5738602" y="885918"/>
                  <a:pt x="5737231" y="875716"/>
                  <a:pt x="5737231" y="862343"/>
                </a:cubicBezTo>
                <a:lnTo>
                  <a:pt x="5737231" y="729127"/>
                </a:lnTo>
                <a:cubicBezTo>
                  <a:pt x="5737231" y="724497"/>
                  <a:pt x="5735688" y="720854"/>
                  <a:pt x="5732601" y="718197"/>
                </a:cubicBezTo>
                <a:cubicBezTo>
                  <a:pt x="5729515" y="715539"/>
                  <a:pt x="5725486" y="714211"/>
                  <a:pt x="5720514" y="714211"/>
                </a:cubicBezTo>
                <a:cubicBezTo>
                  <a:pt x="5714343" y="714211"/>
                  <a:pt x="5708941" y="716268"/>
                  <a:pt x="5704312" y="720383"/>
                </a:cubicBezTo>
                <a:cubicBezTo>
                  <a:pt x="5707055" y="728441"/>
                  <a:pt x="5708427" y="738642"/>
                  <a:pt x="5708427" y="750987"/>
                </a:cubicBezTo>
                <a:lnTo>
                  <a:pt x="5708427" y="794192"/>
                </a:lnTo>
                <a:lnTo>
                  <a:pt x="5634103" y="794192"/>
                </a:lnTo>
                <a:lnTo>
                  <a:pt x="5634103" y="729127"/>
                </a:lnTo>
                <a:cubicBezTo>
                  <a:pt x="5634103" y="724497"/>
                  <a:pt x="5632561" y="720854"/>
                  <a:pt x="5629475" y="718197"/>
                </a:cubicBezTo>
                <a:cubicBezTo>
                  <a:pt x="5626388" y="715539"/>
                  <a:pt x="5622445" y="714211"/>
                  <a:pt x="5617644" y="714211"/>
                </a:cubicBezTo>
                <a:close/>
                <a:moveTo>
                  <a:pt x="7134643" y="713696"/>
                </a:moveTo>
                <a:cubicBezTo>
                  <a:pt x="7111841" y="713696"/>
                  <a:pt x="7094181" y="721540"/>
                  <a:pt x="7081665" y="737228"/>
                </a:cubicBezTo>
                <a:cubicBezTo>
                  <a:pt x="7069149" y="752915"/>
                  <a:pt x="7062891" y="776104"/>
                  <a:pt x="7062891" y="806793"/>
                </a:cubicBezTo>
                <a:cubicBezTo>
                  <a:pt x="7062891" y="830111"/>
                  <a:pt x="7066921" y="849313"/>
                  <a:pt x="7074979" y="864401"/>
                </a:cubicBezTo>
                <a:cubicBezTo>
                  <a:pt x="7083037" y="879488"/>
                  <a:pt x="7094524" y="892433"/>
                  <a:pt x="7109440" y="903234"/>
                </a:cubicBezTo>
                <a:cubicBezTo>
                  <a:pt x="7122127" y="912664"/>
                  <a:pt x="7135243" y="920594"/>
                  <a:pt x="7148788" y="927023"/>
                </a:cubicBezTo>
                <a:cubicBezTo>
                  <a:pt x="7162332" y="933452"/>
                  <a:pt x="7174677" y="936667"/>
                  <a:pt x="7185821" y="936667"/>
                </a:cubicBezTo>
                <a:cubicBezTo>
                  <a:pt x="7194908" y="936667"/>
                  <a:pt x="7202109" y="934524"/>
                  <a:pt x="7207424" y="930237"/>
                </a:cubicBezTo>
                <a:cubicBezTo>
                  <a:pt x="7212739" y="925951"/>
                  <a:pt x="7215396" y="920551"/>
                  <a:pt x="7215396" y="914035"/>
                </a:cubicBezTo>
                <a:cubicBezTo>
                  <a:pt x="7215396" y="909406"/>
                  <a:pt x="7213982" y="905677"/>
                  <a:pt x="7211153" y="902848"/>
                </a:cubicBezTo>
                <a:cubicBezTo>
                  <a:pt x="7208324" y="900019"/>
                  <a:pt x="7204509" y="898348"/>
                  <a:pt x="7199708" y="897833"/>
                </a:cubicBezTo>
                <a:cubicBezTo>
                  <a:pt x="7198508" y="903148"/>
                  <a:pt x="7194865" y="907306"/>
                  <a:pt x="7188779" y="910306"/>
                </a:cubicBezTo>
                <a:cubicBezTo>
                  <a:pt x="7182692" y="913307"/>
                  <a:pt x="7175362" y="914807"/>
                  <a:pt x="7166790" y="914807"/>
                </a:cubicBezTo>
                <a:cubicBezTo>
                  <a:pt x="7158903" y="914807"/>
                  <a:pt x="7150845" y="913264"/>
                  <a:pt x="7142616" y="910178"/>
                </a:cubicBezTo>
                <a:cubicBezTo>
                  <a:pt x="7134386" y="907092"/>
                  <a:pt x="7127014" y="902977"/>
                  <a:pt x="7120499" y="897833"/>
                </a:cubicBezTo>
                <a:cubicBezTo>
                  <a:pt x="7124271" y="898862"/>
                  <a:pt x="7128985" y="899376"/>
                  <a:pt x="7134643" y="899376"/>
                </a:cubicBezTo>
                <a:cubicBezTo>
                  <a:pt x="7149216" y="899376"/>
                  <a:pt x="7161904" y="895776"/>
                  <a:pt x="7172705" y="888575"/>
                </a:cubicBezTo>
                <a:cubicBezTo>
                  <a:pt x="7183506" y="881374"/>
                  <a:pt x="7191865" y="870830"/>
                  <a:pt x="7197780" y="856943"/>
                </a:cubicBezTo>
                <a:cubicBezTo>
                  <a:pt x="7203695" y="843055"/>
                  <a:pt x="7206652" y="826253"/>
                  <a:pt x="7206652" y="806536"/>
                </a:cubicBezTo>
                <a:cubicBezTo>
                  <a:pt x="7206652" y="776018"/>
                  <a:pt x="7200394" y="752915"/>
                  <a:pt x="7187879" y="737228"/>
                </a:cubicBezTo>
                <a:cubicBezTo>
                  <a:pt x="7175362" y="721540"/>
                  <a:pt x="7157618" y="713696"/>
                  <a:pt x="7134643" y="713696"/>
                </a:cubicBezTo>
                <a:close/>
                <a:moveTo>
                  <a:pt x="5991138" y="713696"/>
                </a:moveTo>
                <a:cubicBezTo>
                  <a:pt x="5974165" y="713696"/>
                  <a:pt x="5960235" y="717339"/>
                  <a:pt x="5949348" y="724626"/>
                </a:cubicBezTo>
                <a:cubicBezTo>
                  <a:pt x="5938460" y="731913"/>
                  <a:pt x="5933017" y="743014"/>
                  <a:pt x="5933017" y="757930"/>
                </a:cubicBezTo>
                <a:cubicBezTo>
                  <a:pt x="5933017" y="767189"/>
                  <a:pt x="5935032" y="775161"/>
                  <a:pt x="5939061" y="781848"/>
                </a:cubicBezTo>
                <a:cubicBezTo>
                  <a:pt x="5943090" y="788534"/>
                  <a:pt x="5948576" y="794492"/>
                  <a:pt x="5955520" y="799721"/>
                </a:cubicBezTo>
                <a:cubicBezTo>
                  <a:pt x="5962463" y="804950"/>
                  <a:pt x="5972108" y="810994"/>
                  <a:pt x="5984452" y="817852"/>
                </a:cubicBezTo>
                <a:cubicBezTo>
                  <a:pt x="5993710" y="823167"/>
                  <a:pt x="6000954" y="827710"/>
                  <a:pt x="6006184" y="831482"/>
                </a:cubicBezTo>
                <a:cubicBezTo>
                  <a:pt x="6011413" y="835254"/>
                  <a:pt x="6015399" y="839412"/>
                  <a:pt x="6018142" y="843955"/>
                </a:cubicBezTo>
                <a:cubicBezTo>
                  <a:pt x="6020885" y="848499"/>
                  <a:pt x="6022257" y="853857"/>
                  <a:pt x="6022257" y="860029"/>
                </a:cubicBezTo>
                <a:cubicBezTo>
                  <a:pt x="6022257" y="869287"/>
                  <a:pt x="6019256" y="876359"/>
                  <a:pt x="6013255" y="881246"/>
                </a:cubicBezTo>
                <a:cubicBezTo>
                  <a:pt x="6007255" y="886132"/>
                  <a:pt x="5999454" y="888575"/>
                  <a:pt x="5989853" y="888575"/>
                </a:cubicBezTo>
                <a:cubicBezTo>
                  <a:pt x="5978194" y="888575"/>
                  <a:pt x="5969021" y="885660"/>
                  <a:pt x="5962335" y="879831"/>
                </a:cubicBezTo>
                <a:cubicBezTo>
                  <a:pt x="5955648" y="874002"/>
                  <a:pt x="5951791" y="866715"/>
                  <a:pt x="5950762" y="857971"/>
                </a:cubicBezTo>
                <a:cubicBezTo>
                  <a:pt x="5950419" y="854885"/>
                  <a:pt x="5950248" y="852742"/>
                  <a:pt x="5950248" y="851542"/>
                </a:cubicBezTo>
                <a:cubicBezTo>
                  <a:pt x="5950248" y="849313"/>
                  <a:pt x="5950505" y="847341"/>
                  <a:pt x="5951019" y="845627"/>
                </a:cubicBezTo>
                <a:cubicBezTo>
                  <a:pt x="5947933" y="845284"/>
                  <a:pt x="5945876" y="845113"/>
                  <a:pt x="5944848" y="845113"/>
                </a:cubicBezTo>
                <a:cubicBezTo>
                  <a:pt x="5938504" y="845113"/>
                  <a:pt x="5933875" y="846698"/>
                  <a:pt x="5930959" y="849870"/>
                </a:cubicBezTo>
                <a:cubicBezTo>
                  <a:pt x="5928045" y="853042"/>
                  <a:pt x="5926587" y="857286"/>
                  <a:pt x="5926587" y="862600"/>
                </a:cubicBezTo>
                <a:cubicBezTo>
                  <a:pt x="5926587" y="873573"/>
                  <a:pt x="5931602" y="882489"/>
                  <a:pt x="5941632" y="889347"/>
                </a:cubicBezTo>
                <a:cubicBezTo>
                  <a:pt x="5951662" y="896205"/>
                  <a:pt x="5966535" y="899634"/>
                  <a:pt x="5986253" y="899634"/>
                </a:cubicBezTo>
                <a:cubicBezTo>
                  <a:pt x="6000483" y="899634"/>
                  <a:pt x="6012399" y="897405"/>
                  <a:pt x="6021999" y="892947"/>
                </a:cubicBezTo>
                <a:cubicBezTo>
                  <a:pt x="6031601" y="888489"/>
                  <a:pt x="6038673" y="882574"/>
                  <a:pt x="6043216" y="875202"/>
                </a:cubicBezTo>
                <a:cubicBezTo>
                  <a:pt x="6047760" y="867830"/>
                  <a:pt x="6050032" y="859686"/>
                  <a:pt x="6050032" y="850770"/>
                </a:cubicBezTo>
                <a:cubicBezTo>
                  <a:pt x="6050032" y="841512"/>
                  <a:pt x="6047803" y="833325"/>
                  <a:pt x="6043345" y="826210"/>
                </a:cubicBezTo>
                <a:cubicBezTo>
                  <a:pt x="6038887" y="819095"/>
                  <a:pt x="6033187" y="812966"/>
                  <a:pt x="6026244" y="807822"/>
                </a:cubicBezTo>
                <a:cubicBezTo>
                  <a:pt x="6019299" y="802679"/>
                  <a:pt x="6010598" y="797192"/>
                  <a:pt x="6000140" y="791363"/>
                </a:cubicBezTo>
                <a:cubicBezTo>
                  <a:pt x="5985052" y="783133"/>
                  <a:pt x="5974551" y="776018"/>
                  <a:pt x="5968636" y="770017"/>
                </a:cubicBezTo>
                <a:cubicBezTo>
                  <a:pt x="5962721" y="764017"/>
                  <a:pt x="5959763" y="756730"/>
                  <a:pt x="5959763" y="748158"/>
                </a:cubicBezTo>
                <a:cubicBezTo>
                  <a:pt x="5959763" y="739757"/>
                  <a:pt x="5962549" y="733713"/>
                  <a:pt x="5968122" y="730027"/>
                </a:cubicBezTo>
                <a:cubicBezTo>
                  <a:pt x="5973693" y="726341"/>
                  <a:pt x="5980337" y="724497"/>
                  <a:pt x="5988052" y="724497"/>
                </a:cubicBezTo>
                <a:cubicBezTo>
                  <a:pt x="5997139" y="724497"/>
                  <a:pt x="6004426" y="726383"/>
                  <a:pt x="6009912" y="730155"/>
                </a:cubicBezTo>
                <a:cubicBezTo>
                  <a:pt x="6015399" y="733927"/>
                  <a:pt x="6018656" y="738985"/>
                  <a:pt x="6019685" y="745329"/>
                </a:cubicBezTo>
                <a:cubicBezTo>
                  <a:pt x="6020885" y="747900"/>
                  <a:pt x="6021485" y="751158"/>
                  <a:pt x="6021485" y="755101"/>
                </a:cubicBezTo>
                <a:cubicBezTo>
                  <a:pt x="6021485" y="756473"/>
                  <a:pt x="6021400" y="757587"/>
                  <a:pt x="6021228" y="758445"/>
                </a:cubicBezTo>
                <a:cubicBezTo>
                  <a:pt x="6023628" y="758787"/>
                  <a:pt x="6025514" y="758959"/>
                  <a:pt x="6026886" y="758959"/>
                </a:cubicBezTo>
                <a:cubicBezTo>
                  <a:pt x="6028257" y="758959"/>
                  <a:pt x="6029286" y="758873"/>
                  <a:pt x="6029972" y="758702"/>
                </a:cubicBezTo>
                <a:cubicBezTo>
                  <a:pt x="6039573" y="758187"/>
                  <a:pt x="6044374" y="753473"/>
                  <a:pt x="6044374" y="744557"/>
                </a:cubicBezTo>
                <a:cubicBezTo>
                  <a:pt x="6044374" y="734784"/>
                  <a:pt x="6039530" y="727198"/>
                  <a:pt x="6029843" y="721797"/>
                </a:cubicBezTo>
                <a:cubicBezTo>
                  <a:pt x="6020156" y="716397"/>
                  <a:pt x="6007255" y="713696"/>
                  <a:pt x="5991138" y="713696"/>
                </a:cubicBezTo>
                <a:close/>
                <a:moveTo>
                  <a:pt x="5849540" y="713696"/>
                </a:moveTo>
                <a:cubicBezTo>
                  <a:pt x="5826737" y="713696"/>
                  <a:pt x="5808949" y="721797"/>
                  <a:pt x="5796176" y="737999"/>
                </a:cubicBezTo>
                <a:cubicBezTo>
                  <a:pt x="5783404" y="754201"/>
                  <a:pt x="5777017" y="777047"/>
                  <a:pt x="5777017" y="806536"/>
                </a:cubicBezTo>
                <a:cubicBezTo>
                  <a:pt x="5777017" y="836197"/>
                  <a:pt x="5783189" y="859086"/>
                  <a:pt x="5795533" y="875202"/>
                </a:cubicBezTo>
                <a:cubicBezTo>
                  <a:pt x="5807877" y="891318"/>
                  <a:pt x="5825194" y="899376"/>
                  <a:pt x="5847482" y="899376"/>
                </a:cubicBezTo>
                <a:cubicBezTo>
                  <a:pt x="5857941" y="899376"/>
                  <a:pt x="5867885" y="897962"/>
                  <a:pt x="5877315" y="895133"/>
                </a:cubicBezTo>
                <a:cubicBezTo>
                  <a:pt x="5886744" y="892304"/>
                  <a:pt x="5894374" y="888232"/>
                  <a:pt x="5900204" y="882917"/>
                </a:cubicBezTo>
                <a:cubicBezTo>
                  <a:pt x="5906033" y="877602"/>
                  <a:pt x="5908947" y="871602"/>
                  <a:pt x="5908947" y="864915"/>
                </a:cubicBezTo>
                <a:cubicBezTo>
                  <a:pt x="5908947" y="860114"/>
                  <a:pt x="5907061" y="856471"/>
                  <a:pt x="5903289" y="853985"/>
                </a:cubicBezTo>
                <a:cubicBezTo>
                  <a:pt x="5899518" y="851499"/>
                  <a:pt x="5894974" y="850256"/>
                  <a:pt x="5889659" y="850256"/>
                </a:cubicBezTo>
                <a:cubicBezTo>
                  <a:pt x="5887602" y="850256"/>
                  <a:pt x="5886145" y="850342"/>
                  <a:pt x="5885287" y="850513"/>
                </a:cubicBezTo>
                <a:cubicBezTo>
                  <a:pt x="5883230" y="863029"/>
                  <a:pt x="5879029" y="872502"/>
                  <a:pt x="5872686" y="878931"/>
                </a:cubicBezTo>
                <a:cubicBezTo>
                  <a:pt x="5866342" y="885361"/>
                  <a:pt x="5858455" y="888575"/>
                  <a:pt x="5849026" y="888575"/>
                </a:cubicBezTo>
                <a:cubicBezTo>
                  <a:pt x="5821936" y="888575"/>
                  <a:pt x="5808392" y="861229"/>
                  <a:pt x="5808392" y="806536"/>
                </a:cubicBezTo>
                <a:cubicBezTo>
                  <a:pt x="5808392" y="751844"/>
                  <a:pt x="5822194" y="724497"/>
                  <a:pt x="5849797" y="724497"/>
                </a:cubicBezTo>
                <a:cubicBezTo>
                  <a:pt x="5868142" y="724497"/>
                  <a:pt x="5878686" y="735813"/>
                  <a:pt x="5881430" y="758445"/>
                </a:cubicBezTo>
                <a:cubicBezTo>
                  <a:pt x="5888460" y="758616"/>
                  <a:pt x="5894031" y="757116"/>
                  <a:pt x="5898147" y="753944"/>
                </a:cubicBezTo>
                <a:cubicBezTo>
                  <a:pt x="5902261" y="750772"/>
                  <a:pt x="5904318" y="746872"/>
                  <a:pt x="5904318" y="742243"/>
                </a:cubicBezTo>
                <a:cubicBezTo>
                  <a:pt x="5904318" y="736585"/>
                  <a:pt x="5901704" y="731613"/>
                  <a:pt x="5896474" y="727326"/>
                </a:cubicBezTo>
                <a:cubicBezTo>
                  <a:pt x="5891245" y="723040"/>
                  <a:pt x="5884430" y="719697"/>
                  <a:pt x="5876029" y="717297"/>
                </a:cubicBezTo>
                <a:cubicBezTo>
                  <a:pt x="5867628" y="714896"/>
                  <a:pt x="5858798" y="713696"/>
                  <a:pt x="5849540" y="713696"/>
                </a:cubicBezTo>
                <a:close/>
                <a:moveTo>
                  <a:pt x="7811690" y="708295"/>
                </a:moveTo>
                <a:lnTo>
                  <a:pt x="7788544" y="748158"/>
                </a:lnTo>
                <a:cubicBezTo>
                  <a:pt x="7789744" y="749015"/>
                  <a:pt x="7793345" y="749701"/>
                  <a:pt x="7799345" y="750215"/>
                </a:cubicBezTo>
                <a:lnTo>
                  <a:pt x="7837407" y="714211"/>
                </a:lnTo>
                <a:cubicBezTo>
                  <a:pt x="7835864" y="712839"/>
                  <a:pt x="7832092" y="711424"/>
                  <a:pt x="7826092" y="709967"/>
                </a:cubicBezTo>
                <a:cubicBezTo>
                  <a:pt x="7820091" y="708510"/>
                  <a:pt x="7815290" y="707953"/>
                  <a:pt x="7811690" y="708295"/>
                </a:cubicBezTo>
                <a:close/>
                <a:moveTo>
                  <a:pt x="7459008" y="708295"/>
                </a:moveTo>
                <a:lnTo>
                  <a:pt x="7435862" y="748158"/>
                </a:lnTo>
                <a:cubicBezTo>
                  <a:pt x="7437062" y="749015"/>
                  <a:pt x="7440662" y="749701"/>
                  <a:pt x="7446663" y="750215"/>
                </a:cubicBezTo>
                <a:lnTo>
                  <a:pt x="7484725" y="714211"/>
                </a:lnTo>
                <a:cubicBezTo>
                  <a:pt x="7483182" y="712839"/>
                  <a:pt x="7479410" y="711424"/>
                  <a:pt x="7473409" y="709967"/>
                </a:cubicBezTo>
                <a:cubicBezTo>
                  <a:pt x="7467409" y="708510"/>
                  <a:pt x="7462608" y="707953"/>
                  <a:pt x="7459008" y="708295"/>
                </a:cubicBezTo>
                <a:close/>
                <a:moveTo>
                  <a:pt x="6794848" y="708295"/>
                </a:moveTo>
                <a:cubicBezTo>
                  <a:pt x="6790734" y="708295"/>
                  <a:pt x="6787905" y="708553"/>
                  <a:pt x="6786362" y="709067"/>
                </a:cubicBezTo>
                <a:lnTo>
                  <a:pt x="6754215" y="747386"/>
                </a:lnTo>
                <a:cubicBezTo>
                  <a:pt x="6754386" y="748072"/>
                  <a:pt x="6755629" y="748801"/>
                  <a:pt x="6757944" y="749572"/>
                </a:cubicBezTo>
                <a:cubicBezTo>
                  <a:pt x="6760258" y="750344"/>
                  <a:pt x="6762016" y="750729"/>
                  <a:pt x="6763216" y="750729"/>
                </a:cubicBezTo>
                <a:lnTo>
                  <a:pt x="6794334" y="729127"/>
                </a:lnTo>
                <a:lnTo>
                  <a:pt x="6824938" y="750729"/>
                </a:lnTo>
                <a:cubicBezTo>
                  <a:pt x="6826138" y="750729"/>
                  <a:pt x="6827938" y="750344"/>
                  <a:pt x="6830338" y="749572"/>
                </a:cubicBezTo>
                <a:cubicBezTo>
                  <a:pt x="6832739" y="748801"/>
                  <a:pt x="6834025" y="748072"/>
                  <a:pt x="6834196" y="747386"/>
                </a:cubicBezTo>
                <a:lnTo>
                  <a:pt x="6802049" y="709067"/>
                </a:lnTo>
                <a:cubicBezTo>
                  <a:pt x="6800506" y="708553"/>
                  <a:pt x="6798106" y="708295"/>
                  <a:pt x="6794848" y="708295"/>
                </a:cubicBezTo>
                <a:close/>
                <a:moveTo>
                  <a:pt x="5023465" y="708295"/>
                </a:moveTo>
                <a:cubicBezTo>
                  <a:pt x="5020037" y="707953"/>
                  <a:pt x="5015321" y="708510"/>
                  <a:pt x="5009321" y="709967"/>
                </a:cubicBezTo>
                <a:cubicBezTo>
                  <a:pt x="5003320" y="711424"/>
                  <a:pt x="4999462" y="712839"/>
                  <a:pt x="4997748" y="714211"/>
                </a:cubicBezTo>
                <a:lnTo>
                  <a:pt x="5036067" y="750215"/>
                </a:lnTo>
                <a:cubicBezTo>
                  <a:pt x="5042068" y="749701"/>
                  <a:pt x="5045668" y="749015"/>
                  <a:pt x="5046868" y="748158"/>
                </a:cubicBezTo>
                <a:close/>
                <a:moveTo>
                  <a:pt x="6778904" y="673834"/>
                </a:moveTo>
                <a:cubicBezTo>
                  <a:pt x="6773074" y="673834"/>
                  <a:pt x="6767974" y="675806"/>
                  <a:pt x="6763602" y="679749"/>
                </a:cubicBezTo>
                <a:cubicBezTo>
                  <a:pt x="6759230" y="683692"/>
                  <a:pt x="6756615" y="689865"/>
                  <a:pt x="6755758" y="698266"/>
                </a:cubicBezTo>
                <a:cubicBezTo>
                  <a:pt x="6757815" y="699980"/>
                  <a:pt x="6759787" y="700837"/>
                  <a:pt x="6761673" y="700837"/>
                </a:cubicBezTo>
                <a:lnTo>
                  <a:pt x="6762187" y="700837"/>
                </a:lnTo>
                <a:cubicBezTo>
                  <a:pt x="6765445" y="693808"/>
                  <a:pt x="6770674" y="690293"/>
                  <a:pt x="6777875" y="690293"/>
                </a:cubicBezTo>
                <a:cubicBezTo>
                  <a:pt x="6780275" y="690293"/>
                  <a:pt x="6782590" y="690765"/>
                  <a:pt x="6784819" y="691708"/>
                </a:cubicBezTo>
                <a:cubicBezTo>
                  <a:pt x="6787047" y="692651"/>
                  <a:pt x="6789791" y="694065"/>
                  <a:pt x="6793048" y="695951"/>
                </a:cubicBezTo>
                <a:cubicBezTo>
                  <a:pt x="6796134" y="697837"/>
                  <a:pt x="6798963" y="699337"/>
                  <a:pt x="6801535" y="700452"/>
                </a:cubicBezTo>
                <a:cubicBezTo>
                  <a:pt x="6804107" y="701566"/>
                  <a:pt x="6806850" y="702123"/>
                  <a:pt x="6809765" y="702123"/>
                </a:cubicBezTo>
                <a:cubicBezTo>
                  <a:pt x="6815594" y="702123"/>
                  <a:pt x="6820352" y="699851"/>
                  <a:pt x="6824038" y="695308"/>
                </a:cubicBezTo>
                <a:cubicBezTo>
                  <a:pt x="6827724" y="690765"/>
                  <a:pt x="6830081" y="684721"/>
                  <a:pt x="6831110" y="677177"/>
                </a:cubicBezTo>
                <a:cubicBezTo>
                  <a:pt x="6830424" y="676320"/>
                  <a:pt x="6829610" y="675763"/>
                  <a:pt x="6828667" y="675506"/>
                </a:cubicBezTo>
                <a:cubicBezTo>
                  <a:pt x="6827724" y="675248"/>
                  <a:pt x="6826481" y="675120"/>
                  <a:pt x="6824938" y="675120"/>
                </a:cubicBezTo>
                <a:cubicBezTo>
                  <a:pt x="6823566" y="678720"/>
                  <a:pt x="6821938" y="681421"/>
                  <a:pt x="6820052" y="683221"/>
                </a:cubicBezTo>
                <a:cubicBezTo>
                  <a:pt x="6818166" y="685021"/>
                  <a:pt x="6815422" y="685921"/>
                  <a:pt x="6811822" y="685921"/>
                </a:cubicBezTo>
                <a:cubicBezTo>
                  <a:pt x="6809079" y="685921"/>
                  <a:pt x="6806507" y="685407"/>
                  <a:pt x="6804107" y="684378"/>
                </a:cubicBezTo>
                <a:cubicBezTo>
                  <a:pt x="6801706" y="683350"/>
                  <a:pt x="6798963" y="681892"/>
                  <a:pt x="6795877" y="680006"/>
                </a:cubicBezTo>
                <a:cubicBezTo>
                  <a:pt x="6792448" y="677949"/>
                  <a:pt x="6789491" y="676406"/>
                  <a:pt x="6787005" y="675377"/>
                </a:cubicBezTo>
                <a:cubicBezTo>
                  <a:pt x="6784518" y="674348"/>
                  <a:pt x="6781818" y="673834"/>
                  <a:pt x="6778904" y="673834"/>
                </a:cubicBezTo>
                <a:close/>
                <a:moveTo>
                  <a:pt x="6586184" y="487071"/>
                </a:moveTo>
                <a:cubicBezTo>
                  <a:pt x="6581727" y="487071"/>
                  <a:pt x="6577998" y="488571"/>
                  <a:pt x="6574997" y="491571"/>
                </a:cubicBezTo>
                <a:cubicBezTo>
                  <a:pt x="6571997" y="494572"/>
                  <a:pt x="6570497" y="498215"/>
                  <a:pt x="6570497" y="502501"/>
                </a:cubicBezTo>
                <a:cubicBezTo>
                  <a:pt x="6570497" y="506787"/>
                  <a:pt x="6572040" y="510431"/>
                  <a:pt x="6575126" y="513431"/>
                </a:cubicBezTo>
                <a:cubicBezTo>
                  <a:pt x="6578212" y="516432"/>
                  <a:pt x="6581898" y="517932"/>
                  <a:pt x="6586184" y="517932"/>
                </a:cubicBezTo>
                <a:cubicBezTo>
                  <a:pt x="6590471" y="517932"/>
                  <a:pt x="6594114" y="516432"/>
                  <a:pt x="6597114" y="513431"/>
                </a:cubicBezTo>
                <a:cubicBezTo>
                  <a:pt x="6600115" y="510431"/>
                  <a:pt x="6601615" y="506787"/>
                  <a:pt x="6601615" y="502501"/>
                </a:cubicBezTo>
                <a:cubicBezTo>
                  <a:pt x="6601615" y="498215"/>
                  <a:pt x="6600115" y="494572"/>
                  <a:pt x="6597114" y="491571"/>
                </a:cubicBezTo>
                <a:cubicBezTo>
                  <a:pt x="6594114" y="488571"/>
                  <a:pt x="6590471" y="487071"/>
                  <a:pt x="6586184" y="487071"/>
                </a:cubicBezTo>
                <a:close/>
                <a:moveTo>
                  <a:pt x="5650172" y="401689"/>
                </a:moveTo>
                <a:lnTo>
                  <a:pt x="5677175" y="427406"/>
                </a:lnTo>
                <a:lnTo>
                  <a:pt x="5675889" y="428692"/>
                </a:lnTo>
                <a:cubicBezTo>
                  <a:pt x="5670404" y="433664"/>
                  <a:pt x="5665775" y="437265"/>
                  <a:pt x="5662002" y="439493"/>
                </a:cubicBezTo>
                <a:cubicBezTo>
                  <a:pt x="5658230" y="441722"/>
                  <a:pt x="5654115" y="442837"/>
                  <a:pt x="5649658" y="442837"/>
                </a:cubicBezTo>
                <a:lnTo>
                  <a:pt x="5649915" y="442322"/>
                </a:lnTo>
                <a:cubicBezTo>
                  <a:pt x="5645286" y="442322"/>
                  <a:pt x="5641428" y="440693"/>
                  <a:pt x="5638343" y="437436"/>
                </a:cubicBezTo>
                <a:cubicBezTo>
                  <a:pt x="5635256" y="434178"/>
                  <a:pt x="5633713" y="430235"/>
                  <a:pt x="5633713" y="425606"/>
                </a:cubicBezTo>
                <a:cubicBezTo>
                  <a:pt x="5633713" y="421320"/>
                  <a:pt x="5635256" y="417205"/>
                  <a:pt x="5638343" y="413262"/>
                </a:cubicBezTo>
                <a:cubicBezTo>
                  <a:pt x="5641600" y="409147"/>
                  <a:pt x="5645543" y="405289"/>
                  <a:pt x="5650172" y="401689"/>
                </a:cubicBezTo>
                <a:close/>
                <a:moveTo>
                  <a:pt x="5657887" y="329680"/>
                </a:moveTo>
                <a:cubicBezTo>
                  <a:pt x="5662174" y="329680"/>
                  <a:pt x="5665517" y="330880"/>
                  <a:pt x="5667917" y="333280"/>
                </a:cubicBezTo>
                <a:cubicBezTo>
                  <a:pt x="5670317" y="335680"/>
                  <a:pt x="5671517" y="338767"/>
                  <a:pt x="5671517" y="342538"/>
                </a:cubicBezTo>
                <a:cubicBezTo>
                  <a:pt x="5671517" y="345967"/>
                  <a:pt x="5670232" y="349225"/>
                  <a:pt x="5667660" y="352311"/>
                </a:cubicBezTo>
                <a:cubicBezTo>
                  <a:pt x="5665260" y="355226"/>
                  <a:pt x="5661745" y="358312"/>
                  <a:pt x="5657116" y="361569"/>
                </a:cubicBezTo>
                <a:lnTo>
                  <a:pt x="5652229" y="356683"/>
                </a:lnTo>
                <a:cubicBezTo>
                  <a:pt x="5650001" y="354454"/>
                  <a:pt x="5648115" y="352311"/>
                  <a:pt x="5646572" y="350254"/>
                </a:cubicBezTo>
                <a:cubicBezTo>
                  <a:pt x="5645029" y="348196"/>
                  <a:pt x="5644257" y="345710"/>
                  <a:pt x="5644257" y="342796"/>
                </a:cubicBezTo>
                <a:lnTo>
                  <a:pt x="5644257" y="342281"/>
                </a:lnTo>
                <a:cubicBezTo>
                  <a:pt x="5644257" y="338509"/>
                  <a:pt x="5645543" y="335423"/>
                  <a:pt x="5648115" y="333023"/>
                </a:cubicBezTo>
                <a:cubicBezTo>
                  <a:pt x="5650515" y="330794"/>
                  <a:pt x="5653773" y="329680"/>
                  <a:pt x="5657887" y="329680"/>
                </a:cubicBezTo>
                <a:close/>
                <a:moveTo>
                  <a:pt x="7154855" y="309877"/>
                </a:moveTo>
                <a:lnTo>
                  <a:pt x="7181859" y="404518"/>
                </a:lnTo>
                <a:lnTo>
                  <a:pt x="7128881" y="404518"/>
                </a:lnTo>
                <a:close/>
                <a:moveTo>
                  <a:pt x="6583355" y="309877"/>
                </a:moveTo>
                <a:lnTo>
                  <a:pt x="6610359" y="404518"/>
                </a:lnTo>
                <a:lnTo>
                  <a:pt x="6557381" y="404518"/>
                </a:lnTo>
                <a:close/>
                <a:moveTo>
                  <a:pt x="5861798" y="304219"/>
                </a:moveTo>
                <a:lnTo>
                  <a:pt x="5885716" y="304219"/>
                </a:lnTo>
                <a:cubicBezTo>
                  <a:pt x="5901661" y="304219"/>
                  <a:pt x="5913491" y="310734"/>
                  <a:pt x="5921207" y="323765"/>
                </a:cubicBezTo>
                <a:cubicBezTo>
                  <a:pt x="5928922" y="336795"/>
                  <a:pt x="5932779" y="357283"/>
                  <a:pt x="5932779" y="385229"/>
                </a:cubicBezTo>
                <a:cubicBezTo>
                  <a:pt x="5932779" y="413347"/>
                  <a:pt x="5928964" y="433450"/>
                  <a:pt x="5921335" y="445537"/>
                </a:cubicBezTo>
                <a:cubicBezTo>
                  <a:pt x="5913706" y="457624"/>
                  <a:pt x="5901833" y="463668"/>
                  <a:pt x="5885716" y="463668"/>
                </a:cubicBezTo>
                <a:lnTo>
                  <a:pt x="5861798" y="463668"/>
                </a:lnTo>
                <a:lnTo>
                  <a:pt x="5861798" y="390630"/>
                </a:lnTo>
                <a:lnTo>
                  <a:pt x="5897031" y="390630"/>
                </a:lnTo>
                <a:cubicBezTo>
                  <a:pt x="5897717" y="388744"/>
                  <a:pt x="5898060" y="386773"/>
                  <a:pt x="5898060" y="384715"/>
                </a:cubicBezTo>
                <a:cubicBezTo>
                  <a:pt x="5898060" y="382658"/>
                  <a:pt x="5897717" y="380857"/>
                  <a:pt x="5897031" y="379314"/>
                </a:cubicBezTo>
                <a:lnTo>
                  <a:pt x="5861798" y="379314"/>
                </a:lnTo>
                <a:close/>
                <a:moveTo>
                  <a:pt x="5414124" y="304219"/>
                </a:moveTo>
                <a:lnTo>
                  <a:pt x="5438041" y="304219"/>
                </a:lnTo>
                <a:cubicBezTo>
                  <a:pt x="5453986" y="304219"/>
                  <a:pt x="5465816" y="310734"/>
                  <a:pt x="5473531" y="323765"/>
                </a:cubicBezTo>
                <a:cubicBezTo>
                  <a:pt x="5481246" y="336795"/>
                  <a:pt x="5485105" y="357283"/>
                  <a:pt x="5485105" y="385229"/>
                </a:cubicBezTo>
                <a:cubicBezTo>
                  <a:pt x="5485105" y="413347"/>
                  <a:pt x="5481290" y="433450"/>
                  <a:pt x="5473660" y="445537"/>
                </a:cubicBezTo>
                <a:cubicBezTo>
                  <a:pt x="5466030" y="457624"/>
                  <a:pt x="5454157" y="463668"/>
                  <a:pt x="5438041" y="463668"/>
                </a:cubicBezTo>
                <a:lnTo>
                  <a:pt x="5414124" y="463668"/>
                </a:lnTo>
                <a:close/>
                <a:moveTo>
                  <a:pt x="6249199" y="303191"/>
                </a:moveTo>
                <a:cubicBezTo>
                  <a:pt x="6262401" y="303191"/>
                  <a:pt x="6272216" y="309791"/>
                  <a:pt x="6278646" y="322993"/>
                </a:cubicBezTo>
                <a:cubicBezTo>
                  <a:pt x="6285075" y="336195"/>
                  <a:pt x="6288290" y="356940"/>
                  <a:pt x="6288290" y="385229"/>
                </a:cubicBezTo>
                <a:cubicBezTo>
                  <a:pt x="6288290" y="413690"/>
                  <a:pt x="6285032" y="434478"/>
                  <a:pt x="6278517" y="447594"/>
                </a:cubicBezTo>
                <a:cubicBezTo>
                  <a:pt x="6272002" y="460710"/>
                  <a:pt x="6262058" y="467268"/>
                  <a:pt x="6248685" y="467268"/>
                </a:cubicBezTo>
                <a:cubicBezTo>
                  <a:pt x="6234969" y="467268"/>
                  <a:pt x="6225111" y="460582"/>
                  <a:pt x="6219110" y="447209"/>
                </a:cubicBezTo>
                <a:cubicBezTo>
                  <a:pt x="6213109" y="433835"/>
                  <a:pt x="6210109" y="414719"/>
                  <a:pt x="6210109" y="389859"/>
                </a:cubicBezTo>
                <a:cubicBezTo>
                  <a:pt x="6210109" y="360369"/>
                  <a:pt x="6213195" y="338552"/>
                  <a:pt x="6219367" y="324407"/>
                </a:cubicBezTo>
                <a:cubicBezTo>
                  <a:pt x="6225539" y="310263"/>
                  <a:pt x="6235483" y="303191"/>
                  <a:pt x="6249199" y="303191"/>
                </a:cubicBezTo>
                <a:close/>
                <a:moveTo>
                  <a:pt x="4724428" y="303191"/>
                </a:moveTo>
                <a:cubicBezTo>
                  <a:pt x="4737973" y="303191"/>
                  <a:pt x="4748002" y="309791"/>
                  <a:pt x="4754517" y="322993"/>
                </a:cubicBezTo>
                <a:cubicBezTo>
                  <a:pt x="4761033" y="336195"/>
                  <a:pt x="4764290" y="356940"/>
                  <a:pt x="4764290" y="385229"/>
                </a:cubicBezTo>
                <a:cubicBezTo>
                  <a:pt x="4764290" y="413690"/>
                  <a:pt x="4761033" y="434478"/>
                  <a:pt x="4754517" y="447594"/>
                </a:cubicBezTo>
                <a:cubicBezTo>
                  <a:pt x="4748002" y="460710"/>
                  <a:pt x="4737973" y="467268"/>
                  <a:pt x="4724428" y="467268"/>
                </a:cubicBezTo>
                <a:cubicBezTo>
                  <a:pt x="4711055" y="467268"/>
                  <a:pt x="4701111" y="460667"/>
                  <a:pt x="4694596" y="447466"/>
                </a:cubicBezTo>
                <a:cubicBezTo>
                  <a:pt x="4688081" y="434264"/>
                  <a:pt x="4684823" y="413519"/>
                  <a:pt x="4684823" y="385229"/>
                </a:cubicBezTo>
                <a:cubicBezTo>
                  <a:pt x="4684823" y="356940"/>
                  <a:pt x="4688081" y="336195"/>
                  <a:pt x="4694596" y="322993"/>
                </a:cubicBezTo>
                <a:cubicBezTo>
                  <a:pt x="4701111" y="309791"/>
                  <a:pt x="4711055" y="303191"/>
                  <a:pt x="4724428" y="303191"/>
                </a:cubicBezTo>
                <a:close/>
                <a:moveTo>
                  <a:pt x="4376918" y="303191"/>
                </a:moveTo>
                <a:cubicBezTo>
                  <a:pt x="4392692" y="303191"/>
                  <a:pt x="4404136" y="306962"/>
                  <a:pt x="4411251" y="314506"/>
                </a:cubicBezTo>
                <a:cubicBezTo>
                  <a:pt x="4418366" y="322050"/>
                  <a:pt x="4421923" y="332937"/>
                  <a:pt x="4421923" y="347168"/>
                </a:cubicBezTo>
                <a:cubicBezTo>
                  <a:pt x="4421923" y="378371"/>
                  <a:pt x="4405807" y="393973"/>
                  <a:pt x="4373574" y="393973"/>
                </a:cubicBezTo>
                <a:lnTo>
                  <a:pt x="4367659" y="393973"/>
                </a:lnTo>
                <a:lnTo>
                  <a:pt x="4367659" y="303705"/>
                </a:lnTo>
                <a:cubicBezTo>
                  <a:pt x="4370403" y="303362"/>
                  <a:pt x="4373489" y="303191"/>
                  <a:pt x="4376918" y="303191"/>
                </a:cubicBezTo>
                <a:close/>
                <a:moveTo>
                  <a:pt x="8103269" y="295990"/>
                </a:moveTo>
                <a:cubicBezTo>
                  <a:pt x="8096754" y="295990"/>
                  <a:pt x="8091739" y="296461"/>
                  <a:pt x="8088224" y="297404"/>
                </a:cubicBezTo>
                <a:cubicBezTo>
                  <a:pt x="8084710" y="298347"/>
                  <a:pt x="8081323" y="300276"/>
                  <a:pt x="8078066" y="303191"/>
                </a:cubicBezTo>
                <a:cubicBezTo>
                  <a:pt x="8080809" y="310392"/>
                  <a:pt x="8082181" y="320336"/>
                  <a:pt x="8082181" y="333023"/>
                </a:cubicBezTo>
                <a:lnTo>
                  <a:pt x="8082438" y="459810"/>
                </a:lnTo>
                <a:cubicBezTo>
                  <a:pt x="8082438" y="464439"/>
                  <a:pt x="8083938" y="468083"/>
                  <a:pt x="8086938" y="470740"/>
                </a:cubicBezTo>
                <a:cubicBezTo>
                  <a:pt x="8089939" y="473398"/>
                  <a:pt x="8093839" y="474726"/>
                  <a:pt x="8098640" y="474726"/>
                </a:cubicBezTo>
                <a:lnTo>
                  <a:pt x="8180422" y="474726"/>
                </a:lnTo>
                <a:cubicBezTo>
                  <a:pt x="8182650" y="474726"/>
                  <a:pt x="8184365" y="473612"/>
                  <a:pt x="8185565" y="471383"/>
                </a:cubicBezTo>
                <a:cubicBezTo>
                  <a:pt x="8186765" y="469154"/>
                  <a:pt x="8187365" y="466411"/>
                  <a:pt x="8187365" y="463153"/>
                </a:cubicBezTo>
                <a:cubicBezTo>
                  <a:pt x="8187365" y="460067"/>
                  <a:pt x="8186894" y="457238"/>
                  <a:pt x="8185951" y="454667"/>
                </a:cubicBezTo>
                <a:cubicBezTo>
                  <a:pt x="8185008" y="452095"/>
                  <a:pt x="8183679" y="450295"/>
                  <a:pt x="8181965" y="449266"/>
                </a:cubicBezTo>
                <a:cubicBezTo>
                  <a:pt x="8172878" y="452009"/>
                  <a:pt x="8161562" y="454538"/>
                  <a:pt x="8148018" y="456853"/>
                </a:cubicBezTo>
                <a:cubicBezTo>
                  <a:pt x="8134473" y="459167"/>
                  <a:pt x="8122128" y="460410"/>
                  <a:pt x="8110984" y="460582"/>
                </a:cubicBezTo>
                <a:lnTo>
                  <a:pt x="8110984" y="389344"/>
                </a:lnTo>
                <a:lnTo>
                  <a:pt x="8169363" y="389344"/>
                </a:lnTo>
                <a:cubicBezTo>
                  <a:pt x="8170049" y="385915"/>
                  <a:pt x="8170392" y="383172"/>
                  <a:pt x="8170392" y="381115"/>
                </a:cubicBezTo>
                <a:cubicBezTo>
                  <a:pt x="8170392" y="378200"/>
                  <a:pt x="8170049" y="375714"/>
                  <a:pt x="8169363" y="373657"/>
                </a:cubicBezTo>
                <a:lnTo>
                  <a:pt x="8110727" y="373657"/>
                </a:lnTo>
                <a:lnTo>
                  <a:pt x="8110727" y="310134"/>
                </a:lnTo>
                <a:cubicBezTo>
                  <a:pt x="8132673" y="310649"/>
                  <a:pt x="8154533" y="314249"/>
                  <a:pt x="8176307" y="320936"/>
                </a:cubicBezTo>
                <a:cubicBezTo>
                  <a:pt x="8178535" y="319907"/>
                  <a:pt x="8180379" y="317635"/>
                  <a:pt x="8181836" y="314121"/>
                </a:cubicBezTo>
                <a:cubicBezTo>
                  <a:pt x="8183293" y="310606"/>
                  <a:pt x="8184022" y="307134"/>
                  <a:pt x="8184022" y="303705"/>
                </a:cubicBezTo>
                <a:cubicBezTo>
                  <a:pt x="8184022" y="298561"/>
                  <a:pt x="8182479" y="295990"/>
                  <a:pt x="8179393" y="295990"/>
                </a:cubicBezTo>
                <a:close/>
                <a:moveTo>
                  <a:pt x="7505804" y="295990"/>
                </a:moveTo>
                <a:cubicBezTo>
                  <a:pt x="7504261" y="295990"/>
                  <a:pt x="7503061" y="296718"/>
                  <a:pt x="7502204" y="298176"/>
                </a:cubicBezTo>
                <a:cubicBezTo>
                  <a:pt x="7501346" y="299633"/>
                  <a:pt x="7500918" y="301562"/>
                  <a:pt x="7500918" y="303962"/>
                </a:cubicBezTo>
                <a:cubicBezTo>
                  <a:pt x="7500918" y="307391"/>
                  <a:pt x="7501689" y="310820"/>
                  <a:pt x="7503232" y="314249"/>
                </a:cubicBezTo>
                <a:cubicBezTo>
                  <a:pt x="7504775" y="317678"/>
                  <a:pt x="7506661" y="319907"/>
                  <a:pt x="7508890" y="320936"/>
                </a:cubicBezTo>
                <a:cubicBezTo>
                  <a:pt x="7517462" y="317678"/>
                  <a:pt x="7525221" y="314978"/>
                  <a:pt x="7532164" y="312835"/>
                </a:cubicBezTo>
                <a:cubicBezTo>
                  <a:pt x="7539108" y="310692"/>
                  <a:pt x="7546009" y="309020"/>
                  <a:pt x="7552867" y="307820"/>
                </a:cubicBezTo>
                <a:lnTo>
                  <a:pt x="7553124" y="463153"/>
                </a:lnTo>
                <a:cubicBezTo>
                  <a:pt x="7553124" y="467611"/>
                  <a:pt x="7554624" y="471212"/>
                  <a:pt x="7557625" y="473955"/>
                </a:cubicBezTo>
                <a:cubicBezTo>
                  <a:pt x="7560625" y="476698"/>
                  <a:pt x="7564526" y="478070"/>
                  <a:pt x="7569326" y="478070"/>
                </a:cubicBezTo>
                <a:cubicBezTo>
                  <a:pt x="7575498" y="478070"/>
                  <a:pt x="7580985" y="475926"/>
                  <a:pt x="7585785" y="471640"/>
                </a:cubicBezTo>
                <a:cubicBezTo>
                  <a:pt x="7583042" y="464611"/>
                  <a:pt x="7581670" y="454410"/>
                  <a:pt x="7581670" y="441036"/>
                </a:cubicBezTo>
                <a:lnTo>
                  <a:pt x="7581414" y="307820"/>
                </a:lnTo>
                <a:cubicBezTo>
                  <a:pt x="7588271" y="309020"/>
                  <a:pt x="7595129" y="310692"/>
                  <a:pt x="7601987" y="312835"/>
                </a:cubicBezTo>
                <a:cubicBezTo>
                  <a:pt x="7608845" y="314978"/>
                  <a:pt x="7616732" y="317678"/>
                  <a:pt x="7625647" y="320936"/>
                </a:cubicBezTo>
                <a:cubicBezTo>
                  <a:pt x="7627876" y="319907"/>
                  <a:pt x="7629762" y="317678"/>
                  <a:pt x="7631305" y="314249"/>
                </a:cubicBezTo>
                <a:cubicBezTo>
                  <a:pt x="7632848" y="310820"/>
                  <a:pt x="7633620" y="307391"/>
                  <a:pt x="7633620" y="303962"/>
                </a:cubicBezTo>
                <a:cubicBezTo>
                  <a:pt x="7633620" y="301562"/>
                  <a:pt x="7633191" y="299633"/>
                  <a:pt x="7632334" y="298176"/>
                </a:cubicBezTo>
                <a:cubicBezTo>
                  <a:pt x="7631477" y="296718"/>
                  <a:pt x="7630277" y="295990"/>
                  <a:pt x="7628734" y="295990"/>
                </a:cubicBezTo>
                <a:close/>
                <a:moveTo>
                  <a:pt x="5991329" y="295990"/>
                </a:moveTo>
                <a:cubicBezTo>
                  <a:pt x="5989786" y="295990"/>
                  <a:pt x="5988586" y="296718"/>
                  <a:pt x="5987729" y="298176"/>
                </a:cubicBezTo>
                <a:cubicBezTo>
                  <a:pt x="5986871" y="299633"/>
                  <a:pt x="5986443" y="301562"/>
                  <a:pt x="5986443" y="303962"/>
                </a:cubicBezTo>
                <a:cubicBezTo>
                  <a:pt x="5986443" y="307391"/>
                  <a:pt x="5987214" y="310820"/>
                  <a:pt x="5988757" y="314249"/>
                </a:cubicBezTo>
                <a:cubicBezTo>
                  <a:pt x="5990300" y="317678"/>
                  <a:pt x="5992186" y="319907"/>
                  <a:pt x="5994416" y="320936"/>
                </a:cubicBezTo>
                <a:cubicBezTo>
                  <a:pt x="6002988" y="317678"/>
                  <a:pt x="6010746" y="314978"/>
                  <a:pt x="6017689" y="312835"/>
                </a:cubicBezTo>
                <a:cubicBezTo>
                  <a:pt x="6024634" y="310692"/>
                  <a:pt x="6031534" y="309020"/>
                  <a:pt x="6038392" y="307820"/>
                </a:cubicBezTo>
                <a:lnTo>
                  <a:pt x="6038649" y="463153"/>
                </a:lnTo>
                <a:cubicBezTo>
                  <a:pt x="6038649" y="467611"/>
                  <a:pt x="6040149" y="471212"/>
                  <a:pt x="6043150" y="473955"/>
                </a:cubicBezTo>
                <a:cubicBezTo>
                  <a:pt x="6046150" y="476698"/>
                  <a:pt x="6050051" y="478070"/>
                  <a:pt x="6054852" y="478070"/>
                </a:cubicBezTo>
                <a:cubicBezTo>
                  <a:pt x="6061023" y="478070"/>
                  <a:pt x="6066510" y="475926"/>
                  <a:pt x="6071310" y="471640"/>
                </a:cubicBezTo>
                <a:cubicBezTo>
                  <a:pt x="6068568" y="464611"/>
                  <a:pt x="6067196" y="454410"/>
                  <a:pt x="6067196" y="441036"/>
                </a:cubicBezTo>
                <a:lnTo>
                  <a:pt x="6066938" y="307820"/>
                </a:lnTo>
                <a:cubicBezTo>
                  <a:pt x="6073796" y="309020"/>
                  <a:pt x="6080654" y="310692"/>
                  <a:pt x="6087512" y="312835"/>
                </a:cubicBezTo>
                <a:cubicBezTo>
                  <a:pt x="6094370" y="314978"/>
                  <a:pt x="6102257" y="317678"/>
                  <a:pt x="6111172" y="320936"/>
                </a:cubicBezTo>
                <a:cubicBezTo>
                  <a:pt x="6113401" y="319907"/>
                  <a:pt x="6115287" y="317678"/>
                  <a:pt x="6116830" y="314249"/>
                </a:cubicBezTo>
                <a:cubicBezTo>
                  <a:pt x="6118374" y="310820"/>
                  <a:pt x="6119145" y="307391"/>
                  <a:pt x="6119145" y="303962"/>
                </a:cubicBezTo>
                <a:cubicBezTo>
                  <a:pt x="6119145" y="301562"/>
                  <a:pt x="6118716" y="299633"/>
                  <a:pt x="6117859" y="298176"/>
                </a:cubicBezTo>
                <a:cubicBezTo>
                  <a:pt x="6117002" y="296718"/>
                  <a:pt x="6115802" y="295990"/>
                  <a:pt x="6114259" y="295990"/>
                </a:cubicBezTo>
                <a:close/>
                <a:moveTo>
                  <a:pt x="6931446" y="293161"/>
                </a:moveTo>
                <a:cubicBezTo>
                  <a:pt x="6928875" y="293161"/>
                  <a:pt x="6926346" y="293504"/>
                  <a:pt x="6923860" y="294189"/>
                </a:cubicBezTo>
                <a:cubicBezTo>
                  <a:pt x="6921374" y="294875"/>
                  <a:pt x="6919616" y="295732"/>
                  <a:pt x="6918588" y="296761"/>
                </a:cubicBezTo>
                <a:cubicBezTo>
                  <a:pt x="6919616" y="305505"/>
                  <a:pt x="6920131" y="316649"/>
                  <a:pt x="6920131" y="330194"/>
                </a:cubicBezTo>
                <a:lnTo>
                  <a:pt x="6920388" y="441036"/>
                </a:lnTo>
                <a:cubicBezTo>
                  <a:pt x="6920388" y="455267"/>
                  <a:pt x="6918931" y="466325"/>
                  <a:pt x="6916016" y="474212"/>
                </a:cubicBezTo>
                <a:cubicBezTo>
                  <a:pt x="6919788" y="476784"/>
                  <a:pt x="6923817" y="478070"/>
                  <a:pt x="6928103" y="478070"/>
                </a:cubicBezTo>
                <a:cubicBezTo>
                  <a:pt x="6932046" y="478070"/>
                  <a:pt x="6935518" y="476484"/>
                  <a:pt x="6938519" y="473312"/>
                </a:cubicBezTo>
                <a:cubicBezTo>
                  <a:pt x="6941519" y="470140"/>
                  <a:pt x="6942848" y="466154"/>
                  <a:pt x="6942505" y="461353"/>
                </a:cubicBezTo>
                <a:lnTo>
                  <a:pt x="6936590" y="337909"/>
                </a:lnTo>
                <a:cubicBezTo>
                  <a:pt x="6946534" y="355740"/>
                  <a:pt x="6959736" y="376657"/>
                  <a:pt x="6976195" y="400660"/>
                </a:cubicBezTo>
                <a:cubicBezTo>
                  <a:pt x="6992654" y="424663"/>
                  <a:pt x="7012199" y="449952"/>
                  <a:pt x="7034831" y="476527"/>
                </a:cubicBezTo>
                <a:cubicBezTo>
                  <a:pt x="7036545" y="477384"/>
                  <a:pt x="7038774" y="477812"/>
                  <a:pt x="7041517" y="477812"/>
                </a:cubicBezTo>
                <a:cubicBezTo>
                  <a:pt x="7044089" y="477812"/>
                  <a:pt x="7046618" y="477469"/>
                  <a:pt x="7049104" y="476784"/>
                </a:cubicBezTo>
                <a:cubicBezTo>
                  <a:pt x="7051590" y="476098"/>
                  <a:pt x="7053261" y="475241"/>
                  <a:pt x="7054119" y="474212"/>
                </a:cubicBezTo>
                <a:cubicBezTo>
                  <a:pt x="7053604" y="470097"/>
                  <a:pt x="7053261" y="465297"/>
                  <a:pt x="7053090" y="459810"/>
                </a:cubicBezTo>
                <a:cubicBezTo>
                  <a:pt x="7052919" y="454324"/>
                  <a:pt x="7052833" y="448323"/>
                  <a:pt x="7052833" y="441808"/>
                </a:cubicBezTo>
                <a:lnTo>
                  <a:pt x="7052833" y="322222"/>
                </a:lnTo>
                <a:cubicBezTo>
                  <a:pt x="7052833" y="318278"/>
                  <a:pt x="7052919" y="313778"/>
                  <a:pt x="7053090" y="308720"/>
                </a:cubicBezTo>
                <a:cubicBezTo>
                  <a:pt x="7053261" y="303662"/>
                  <a:pt x="7053776" y="299419"/>
                  <a:pt x="7054633" y="295990"/>
                </a:cubicBezTo>
                <a:cubicBezTo>
                  <a:pt x="7050861" y="293932"/>
                  <a:pt x="7046832" y="293161"/>
                  <a:pt x="7042546" y="293675"/>
                </a:cubicBezTo>
                <a:cubicBezTo>
                  <a:pt x="7038260" y="294361"/>
                  <a:pt x="7035088" y="296804"/>
                  <a:pt x="7033030" y="301005"/>
                </a:cubicBezTo>
                <a:cubicBezTo>
                  <a:pt x="7030973" y="305205"/>
                  <a:pt x="7030116" y="310477"/>
                  <a:pt x="7030459" y="316821"/>
                </a:cubicBezTo>
                <a:lnTo>
                  <a:pt x="7037403" y="437179"/>
                </a:lnTo>
                <a:cubicBezTo>
                  <a:pt x="7032430" y="427406"/>
                  <a:pt x="7024758" y="415062"/>
                  <a:pt x="7014385" y="400146"/>
                </a:cubicBezTo>
                <a:cubicBezTo>
                  <a:pt x="7004013" y="385229"/>
                  <a:pt x="6989054" y="364227"/>
                  <a:pt x="6969508" y="337138"/>
                </a:cubicBezTo>
                <a:cubicBezTo>
                  <a:pt x="6958878" y="322564"/>
                  <a:pt x="6948677" y="308420"/>
                  <a:pt x="6938904" y="294704"/>
                </a:cubicBezTo>
                <a:cubicBezTo>
                  <a:pt x="6937876" y="293675"/>
                  <a:pt x="6935390" y="293161"/>
                  <a:pt x="6931446" y="293161"/>
                </a:cubicBezTo>
                <a:close/>
                <a:moveTo>
                  <a:pt x="6702846" y="293161"/>
                </a:moveTo>
                <a:cubicBezTo>
                  <a:pt x="6700275" y="293161"/>
                  <a:pt x="6697746" y="293504"/>
                  <a:pt x="6695260" y="294189"/>
                </a:cubicBezTo>
                <a:cubicBezTo>
                  <a:pt x="6692774" y="294875"/>
                  <a:pt x="6691016" y="295732"/>
                  <a:pt x="6689988" y="296761"/>
                </a:cubicBezTo>
                <a:cubicBezTo>
                  <a:pt x="6691016" y="305505"/>
                  <a:pt x="6691531" y="316649"/>
                  <a:pt x="6691531" y="330194"/>
                </a:cubicBezTo>
                <a:lnTo>
                  <a:pt x="6691788" y="441036"/>
                </a:lnTo>
                <a:cubicBezTo>
                  <a:pt x="6691788" y="455267"/>
                  <a:pt x="6690331" y="466325"/>
                  <a:pt x="6687416" y="474212"/>
                </a:cubicBezTo>
                <a:cubicBezTo>
                  <a:pt x="6691188" y="476784"/>
                  <a:pt x="6695217" y="478070"/>
                  <a:pt x="6699503" y="478070"/>
                </a:cubicBezTo>
                <a:cubicBezTo>
                  <a:pt x="6703446" y="478070"/>
                  <a:pt x="6706918" y="476484"/>
                  <a:pt x="6709919" y="473312"/>
                </a:cubicBezTo>
                <a:cubicBezTo>
                  <a:pt x="6712919" y="470140"/>
                  <a:pt x="6714248" y="466154"/>
                  <a:pt x="6713905" y="461353"/>
                </a:cubicBezTo>
                <a:lnTo>
                  <a:pt x="6707990" y="337909"/>
                </a:lnTo>
                <a:cubicBezTo>
                  <a:pt x="6717934" y="355740"/>
                  <a:pt x="6731136" y="376657"/>
                  <a:pt x="6747595" y="400660"/>
                </a:cubicBezTo>
                <a:cubicBezTo>
                  <a:pt x="6764054" y="424663"/>
                  <a:pt x="6783599" y="449952"/>
                  <a:pt x="6806231" y="476527"/>
                </a:cubicBezTo>
                <a:cubicBezTo>
                  <a:pt x="6807945" y="477384"/>
                  <a:pt x="6810174" y="477812"/>
                  <a:pt x="6812917" y="477812"/>
                </a:cubicBezTo>
                <a:cubicBezTo>
                  <a:pt x="6815489" y="477812"/>
                  <a:pt x="6818018" y="477469"/>
                  <a:pt x="6820504" y="476784"/>
                </a:cubicBezTo>
                <a:cubicBezTo>
                  <a:pt x="6822990" y="476098"/>
                  <a:pt x="6824662" y="475241"/>
                  <a:pt x="6825519" y="474212"/>
                </a:cubicBezTo>
                <a:cubicBezTo>
                  <a:pt x="6825004" y="470097"/>
                  <a:pt x="6824662" y="465297"/>
                  <a:pt x="6824490" y="459810"/>
                </a:cubicBezTo>
                <a:cubicBezTo>
                  <a:pt x="6824319" y="454324"/>
                  <a:pt x="6824233" y="448323"/>
                  <a:pt x="6824233" y="441808"/>
                </a:cubicBezTo>
                <a:lnTo>
                  <a:pt x="6824233" y="322222"/>
                </a:lnTo>
                <a:cubicBezTo>
                  <a:pt x="6824233" y="318278"/>
                  <a:pt x="6824319" y="313778"/>
                  <a:pt x="6824490" y="308720"/>
                </a:cubicBezTo>
                <a:cubicBezTo>
                  <a:pt x="6824662" y="303662"/>
                  <a:pt x="6825176" y="299419"/>
                  <a:pt x="6826033" y="295990"/>
                </a:cubicBezTo>
                <a:cubicBezTo>
                  <a:pt x="6822261" y="293932"/>
                  <a:pt x="6818232" y="293161"/>
                  <a:pt x="6813946" y="293675"/>
                </a:cubicBezTo>
                <a:cubicBezTo>
                  <a:pt x="6809660" y="294361"/>
                  <a:pt x="6806488" y="296804"/>
                  <a:pt x="6804430" y="301005"/>
                </a:cubicBezTo>
                <a:cubicBezTo>
                  <a:pt x="6802373" y="305205"/>
                  <a:pt x="6801516" y="310477"/>
                  <a:pt x="6801859" y="316821"/>
                </a:cubicBezTo>
                <a:lnTo>
                  <a:pt x="6808803" y="437179"/>
                </a:lnTo>
                <a:cubicBezTo>
                  <a:pt x="6803830" y="427406"/>
                  <a:pt x="6796158" y="415062"/>
                  <a:pt x="6785785" y="400146"/>
                </a:cubicBezTo>
                <a:cubicBezTo>
                  <a:pt x="6775413" y="385229"/>
                  <a:pt x="6760454" y="364227"/>
                  <a:pt x="6740908" y="337138"/>
                </a:cubicBezTo>
                <a:cubicBezTo>
                  <a:pt x="6730279" y="322564"/>
                  <a:pt x="6720077" y="308420"/>
                  <a:pt x="6710304" y="294704"/>
                </a:cubicBezTo>
                <a:cubicBezTo>
                  <a:pt x="6709276" y="293675"/>
                  <a:pt x="6706790" y="293161"/>
                  <a:pt x="6702846" y="293161"/>
                </a:cubicBezTo>
                <a:close/>
                <a:moveTo>
                  <a:pt x="5885716" y="293161"/>
                </a:moveTo>
                <a:cubicBezTo>
                  <a:pt x="5859312" y="293161"/>
                  <a:pt x="5840796" y="293847"/>
                  <a:pt x="5830166" y="295218"/>
                </a:cubicBezTo>
                <a:cubicBezTo>
                  <a:pt x="5831195" y="298133"/>
                  <a:pt x="5831967" y="301819"/>
                  <a:pt x="5832481" y="306277"/>
                </a:cubicBezTo>
                <a:cubicBezTo>
                  <a:pt x="5832995" y="310734"/>
                  <a:pt x="5833252" y="315492"/>
                  <a:pt x="5833252" y="320550"/>
                </a:cubicBezTo>
                <a:cubicBezTo>
                  <a:pt x="5833252" y="325608"/>
                  <a:pt x="5833252" y="328651"/>
                  <a:pt x="5833252" y="329680"/>
                </a:cubicBezTo>
                <a:lnTo>
                  <a:pt x="5833252" y="379314"/>
                </a:lnTo>
                <a:lnTo>
                  <a:pt x="5817308" y="379314"/>
                </a:lnTo>
                <a:cubicBezTo>
                  <a:pt x="5816622" y="380857"/>
                  <a:pt x="5816279" y="382658"/>
                  <a:pt x="5816279" y="384715"/>
                </a:cubicBezTo>
                <a:cubicBezTo>
                  <a:pt x="5816279" y="386773"/>
                  <a:pt x="5816622" y="388744"/>
                  <a:pt x="5817308" y="390630"/>
                </a:cubicBezTo>
                <a:lnTo>
                  <a:pt x="5833252" y="390630"/>
                </a:lnTo>
                <a:lnTo>
                  <a:pt x="5833509" y="460067"/>
                </a:lnTo>
                <a:cubicBezTo>
                  <a:pt x="5833509" y="464525"/>
                  <a:pt x="5835009" y="468083"/>
                  <a:pt x="5838010" y="470740"/>
                </a:cubicBezTo>
                <a:cubicBezTo>
                  <a:pt x="5841010" y="473398"/>
                  <a:pt x="5844996" y="474726"/>
                  <a:pt x="5849969" y="474726"/>
                </a:cubicBezTo>
                <a:lnTo>
                  <a:pt x="5887259" y="474726"/>
                </a:lnTo>
                <a:cubicBezTo>
                  <a:pt x="5938522" y="474726"/>
                  <a:pt x="5964154" y="444294"/>
                  <a:pt x="5964154" y="383429"/>
                </a:cubicBezTo>
                <a:cubicBezTo>
                  <a:pt x="5964154" y="353597"/>
                  <a:pt x="5957425" y="331094"/>
                  <a:pt x="5943966" y="315921"/>
                </a:cubicBezTo>
                <a:cubicBezTo>
                  <a:pt x="5930507" y="300747"/>
                  <a:pt x="5911090" y="293161"/>
                  <a:pt x="5885716" y="293161"/>
                </a:cubicBezTo>
                <a:close/>
                <a:moveTo>
                  <a:pt x="5438041" y="293161"/>
                </a:moveTo>
                <a:cubicBezTo>
                  <a:pt x="5411638" y="293161"/>
                  <a:pt x="5393121" y="293847"/>
                  <a:pt x="5382491" y="295218"/>
                </a:cubicBezTo>
                <a:cubicBezTo>
                  <a:pt x="5383520" y="298133"/>
                  <a:pt x="5384292" y="301819"/>
                  <a:pt x="5384806" y="306277"/>
                </a:cubicBezTo>
                <a:cubicBezTo>
                  <a:pt x="5385320" y="310734"/>
                  <a:pt x="5385578" y="315492"/>
                  <a:pt x="5385578" y="320550"/>
                </a:cubicBezTo>
                <a:cubicBezTo>
                  <a:pt x="5385578" y="325608"/>
                  <a:pt x="5385578" y="328651"/>
                  <a:pt x="5385578" y="329680"/>
                </a:cubicBezTo>
                <a:lnTo>
                  <a:pt x="5385834" y="460067"/>
                </a:lnTo>
                <a:cubicBezTo>
                  <a:pt x="5385834" y="464525"/>
                  <a:pt x="5387334" y="468083"/>
                  <a:pt x="5390335" y="470740"/>
                </a:cubicBezTo>
                <a:cubicBezTo>
                  <a:pt x="5393335" y="473398"/>
                  <a:pt x="5397322" y="474726"/>
                  <a:pt x="5402294" y="474726"/>
                </a:cubicBezTo>
                <a:lnTo>
                  <a:pt x="5439584" y="474726"/>
                </a:lnTo>
                <a:cubicBezTo>
                  <a:pt x="5490848" y="474726"/>
                  <a:pt x="5516479" y="444294"/>
                  <a:pt x="5516479" y="383429"/>
                </a:cubicBezTo>
                <a:cubicBezTo>
                  <a:pt x="5516479" y="353597"/>
                  <a:pt x="5509750" y="331094"/>
                  <a:pt x="5496292" y="315921"/>
                </a:cubicBezTo>
                <a:cubicBezTo>
                  <a:pt x="5482832" y="300747"/>
                  <a:pt x="5463416" y="293161"/>
                  <a:pt x="5438041" y="293161"/>
                </a:cubicBezTo>
                <a:close/>
                <a:moveTo>
                  <a:pt x="4845472" y="293161"/>
                </a:moveTo>
                <a:cubicBezTo>
                  <a:pt x="4842900" y="293161"/>
                  <a:pt x="4840371" y="293504"/>
                  <a:pt x="4837885" y="294189"/>
                </a:cubicBezTo>
                <a:cubicBezTo>
                  <a:pt x="4835399" y="294875"/>
                  <a:pt x="4833641" y="295732"/>
                  <a:pt x="4832613" y="296761"/>
                </a:cubicBezTo>
                <a:cubicBezTo>
                  <a:pt x="4833641" y="305505"/>
                  <a:pt x="4834156" y="316649"/>
                  <a:pt x="4834156" y="330194"/>
                </a:cubicBezTo>
                <a:lnTo>
                  <a:pt x="4834414" y="441036"/>
                </a:lnTo>
                <a:cubicBezTo>
                  <a:pt x="4834414" y="455267"/>
                  <a:pt x="4832956" y="466325"/>
                  <a:pt x="4830041" y="474212"/>
                </a:cubicBezTo>
                <a:cubicBezTo>
                  <a:pt x="4833813" y="476784"/>
                  <a:pt x="4837843" y="478070"/>
                  <a:pt x="4842129" y="478070"/>
                </a:cubicBezTo>
                <a:cubicBezTo>
                  <a:pt x="4846072" y="478070"/>
                  <a:pt x="4849543" y="476484"/>
                  <a:pt x="4852544" y="473312"/>
                </a:cubicBezTo>
                <a:cubicBezTo>
                  <a:pt x="4855544" y="470140"/>
                  <a:pt x="4856873" y="466154"/>
                  <a:pt x="4856531" y="461353"/>
                </a:cubicBezTo>
                <a:lnTo>
                  <a:pt x="4850615" y="337909"/>
                </a:lnTo>
                <a:cubicBezTo>
                  <a:pt x="4860560" y="355740"/>
                  <a:pt x="4873761" y="376657"/>
                  <a:pt x="4890220" y="400660"/>
                </a:cubicBezTo>
                <a:cubicBezTo>
                  <a:pt x="4906680" y="424663"/>
                  <a:pt x="4926224" y="449952"/>
                  <a:pt x="4948856" y="476527"/>
                </a:cubicBezTo>
                <a:cubicBezTo>
                  <a:pt x="4950570" y="477384"/>
                  <a:pt x="4952800" y="477812"/>
                  <a:pt x="4955543" y="477812"/>
                </a:cubicBezTo>
                <a:cubicBezTo>
                  <a:pt x="4958114" y="477812"/>
                  <a:pt x="4960644" y="477469"/>
                  <a:pt x="4963129" y="476784"/>
                </a:cubicBezTo>
                <a:cubicBezTo>
                  <a:pt x="4965616" y="476098"/>
                  <a:pt x="4967287" y="475241"/>
                  <a:pt x="4968145" y="474212"/>
                </a:cubicBezTo>
                <a:cubicBezTo>
                  <a:pt x="4967630" y="470097"/>
                  <a:pt x="4967287" y="465297"/>
                  <a:pt x="4967116" y="459810"/>
                </a:cubicBezTo>
                <a:cubicBezTo>
                  <a:pt x="4966944" y="454324"/>
                  <a:pt x="4966859" y="448323"/>
                  <a:pt x="4966859" y="441808"/>
                </a:cubicBezTo>
                <a:lnTo>
                  <a:pt x="4966859" y="322222"/>
                </a:lnTo>
                <a:cubicBezTo>
                  <a:pt x="4966859" y="318278"/>
                  <a:pt x="4966944" y="313778"/>
                  <a:pt x="4967116" y="308720"/>
                </a:cubicBezTo>
                <a:cubicBezTo>
                  <a:pt x="4967287" y="303662"/>
                  <a:pt x="4967802" y="299419"/>
                  <a:pt x="4968658" y="295990"/>
                </a:cubicBezTo>
                <a:cubicBezTo>
                  <a:pt x="4964886" y="293932"/>
                  <a:pt x="4960857" y="293161"/>
                  <a:pt x="4956571" y="293675"/>
                </a:cubicBezTo>
                <a:cubicBezTo>
                  <a:pt x="4952285" y="294361"/>
                  <a:pt x="4949114" y="296804"/>
                  <a:pt x="4947056" y="301005"/>
                </a:cubicBezTo>
                <a:cubicBezTo>
                  <a:pt x="4944999" y="305205"/>
                  <a:pt x="4944141" y="310477"/>
                  <a:pt x="4944484" y="316821"/>
                </a:cubicBezTo>
                <a:lnTo>
                  <a:pt x="4951428" y="437179"/>
                </a:lnTo>
                <a:cubicBezTo>
                  <a:pt x="4946456" y="427406"/>
                  <a:pt x="4938783" y="415062"/>
                  <a:pt x="4928410" y="400146"/>
                </a:cubicBezTo>
                <a:cubicBezTo>
                  <a:pt x="4918038" y="385229"/>
                  <a:pt x="4903079" y="364227"/>
                  <a:pt x="4883534" y="337138"/>
                </a:cubicBezTo>
                <a:cubicBezTo>
                  <a:pt x="4872904" y="322564"/>
                  <a:pt x="4862702" y="308420"/>
                  <a:pt x="4852930" y="294704"/>
                </a:cubicBezTo>
                <a:cubicBezTo>
                  <a:pt x="4851901" y="293675"/>
                  <a:pt x="4849415" y="293161"/>
                  <a:pt x="4845472" y="293161"/>
                </a:cubicBezTo>
                <a:close/>
                <a:moveTo>
                  <a:pt x="8242543" y="292904"/>
                </a:moveTo>
                <a:cubicBezTo>
                  <a:pt x="8232428" y="292904"/>
                  <a:pt x="8225913" y="294189"/>
                  <a:pt x="8222998" y="296761"/>
                </a:cubicBezTo>
                <a:cubicBezTo>
                  <a:pt x="8224198" y="303619"/>
                  <a:pt x="8224799" y="314421"/>
                  <a:pt x="8224799" y="329165"/>
                </a:cubicBezTo>
                <a:lnTo>
                  <a:pt x="8224799" y="466240"/>
                </a:lnTo>
                <a:cubicBezTo>
                  <a:pt x="8224799" y="474126"/>
                  <a:pt x="8228056" y="478070"/>
                  <a:pt x="8234571" y="478070"/>
                </a:cubicBezTo>
                <a:cubicBezTo>
                  <a:pt x="8238857" y="478070"/>
                  <a:pt x="8242372" y="476869"/>
                  <a:pt x="8245115" y="474469"/>
                </a:cubicBezTo>
                <a:cubicBezTo>
                  <a:pt x="8242372" y="466411"/>
                  <a:pt x="8241001" y="455352"/>
                  <a:pt x="8241001" y="441294"/>
                </a:cubicBezTo>
                <a:lnTo>
                  <a:pt x="8240743" y="327879"/>
                </a:lnTo>
                <a:cubicBezTo>
                  <a:pt x="8258574" y="374857"/>
                  <a:pt x="8276491" y="416176"/>
                  <a:pt x="8294493" y="451838"/>
                </a:cubicBezTo>
                <a:cubicBezTo>
                  <a:pt x="8298265" y="453209"/>
                  <a:pt x="8301865" y="453895"/>
                  <a:pt x="8305294" y="453895"/>
                </a:cubicBezTo>
                <a:cubicBezTo>
                  <a:pt x="8309923" y="453895"/>
                  <a:pt x="8315153" y="452866"/>
                  <a:pt x="8320982" y="450809"/>
                </a:cubicBezTo>
                <a:lnTo>
                  <a:pt x="8370102" y="327879"/>
                </a:lnTo>
                <a:lnTo>
                  <a:pt x="8370360" y="463153"/>
                </a:lnTo>
                <a:cubicBezTo>
                  <a:pt x="8370360" y="467783"/>
                  <a:pt x="8371774" y="471426"/>
                  <a:pt x="8374603" y="474083"/>
                </a:cubicBezTo>
                <a:cubicBezTo>
                  <a:pt x="8377432" y="476741"/>
                  <a:pt x="8381161" y="478070"/>
                  <a:pt x="8385790" y="478070"/>
                </a:cubicBezTo>
                <a:cubicBezTo>
                  <a:pt x="8391962" y="478070"/>
                  <a:pt x="8397449" y="475926"/>
                  <a:pt x="8402249" y="471640"/>
                </a:cubicBezTo>
                <a:cubicBezTo>
                  <a:pt x="8399335" y="464096"/>
                  <a:pt x="8397877" y="453895"/>
                  <a:pt x="8397877" y="441036"/>
                </a:cubicBezTo>
                <a:lnTo>
                  <a:pt x="8397877" y="299847"/>
                </a:lnTo>
                <a:cubicBezTo>
                  <a:pt x="8397363" y="297961"/>
                  <a:pt x="8395348" y="296333"/>
                  <a:pt x="8391834" y="294961"/>
                </a:cubicBezTo>
                <a:cubicBezTo>
                  <a:pt x="8388319" y="293589"/>
                  <a:pt x="8384419" y="292904"/>
                  <a:pt x="8380132" y="292904"/>
                </a:cubicBezTo>
                <a:cubicBezTo>
                  <a:pt x="8373274" y="292904"/>
                  <a:pt x="8367359" y="293847"/>
                  <a:pt x="8362387" y="295732"/>
                </a:cubicBezTo>
                <a:cubicBezTo>
                  <a:pt x="8341813" y="350254"/>
                  <a:pt x="8324925" y="394059"/>
                  <a:pt x="8311724" y="427149"/>
                </a:cubicBezTo>
                <a:cubicBezTo>
                  <a:pt x="8296293" y="390802"/>
                  <a:pt x="8278205" y="347853"/>
                  <a:pt x="8257460" y="298304"/>
                </a:cubicBezTo>
                <a:cubicBezTo>
                  <a:pt x="8255574" y="296418"/>
                  <a:pt x="8253474" y="295047"/>
                  <a:pt x="8251159" y="294189"/>
                </a:cubicBezTo>
                <a:cubicBezTo>
                  <a:pt x="8248844" y="293332"/>
                  <a:pt x="8245973" y="292904"/>
                  <a:pt x="8242543" y="292904"/>
                </a:cubicBezTo>
                <a:close/>
                <a:moveTo>
                  <a:pt x="8018325" y="292904"/>
                </a:moveTo>
                <a:cubicBezTo>
                  <a:pt x="8014725" y="292904"/>
                  <a:pt x="8011510" y="293546"/>
                  <a:pt x="8008681" y="294832"/>
                </a:cubicBezTo>
                <a:cubicBezTo>
                  <a:pt x="8005852" y="296118"/>
                  <a:pt x="8003580" y="297533"/>
                  <a:pt x="8001866" y="299076"/>
                </a:cubicBezTo>
                <a:cubicBezTo>
                  <a:pt x="8004609" y="306448"/>
                  <a:pt x="8005981" y="316649"/>
                  <a:pt x="8005981" y="329680"/>
                </a:cubicBezTo>
                <a:lnTo>
                  <a:pt x="8006238" y="463153"/>
                </a:lnTo>
                <a:cubicBezTo>
                  <a:pt x="8006238" y="467783"/>
                  <a:pt x="8007738" y="471426"/>
                  <a:pt x="8010738" y="474083"/>
                </a:cubicBezTo>
                <a:cubicBezTo>
                  <a:pt x="8013739" y="476741"/>
                  <a:pt x="8017639" y="478070"/>
                  <a:pt x="8022440" y="478070"/>
                </a:cubicBezTo>
                <a:cubicBezTo>
                  <a:pt x="8028612" y="478070"/>
                  <a:pt x="8034098" y="475926"/>
                  <a:pt x="8038899" y="471640"/>
                </a:cubicBezTo>
                <a:cubicBezTo>
                  <a:pt x="8036156" y="464611"/>
                  <a:pt x="8034784" y="454410"/>
                  <a:pt x="8034784" y="441036"/>
                </a:cubicBezTo>
                <a:lnTo>
                  <a:pt x="8034784" y="307820"/>
                </a:lnTo>
                <a:cubicBezTo>
                  <a:pt x="8034784" y="303191"/>
                  <a:pt x="8033241" y="299547"/>
                  <a:pt x="8030155" y="296890"/>
                </a:cubicBezTo>
                <a:cubicBezTo>
                  <a:pt x="8027069" y="294232"/>
                  <a:pt x="8023126" y="292904"/>
                  <a:pt x="8018325" y="292904"/>
                </a:cubicBezTo>
                <a:close/>
                <a:moveTo>
                  <a:pt x="7894500" y="292904"/>
                </a:moveTo>
                <a:cubicBezTo>
                  <a:pt x="7890900" y="292904"/>
                  <a:pt x="7887685" y="293546"/>
                  <a:pt x="7884856" y="294832"/>
                </a:cubicBezTo>
                <a:cubicBezTo>
                  <a:pt x="7882027" y="296118"/>
                  <a:pt x="7879755" y="297533"/>
                  <a:pt x="7878041" y="299076"/>
                </a:cubicBezTo>
                <a:cubicBezTo>
                  <a:pt x="7880784" y="306448"/>
                  <a:pt x="7882156" y="316649"/>
                  <a:pt x="7882156" y="329680"/>
                </a:cubicBezTo>
                <a:lnTo>
                  <a:pt x="7882413" y="459810"/>
                </a:lnTo>
                <a:cubicBezTo>
                  <a:pt x="7882413" y="464439"/>
                  <a:pt x="7883913" y="468083"/>
                  <a:pt x="7886913" y="470740"/>
                </a:cubicBezTo>
                <a:cubicBezTo>
                  <a:pt x="7889914" y="473398"/>
                  <a:pt x="7893814" y="474726"/>
                  <a:pt x="7898615" y="474726"/>
                </a:cubicBezTo>
                <a:lnTo>
                  <a:pt x="7974224" y="474726"/>
                </a:lnTo>
                <a:cubicBezTo>
                  <a:pt x="7976453" y="474726"/>
                  <a:pt x="7978168" y="473526"/>
                  <a:pt x="7979368" y="471126"/>
                </a:cubicBezTo>
                <a:cubicBezTo>
                  <a:pt x="7980568" y="468726"/>
                  <a:pt x="7981168" y="465811"/>
                  <a:pt x="7981168" y="462382"/>
                </a:cubicBezTo>
                <a:cubicBezTo>
                  <a:pt x="7981168" y="459296"/>
                  <a:pt x="7980697" y="456338"/>
                  <a:pt x="7979754" y="453509"/>
                </a:cubicBezTo>
                <a:cubicBezTo>
                  <a:pt x="7978811" y="450680"/>
                  <a:pt x="7977482" y="448752"/>
                  <a:pt x="7975767" y="447723"/>
                </a:cubicBezTo>
                <a:cubicBezTo>
                  <a:pt x="7967366" y="450638"/>
                  <a:pt x="7957208" y="453209"/>
                  <a:pt x="7945292" y="455438"/>
                </a:cubicBezTo>
                <a:cubicBezTo>
                  <a:pt x="7933376" y="457667"/>
                  <a:pt x="7921932" y="458867"/>
                  <a:pt x="7910959" y="459039"/>
                </a:cubicBezTo>
                <a:lnTo>
                  <a:pt x="7910702" y="307820"/>
                </a:lnTo>
                <a:cubicBezTo>
                  <a:pt x="7910702" y="303191"/>
                  <a:pt x="7909202" y="299547"/>
                  <a:pt x="7906202" y="296890"/>
                </a:cubicBezTo>
                <a:cubicBezTo>
                  <a:pt x="7903201" y="294232"/>
                  <a:pt x="7899301" y="292904"/>
                  <a:pt x="7894500" y="292904"/>
                </a:cubicBezTo>
                <a:close/>
                <a:moveTo>
                  <a:pt x="7280518" y="292904"/>
                </a:moveTo>
                <a:cubicBezTo>
                  <a:pt x="7270403" y="292904"/>
                  <a:pt x="7263888" y="294189"/>
                  <a:pt x="7260973" y="296761"/>
                </a:cubicBezTo>
                <a:cubicBezTo>
                  <a:pt x="7262173" y="303619"/>
                  <a:pt x="7262774" y="314421"/>
                  <a:pt x="7262774" y="329165"/>
                </a:cubicBezTo>
                <a:lnTo>
                  <a:pt x="7262774" y="466240"/>
                </a:lnTo>
                <a:cubicBezTo>
                  <a:pt x="7262774" y="474126"/>
                  <a:pt x="7266031" y="478070"/>
                  <a:pt x="7272546" y="478070"/>
                </a:cubicBezTo>
                <a:cubicBezTo>
                  <a:pt x="7276832" y="478070"/>
                  <a:pt x="7280347" y="476869"/>
                  <a:pt x="7283090" y="474469"/>
                </a:cubicBezTo>
                <a:cubicBezTo>
                  <a:pt x="7280347" y="466411"/>
                  <a:pt x="7278976" y="455352"/>
                  <a:pt x="7278976" y="441294"/>
                </a:cubicBezTo>
                <a:lnTo>
                  <a:pt x="7278718" y="327879"/>
                </a:lnTo>
                <a:cubicBezTo>
                  <a:pt x="7296549" y="374857"/>
                  <a:pt x="7314466" y="416176"/>
                  <a:pt x="7332468" y="451838"/>
                </a:cubicBezTo>
                <a:cubicBezTo>
                  <a:pt x="7336240" y="453209"/>
                  <a:pt x="7339840" y="453895"/>
                  <a:pt x="7343269" y="453895"/>
                </a:cubicBezTo>
                <a:cubicBezTo>
                  <a:pt x="7347898" y="453895"/>
                  <a:pt x="7353128" y="452866"/>
                  <a:pt x="7358957" y="450809"/>
                </a:cubicBezTo>
                <a:lnTo>
                  <a:pt x="7408077" y="327879"/>
                </a:lnTo>
                <a:lnTo>
                  <a:pt x="7408335" y="463153"/>
                </a:lnTo>
                <a:cubicBezTo>
                  <a:pt x="7408335" y="467783"/>
                  <a:pt x="7409749" y="471426"/>
                  <a:pt x="7412578" y="474083"/>
                </a:cubicBezTo>
                <a:cubicBezTo>
                  <a:pt x="7415407" y="476741"/>
                  <a:pt x="7419136" y="478070"/>
                  <a:pt x="7423765" y="478070"/>
                </a:cubicBezTo>
                <a:cubicBezTo>
                  <a:pt x="7429937" y="478070"/>
                  <a:pt x="7435424" y="475926"/>
                  <a:pt x="7440224" y="471640"/>
                </a:cubicBezTo>
                <a:cubicBezTo>
                  <a:pt x="7437310" y="464096"/>
                  <a:pt x="7435852" y="453895"/>
                  <a:pt x="7435852" y="441036"/>
                </a:cubicBezTo>
                <a:lnTo>
                  <a:pt x="7435852" y="299847"/>
                </a:lnTo>
                <a:cubicBezTo>
                  <a:pt x="7435338" y="297961"/>
                  <a:pt x="7433323" y="296333"/>
                  <a:pt x="7429809" y="294961"/>
                </a:cubicBezTo>
                <a:cubicBezTo>
                  <a:pt x="7426294" y="293589"/>
                  <a:pt x="7422394" y="292904"/>
                  <a:pt x="7418107" y="292904"/>
                </a:cubicBezTo>
                <a:cubicBezTo>
                  <a:pt x="7411249" y="292904"/>
                  <a:pt x="7405334" y="293847"/>
                  <a:pt x="7400362" y="295732"/>
                </a:cubicBezTo>
                <a:cubicBezTo>
                  <a:pt x="7379788" y="350254"/>
                  <a:pt x="7362900" y="394059"/>
                  <a:pt x="7349699" y="427149"/>
                </a:cubicBezTo>
                <a:cubicBezTo>
                  <a:pt x="7334268" y="390802"/>
                  <a:pt x="7316180" y="347853"/>
                  <a:pt x="7295435" y="298304"/>
                </a:cubicBezTo>
                <a:cubicBezTo>
                  <a:pt x="7293549" y="296418"/>
                  <a:pt x="7291449" y="295047"/>
                  <a:pt x="7289134" y="294189"/>
                </a:cubicBezTo>
                <a:cubicBezTo>
                  <a:pt x="7286819" y="293332"/>
                  <a:pt x="7283948" y="292904"/>
                  <a:pt x="7280518" y="292904"/>
                </a:cubicBezTo>
                <a:close/>
                <a:moveTo>
                  <a:pt x="6369471" y="292904"/>
                </a:moveTo>
                <a:cubicBezTo>
                  <a:pt x="6365871" y="292904"/>
                  <a:pt x="6362656" y="293546"/>
                  <a:pt x="6359827" y="294832"/>
                </a:cubicBezTo>
                <a:cubicBezTo>
                  <a:pt x="6356998" y="296118"/>
                  <a:pt x="6354727" y="297533"/>
                  <a:pt x="6353012" y="299076"/>
                </a:cubicBezTo>
                <a:cubicBezTo>
                  <a:pt x="6355755" y="306448"/>
                  <a:pt x="6357127" y="316649"/>
                  <a:pt x="6357127" y="329680"/>
                </a:cubicBezTo>
                <a:lnTo>
                  <a:pt x="6357127" y="396031"/>
                </a:lnTo>
                <a:cubicBezTo>
                  <a:pt x="6357127" y="424149"/>
                  <a:pt x="6362442" y="444851"/>
                  <a:pt x="6373072" y="458139"/>
                </a:cubicBezTo>
                <a:cubicBezTo>
                  <a:pt x="6383702" y="471426"/>
                  <a:pt x="6399647" y="478070"/>
                  <a:pt x="6420906" y="478070"/>
                </a:cubicBezTo>
                <a:cubicBezTo>
                  <a:pt x="6442681" y="478070"/>
                  <a:pt x="6459054" y="471212"/>
                  <a:pt x="6470027" y="457496"/>
                </a:cubicBezTo>
                <a:cubicBezTo>
                  <a:pt x="6481000" y="443780"/>
                  <a:pt x="6486486" y="423291"/>
                  <a:pt x="6486486" y="396031"/>
                </a:cubicBezTo>
                <a:lnTo>
                  <a:pt x="6486486" y="307820"/>
                </a:lnTo>
                <a:cubicBezTo>
                  <a:pt x="6486486" y="303191"/>
                  <a:pt x="6484986" y="299547"/>
                  <a:pt x="6481986" y="296890"/>
                </a:cubicBezTo>
                <a:cubicBezTo>
                  <a:pt x="6478985" y="294232"/>
                  <a:pt x="6475170" y="292904"/>
                  <a:pt x="6470541" y="292904"/>
                </a:cubicBezTo>
                <a:cubicBezTo>
                  <a:pt x="6466941" y="292904"/>
                  <a:pt x="6463726" y="293546"/>
                  <a:pt x="6460897" y="294832"/>
                </a:cubicBezTo>
                <a:cubicBezTo>
                  <a:pt x="6458068" y="296118"/>
                  <a:pt x="6455882" y="297533"/>
                  <a:pt x="6454339" y="299076"/>
                </a:cubicBezTo>
                <a:cubicBezTo>
                  <a:pt x="6457082" y="307134"/>
                  <a:pt x="6458454" y="317335"/>
                  <a:pt x="6458454" y="329680"/>
                </a:cubicBezTo>
                <a:lnTo>
                  <a:pt x="6458454" y="397317"/>
                </a:lnTo>
                <a:cubicBezTo>
                  <a:pt x="6458454" y="443951"/>
                  <a:pt x="6445938" y="467268"/>
                  <a:pt x="6420906" y="467268"/>
                </a:cubicBezTo>
                <a:cubicBezTo>
                  <a:pt x="6408733" y="467268"/>
                  <a:pt x="6399818" y="461739"/>
                  <a:pt x="6394160" y="450680"/>
                </a:cubicBezTo>
                <a:cubicBezTo>
                  <a:pt x="6388502" y="439622"/>
                  <a:pt x="6385674" y="421834"/>
                  <a:pt x="6385674" y="397317"/>
                </a:cubicBezTo>
                <a:lnTo>
                  <a:pt x="6385674" y="307820"/>
                </a:lnTo>
                <a:cubicBezTo>
                  <a:pt x="6385674" y="303191"/>
                  <a:pt x="6384130" y="299547"/>
                  <a:pt x="6381044" y="296890"/>
                </a:cubicBezTo>
                <a:cubicBezTo>
                  <a:pt x="6377958" y="294232"/>
                  <a:pt x="6374101" y="292904"/>
                  <a:pt x="6369471" y="292904"/>
                </a:cubicBezTo>
                <a:close/>
                <a:moveTo>
                  <a:pt x="4494075" y="292904"/>
                </a:moveTo>
                <a:cubicBezTo>
                  <a:pt x="4490475" y="292904"/>
                  <a:pt x="4487260" y="293546"/>
                  <a:pt x="4484431" y="294832"/>
                </a:cubicBezTo>
                <a:cubicBezTo>
                  <a:pt x="4481603" y="296118"/>
                  <a:pt x="4479331" y="297533"/>
                  <a:pt x="4477616" y="299076"/>
                </a:cubicBezTo>
                <a:cubicBezTo>
                  <a:pt x="4480359" y="306448"/>
                  <a:pt x="4481731" y="316649"/>
                  <a:pt x="4481731" y="329680"/>
                </a:cubicBezTo>
                <a:lnTo>
                  <a:pt x="4481989" y="463153"/>
                </a:lnTo>
                <a:cubicBezTo>
                  <a:pt x="4481989" y="467783"/>
                  <a:pt x="4483488" y="471426"/>
                  <a:pt x="4486489" y="474083"/>
                </a:cubicBezTo>
                <a:cubicBezTo>
                  <a:pt x="4489489" y="476741"/>
                  <a:pt x="4493390" y="478070"/>
                  <a:pt x="4498190" y="478070"/>
                </a:cubicBezTo>
                <a:cubicBezTo>
                  <a:pt x="4504363" y="478070"/>
                  <a:pt x="4509849" y="475926"/>
                  <a:pt x="4514649" y="471640"/>
                </a:cubicBezTo>
                <a:cubicBezTo>
                  <a:pt x="4511906" y="464611"/>
                  <a:pt x="4510534" y="454410"/>
                  <a:pt x="4510534" y="441036"/>
                </a:cubicBezTo>
                <a:lnTo>
                  <a:pt x="4510534" y="388830"/>
                </a:lnTo>
                <a:lnTo>
                  <a:pt x="4584858" y="388830"/>
                </a:lnTo>
                <a:lnTo>
                  <a:pt x="4585116" y="463153"/>
                </a:lnTo>
                <a:cubicBezTo>
                  <a:pt x="4585116" y="467783"/>
                  <a:pt x="4586615" y="471426"/>
                  <a:pt x="4589616" y="474083"/>
                </a:cubicBezTo>
                <a:cubicBezTo>
                  <a:pt x="4592616" y="476741"/>
                  <a:pt x="4596517" y="478070"/>
                  <a:pt x="4601317" y="478070"/>
                </a:cubicBezTo>
                <a:cubicBezTo>
                  <a:pt x="4607489" y="478070"/>
                  <a:pt x="4612976" y="475926"/>
                  <a:pt x="4617776" y="471640"/>
                </a:cubicBezTo>
                <a:cubicBezTo>
                  <a:pt x="4615034" y="464611"/>
                  <a:pt x="4613662" y="454410"/>
                  <a:pt x="4613662" y="441036"/>
                </a:cubicBezTo>
                <a:lnTo>
                  <a:pt x="4613662" y="307820"/>
                </a:lnTo>
                <a:cubicBezTo>
                  <a:pt x="4613662" y="303191"/>
                  <a:pt x="4612119" y="299547"/>
                  <a:pt x="4609032" y="296890"/>
                </a:cubicBezTo>
                <a:cubicBezTo>
                  <a:pt x="4605946" y="294232"/>
                  <a:pt x="4601917" y="292904"/>
                  <a:pt x="4596946" y="292904"/>
                </a:cubicBezTo>
                <a:cubicBezTo>
                  <a:pt x="4590773" y="292904"/>
                  <a:pt x="4585372" y="294961"/>
                  <a:pt x="4580743" y="299076"/>
                </a:cubicBezTo>
                <a:cubicBezTo>
                  <a:pt x="4583486" y="307134"/>
                  <a:pt x="4584858" y="317335"/>
                  <a:pt x="4584858" y="329680"/>
                </a:cubicBezTo>
                <a:lnTo>
                  <a:pt x="4584858" y="372885"/>
                </a:lnTo>
                <a:lnTo>
                  <a:pt x="4510534" y="372885"/>
                </a:lnTo>
                <a:lnTo>
                  <a:pt x="4510534" y="307820"/>
                </a:lnTo>
                <a:cubicBezTo>
                  <a:pt x="4510534" y="303191"/>
                  <a:pt x="4508992" y="299547"/>
                  <a:pt x="4505905" y="296890"/>
                </a:cubicBezTo>
                <a:cubicBezTo>
                  <a:pt x="4502819" y="294232"/>
                  <a:pt x="4498876" y="292904"/>
                  <a:pt x="4494075" y="292904"/>
                </a:cubicBezTo>
                <a:close/>
                <a:moveTo>
                  <a:pt x="6249199" y="292389"/>
                </a:moveTo>
                <a:cubicBezTo>
                  <a:pt x="6226396" y="292389"/>
                  <a:pt x="6208737" y="300233"/>
                  <a:pt x="6196221" y="315921"/>
                </a:cubicBezTo>
                <a:cubicBezTo>
                  <a:pt x="6183705" y="331608"/>
                  <a:pt x="6177448" y="354797"/>
                  <a:pt x="6177448" y="385487"/>
                </a:cubicBezTo>
                <a:cubicBezTo>
                  <a:pt x="6177448" y="408804"/>
                  <a:pt x="6181477" y="428006"/>
                  <a:pt x="6189535" y="443094"/>
                </a:cubicBezTo>
                <a:cubicBezTo>
                  <a:pt x="6197593" y="458181"/>
                  <a:pt x="6209080" y="471126"/>
                  <a:pt x="6223996" y="481927"/>
                </a:cubicBezTo>
                <a:cubicBezTo>
                  <a:pt x="6236683" y="491357"/>
                  <a:pt x="6249799" y="499286"/>
                  <a:pt x="6263344" y="505716"/>
                </a:cubicBezTo>
                <a:cubicBezTo>
                  <a:pt x="6276889" y="512145"/>
                  <a:pt x="6289233" y="515360"/>
                  <a:pt x="6300377" y="515360"/>
                </a:cubicBezTo>
                <a:cubicBezTo>
                  <a:pt x="6309464" y="515360"/>
                  <a:pt x="6316665" y="513217"/>
                  <a:pt x="6321980" y="508931"/>
                </a:cubicBezTo>
                <a:cubicBezTo>
                  <a:pt x="6327295" y="504644"/>
                  <a:pt x="6329952" y="499244"/>
                  <a:pt x="6329952" y="492729"/>
                </a:cubicBezTo>
                <a:cubicBezTo>
                  <a:pt x="6329952" y="488099"/>
                  <a:pt x="6328538" y="484370"/>
                  <a:pt x="6325709" y="481541"/>
                </a:cubicBezTo>
                <a:cubicBezTo>
                  <a:pt x="6322880" y="478713"/>
                  <a:pt x="6319065" y="477041"/>
                  <a:pt x="6314265" y="476527"/>
                </a:cubicBezTo>
                <a:cubicBezTo>
                  <a:pt x="6313065" y="481841"/>
                  <a:pt x="6309421" y="485999"/>
                  <a:pt x="6303335" y="489000"/>
                </a:cubicBezTo>
                <a:cubicBezTo>
                  <a:pt x="6297248" y="492000"/>
                  <a:pt x="6289919" y="493500"/>
                  <a:pt x="6281346" y="493500"/>
                </a:cubicBezTo>
                <a:cubicBezTo>
                  <a:pt x="6273460" y="493500"/>
                  <a:pt x="6265401" y="491957"/>
                  <a:pt x="6257172" y="488871"/>
                </a:cubicBezTo>
                <a:cubicBezTo>
                  <a:pt x="6248942" y="485785"/>
                  <a:pt x="6241570" y="481670"/>
                  <a:pt x="6235055" y="476527"/>
                </a:cubicBezTo>
                <a:cubicBezTo>
                  <a:pt x="6238827" y="477555"/>
                  <a:pt x="6243541" y="478070"/>
                  <a:pt x="6249199" y="478070"/>
                </a:cubicBezTo>
                <a:cubicBezTo>
                  <a:pt x="6263773" y="478070"/>
                  <a:pt x="6276460" y="474469"/>
                  <a:pt x="6287261" y="467268"/>
                </a:cubicBezTo>
                <a:cubicBezTo>
                  <a:pt x="6298063" y="460067"/>
                  <a:pt x="6306421" y="449523"/>
                  <a:pt x="6312336" y="435636"/>
                </a:cubicBezTo>
                <a:cubicBezTo>
                  <a:pt x="6318251" y="421748"/>
                  <a:pt x="6321208" y="404946"/>
                  <a:pt x="6321208" y="385229"/>
                </a:cubicBezTo>
                <a:cubicBezTo>
                  <a:pt x="6321208" y="354711"/>
                  <a:pt x="6314950" y="331608"/>
                  <a:pt x="6302435" y="315921"/>
                </a:cubicBezTo>
                <a:cubicBezTo>
                  <a:pt x="6289919" y="300233"/>
                  <a:pt x="6272174" y="292389"/>
                  <a:pt x="6249199" y="292389"/>
                </a:cubicBezTo>
                <a:close/>
                <a:moveTo>
                  <a:pt x="5658659" y="292389"/>
                </a:moveTo>
                <a:cubicBezTo>
                  <a:pt x="5651458" y="292389"/>
                  <a:pt x="5645029" y="293504"/>
                  <a:pt x="5639371" y="295732"/>
                </a:cubicBezTo>
                <a:cubicBezTo>
                  <a:pt x="5633371" y="298133"/>
                  <a:pt x="5628226" y="301305"/>
                  <a:pt x="5623941" y="305248"/>
                </a:cubicBezTo>
                <a:cubicBezTo>
                  <a:pt x="5619482" y="309534"/>
                  <a:pt x="5615968" y="314421"/>
                  <a:pt x="5613396" y="319907"/>
                </a:cubicBezTo>
                <a:cubicBezTo>
                  <a:pt x="5610824" y="325565"/>
                  <a:pt x="5609538" y="331823"/>
                  <a:pt x="5609538" y="338681"/>
                </a:cubicBezTo>
                <a:cubicBezTo>
                  <a:pt x="5609538" y="345710"/>
                  <a:pt x="5610996" y="352654"/>
                  <a:pt x="5613910" y="359512"/>
                </a:cubicBezTo>
                <a:cubicBezTo>
                  <a:pt x="5616825" y="366370"/>
                  <a:pt x="5620940" y="372199"/>
                  <a:pt x="5626255" y="377000"/>
                </a:cubicBezTo>
                <a:lnTo>
                  <a:pt x="5629084" y="379829"/>
                </a:lnTo>
                <a:cubicBezTo>
                  <a:pt x="5626855" y="381372"/>
                  <a:pt x="5624669" y="382958"/>
                  <a:pt x="5622526" y="384587"/>
                </a:cubicBezTo>
                <a:cubicBezTo>
                  <a:pt x="5620383" y="386215"/>
                  <a:pt x="5618283" y="387973"/>
                  <a:pt x="5616225" y="389859"/>
                </a:cubicBezTo>
                <a:cubicBezTo>
                  <a:pt x="5612110" y="393459"/>
                  <a:pt x="5608510" y="397317"/>
                  <a:pt x="5605424" y="401431"/>
                </a:cubicBezTo>
                <a:cubicBezTo>
                  <a:pt x="5602166" y="405718"/>
                  <a:pt x="5599680" y="410261"/>
                  <a:pt x="5597966" y="415062"/>
                </a:cubicBezTo>
                <a:cubicBezTo>
                  <a:pt x="5596080" y="420205"/>
                  <a:pt x="5595137" y="425606"/>
                  <a:pt x="5595137" y="431264"/>
                </a:cubicBezTo>
                <a:cubicBezTo>
                  <a:pt x="5595137" y="437265"/>
                  <a:pt x="5596337" y="443094"/>
                  <a:pt x="5598737" y="448752"/>
                </a:cubicBezTo>
                <a:cubicBezTo>
                  <a:pt x="5601137" y="454238"/>
                  <a:pt x="5604481" y="459039"/>
                  <a:pt x="5608767" y="463153"/>
                </a:cubicBezTo>
                <a:cubicBezTo>
                  <a:pt x="5613053" y="467268"/>
                  <a:pt x="5618197" y="470611"/>
                  <a:pt x="5624197" y="473183"/>
                </a:cubicBezTo>
                <a:cubicBezTo>
                  <a:pt x="5630027" y="475755"/>
                  <a:pt x="5636456" y="477041"/>
                  <a:pt x="5643485" y="477041"/>
                </a:cubicBezTo>
                <a:cubicBezTo>
                  <a:pt x="5648800" y="477041"/>
                  <a:pt x="5653430" y="476698"/>
                  <a:pt x="5657373" y="476012"/>
                </a:cubicBezTo>
                <a:cubicBezTo>
                  <a:pt x="5661659" y="475326"/>
                  <a:pt x="5666118" y="474041"/>
                  <a:pt x="5670747" y="472155"/>
                </a:cubicBezTo>
                <a:cubicBezTo>
                  <a:pt x="5675204" y="470440"/>
                  <a:pt x="5679919" y="467868"/>
                  <a:pt x="5684891" y="464439"/>
                </a:cubicBezTo>
                <a:cubicBezTo>
                  <a:pt x="5687291" y="462725"/>
                  <a:pt x="5689906" y="460796"/>
                  <a:pt x="5692735" y="458653"/>
                </a:cubicBezTo>
                <a:cubicBezTo>
                  <a:pt x="5695563" y="456510"/>
                  <a:pt x="5698522" y="454067"/>
                  <a:pt x="5701607" y="451323"/>
                </a:cubicBezTo>
                <a:lnTo>
                  <a:pt x="5702636" y="450809"/>
                </a:lnTo>
                <a:lnTo>
                  <a:pt x="5719867" y="467268"/>
                </a:lnTo>
                <a:cubicBezTo>
                  <a:pt x="5722953" y="470354"/>
                  <a:pt x="5725611" y="472326"/>
                  <a:pt x="5727840" y="473183"/>
                </a:cubicBezTo>
                <a:cubicBezTo>
                  <a:pt x="5730411" y="474212"/>
                  <a:pt x="5732897" y="474726"/>
                  <a:pt x="5735297" y="474726"/>
                </a:cubicBezTo>
                <a:cubicBezTo>
                  <a:pt x="5737526" y="474726"/>
                  <a:pt x="5739669" y="474212"/>
                  <a:pt x="5741726" y="473183"/>
                </a:cubicBezTo>
                <a:cubicBezTo>
                  <a:pt x="5743784" y="472155"/>
                  <a:pt x="5745585" y="470869"/>
                  <a:pt x="5747127" y="469326"/>
                </a:cubicBezTo>
                <a:cubicBezTo>
                  <a:pt x="5748842" y="467611"/>
                  <a:pt x="5750042" y="465811"/>
                  <a:pt x="5750727" y="463925"/>
                </a:cubicBezTo>
                <a:cubicBezTo>
                  <a:pt x="5751585" y="461696"/>
                  <a:pt x="5752013" y="459639"/>
                  <a:pt x="5752013" y="457753"/>
                </a:cubicBezTo>
                <a:cubicBezTo>
                  <a:pt x="5752013" y="452952"/>
                  <a:pt x="5749785" y="448494"/>
                  <a:pt x="5745327" y="444380"/>
                </a:cubicBezTo>
                <a:lnTo>
                  <a:pt x="5728096" y="427920"/>
                </a:lnTo>
                <a:lnTo>
                  <a:pt x="5733240" y="423291"/>
                </a:lnTo>
                <a:cubicBezTo>
                  <a:pt x="5735983" y="421062"/>
                  <a:pt x="5738126" y="418662"/>
                  <a:pt x="5739669" y="416090"/>
                </a:cubicBezTo>
                <a:cubicBezTo>
                  <a:pt x="5741212" y="413519"/>
                  <a:pt x="5741984" y="410861"/>
                  <a:pt x="5741984" y="408118"/>
                </a:cubicBezTo>
                <a:cubicBezTo>
                  <a:pt x="5741984" y="404003"/>
                  <a:pt x="5740270" y="400231"/>
                  <a:pt x="5736840" y="396802"/>
                </a:cubicBezTo>
                <a:cubicBezTo>
                  <a:pt x="5733411" y="393373"/>
                  <a:pt x="5729296" y="391659"/>
                  <a:pt x="5724496" y="391659"/>
                </a:cubicBezTo>
                <a:cubicBezTo>
                  <a:pt x="5722095" y="391659"/>
                  <a:pt x="5720124" y="391916"/>
                  <a:pt x="5718581" y="392430"/>
                </a:cubicBezTo>
                <a:cubicBezTo>
                  <a:pt x="5716867" y="392945"/>
                  <a:pt x="5714895" y="394230"/>
                  <a:pt x="5712666" y="396288"/>
                </a:cubicBezTo>
                <a:lnTo>
                  <a:pt x="5703664" y="404260"/>
                </a:lnTo>
                <a:lnTo>
                  <a:pt x="5678719" y="380857"/>
                </a:lnTo>
                <a:cubicBezTo>
                  <a:pt x="5686091" y="375028"/>
                  <a:pt x="5692520" y="368599"/>
                  <a:pt x="5698007" y="361569"/>
                </a:cubicBezTo>
                <a:cubicBezTo>
                  <a:pt x="5703322" y="354711"/>
                  <a:pt x="5705979" y="346739"/>
                  <a:pt x="5705979" y="337652"/>
                </a:cubicBezTo>
                <a:cubicBezTo>
                  <a:pt x="5705979" y="330451"/>
                  <a:pt x="5704693" y="324022"/>
                  <a:pt x="5702121" y="318364"/>
                </a:cubicBezTo>
                <a:cubicBezTo>
                  <a:pt x="5699721" y="313049"/>
                  <a:pt x="5696206" y="308334"/>
                  <a:pt x="5691577" y="304219"/>
                </a:cubicBezTo>
                <a:cubicBezTo>
                  <a:pt x="5687463" y="300619"/>
                  <a:pt x="5682405" y="297704"/>
                  <a:pt x="5676404" y="295475"/>
                </a:cubicBezTo>
                <a:cubicBezTo>
                  <a:pt x="5670747" y="293418"/>
                  <a:pt x="5664831" y="292389"/>
                  <a:pt x="5658659" y="292389"/>
                </a:cubicBezTo>
                <a:close/>
                <a:moveTo>
                  <a:pt x="5291032" y="292389"/>
                </a:moveTo>
                <a:cubicBezTo>
                  <a:pt x="5267029" y="292389"/>
                  <a:pt x="5248427" y="300490"/>
                  <a:pt x="5235225" y="316692"/>
                </a:cubicBezTo>
                <a:cubicBezTo>
                  <a:pt x="5222023" y="332894"/>
                  <a:pt x="5215422" y="355826"/>
                  <a:pt x="5215422" y="385487"/>
                </a:cubicBezTo>
                <a:cubicBezTo>
                  <a:pt x="5215422" y="415147"/>
                  <a:pt x="5221852" y="437993"/>
                  <a:pt x="5234711" y="454024"/>
                </a:cubicBezTo>
                <a:cubicBezTo>
                  <a:pt x="5247569" y="470054"/>
                  <a:pt x="5265829" y="478070"/>
                  <a:pt x="5289489" y="478070"/>
                </a:cubicBezTo>
                <a:cubicBezTo>
                  <a:pt x="5302348" y="478070"/>
                  <a:pt x="5313621" y="475326"/>
                  <a:pt x="5323308" y="469840"/>
                </a:cubicBezTo>
                <a:cubicBezTo>
                  <a:pt x="5332995" y="464354"/>
                  <a:pt x="5340452" y="456553"/>
                  <a:pt x="5345682" y="446437"/>
                </a:cubicBezTo>
                <a:cubicBezTo>
                  <a:pt x="5350911" y="436322"/>
                  <a:pt x="5353526" y="424577"/>
                  <a:pt x="5353526" y="411204"/>
                </a:cubicBezTo>
                <a:cubicBezTo>
                  <a:pt x="5353526" y="398517"/>
                  <a:pt x="5350911" y="389087"/>
                  <a:pt x="5345682" y="382915"/>
                </a:cubicBezTo>
                <a:cubicBezTo>
                  <a:pt x="5340452" y="376743"/>
                  <a:pt x="5333551" y="373657"/>
                  <a:pt x="5324979" y="373657"/>
                </a:cubicBezTo>
                <a:cubicBezTo>
                  <a:pt x="5320865" y="373657"/>
                  <a:pt x="5317179" y="374428"/>
                  <a:pt x="5313920" y="375971"/>
                </a:cubicBezTo>
                <a:cubicBezTo>
                  <a:pt x="5310663" y="377514"/>
                  <a:pt x="5308520" y="379743"/>
                  <a:pt x="5307491" y="382658"/>
                </a:cubicBezTo>
                <a:cubicBezTo>
                  <a:pt x="5313663" y="384886"/>
                  <a:pt x="5318035" y="389044"/>
                  <a:pt x="5320607" y="395131"/>
                </a:cubicBezTo>
                <a:cubicBezTo>
                  <a:pt x="5323179" y="401217"/>
                  <a:pt x="5324465" y="408804"/>
                  <a:pt x="5324465" y="417891"/>
                </a:cubicBezTo>
                <a:cubicBezTo>
                  <a:pt x="5324465" y="430921"/>
                  <a:pt x="5322065" y="442408"/>
                  <a:pt x="5317264" y="452352"/>
                </a:cubicBezTo>
                <a:cubicBezTo>
                  <a:pt x="5312464" y="462296"/>
                  <a:pt x="5303720" y="467268"/>
                  <a:pt x="5291032" y="467268"/>
                </a:cubicBezTo>
                <a:cubicBezTo>
                  <a:pt x="5275944" y="467268"/>
                  <a:pt x="5264800" y="460496"/>
                  <a:pt x="5257600" y="446951"/>
                </a:cubicBezTo>
                <a:cubicBezTo>
                  <a:pt x="5250398" y="433407"/>
                  <a:pt x="5246798" y="412833"/>
                  <a:pt x="5246798" y="385229"/>
                </a:cubicBezTo>
                <a:cubicBezTo>
                  <a:pt x="5246798" y="357797"/>
                  <a:pt x="5250442" y="337266"/>
                  <a:pt x="5257728" y="323636"/>
                </a:cubicBezTo>
                <a:cubicBezTo>
                  <a:pt x="5265014" y="310006"/>
                  <a:pt x="5276287" y="303191"/>
                  <a:pt x="5291546" y="303191"/>
                </a:cubicBezTo>
                <a:cubicBezTo>
                  <a:pt x="5299947" y="303191"/>
                  <a:pt x="5306762" y="306020"/>
                  <a:pt x="5311992" y="311677"/>
                </a:cubicBezTo>
                <a:cubicBezTo>
                  <a:pt x="5317221" y="317335"/>
                  <a:pt x="5320436" y="325822"/>
                  <a:pt x="5321636" y="337138"/>
                </a:cubicBezTo>
                <a:cubicBezTo>
                  <a:pt x="5328837" y="337309"/>
                  <a:pt x="5334495" y="335766"/>
                  <a:pt x="5338609" y="332509"/>
                </a:cubicBezTo>
                <a:cubicBezTo>
                  <a:pt x="5342724" y="329251"/>
                  <a:pt x="5344781" y="325308"/>
                  <a:pt x="5344781" y="320679"/>
                </a:cubicBezTo>
                <a:cubicBezTo>
                  <a:pt x="5344781" y="315192"/>
                  <a:pt x="5342210" y="310306"/>
                  <a:pt x="5337066" y="306020"/>
                </a:cubicBezTo>
                <a:cubicBezTo>
                  <a:pt x="5331923" y="301733"/>
                  <a:pt x="5325193" y="298390"/>
                  <a:pt x="5316878" y="295990"/>
                </a:cubicBezTo>
                <a:cubicBezTo>
                  <a:pt x="5308563" y="293589"/>
                  <a:pt x="5299947" y="292389"/>
                  <a:pt x="5291032" y="292389"/>
                </a:cubicBezTo>
                <a:close/>
                <a:moveTo>
                  <a:pt x="5081483" y="292389"/>
                </a:moveTo>
                <a:cubicBezTo>
                  <a:pt x="5057479" y="292389"/>
                  <a:pt x="5038877" y="300490"/>
                  <a:pt x="5025676" y="316692"/>
                </a:cubicBezTo>
                <a:cubicBezTo>
                  <a:pt x="5012473" y="332894"/>
                  <a:pt x="5005873" y="355826"/>
                  <a:pt x="5005873" y="385487"/>
                </a:cubicBezTo>
                <a:cubicBezTo>
                  <a:pt x="5005873" y="415147"/>
                  <a:pt x="5012302" y="437993"/>
                  <a:pt x="5025161" y="454024"/>
                </a:cubicBezTo>
                <a:cubicBezTo>
                  <a:pt x="5038019" y="470054"/>
                  <a:pt x="5056279" y="478070"/>
                  <a:pt x="5079939" y="478070"/>
                </a:cubicBezTo>
                <a:cubicBezTo>
                  <a:pt x="5092798" y="478070"/>
                  <a:pt x="5104071" y="475326"/>
                  <a:pt x="5113757" y="469840"/>
                </a:cubicBezTo>
                <a:cubicBezTo>
                  <a:pt x="5123445" y="464354"/>
                  <a:pt x="5130902" y="456553"/>
                  <a:pt x="5136132" y="446437"/>
                </a:cubicBezTo>
                <a:cubicBezTo>
                  <a:pt x="5141361" y="436322"/>
                  <a:pt x="5143975" y="424577"/>
                  <a:pt x="5143975" y="411204"/>
                </a:cubicBezTo>
                <a:cubicBezTo>
                  <a:pt x="5143975" y="398517"/>
                  <a:pt x="5141361" y="389087"/>
                  <a:pt x="5136132" y="382915"/>
                </a:cubicBezTo>
                <a:cubicBezTo>
                  <a:pt x="5130902" y="376743"/>
                  <a:pt x="5124002" y="373657"/>
                  <a:pt x="5115429" y="373657"/>
                </a:cubicBezTo>
                <a:cubicBezTo>
                  <a:pt x="5111314" y="373657"/>
                  <a:pt x="5107628" y="374428"/>
                  <a:pt x="5104371" y="375971"/>
                </a:cubicBezTo>
                <a:cubicBezTo>
                  <a:pt x="5101113" y="377514"/>
                  <a:pt x="5098970" y="379743"/>
                  <a:pt x="5097941" y="382658"/>
                </a:cubicBezTo>
                <a:cubicBezTo>
                  <a:pt x="5104113" y="384886"/>
                  <a:pt x="5108486" y="389044"/>
                  <a:pt x="5111057" y="395131"/>
                </a:cubicBezTo>
                <a:cubicBezTo>
                  <a:pt x="5113629" y="401217"/>
                  <a:pt x="5114915" y="408804"/>
                  <a:pt x="5114915" y="417891"/>
                </a:cubicBezTo>
                <a:cubicBezTo>
                  <a:pt x="5114915" y="430921"/>
                  <a:pt x="5112515" y="442408"/>
                  <a:pt x="5107714" y="452352"/>
                </a:cubicBezTo>
                <a:cubicBezTo>
                  <a:pt x="5102913" y="462296"/>
                  <a:pt x="5094170" y="467268"/>
                  <a:pt x="5081483" y="467268"/>
                </a:cubicBezTo>
                <a:cubicBezTo>
                  <a:pt x="5066395" y="467268"/>
                  <a:pt x="5055250" y="460496"/>
                  <a:pt x="5048050" y="446951"/>
                </a:cubicBezTo>
                <a:cubicBezTo>
                  <a:pt x="5040848" y="433407"/>
                  <a:pt x="5037248" y="412833"/>
                  <a:pt x="5037248" y="385229"/>
                </a:cubicBezTo>
                <a:cubicBezTo>
                  <a:pt x="5037248" y="357797"/>
                  <a:pt x="5040892" y="337266"/>
                  <a:pt x="5048178" y="323636"/>
                </a:cubicBezTo>
                <a:cubicBezTo>
                  <a:pt x="5055465" y="310006"/>
                  <a:pt x="5066738" y="303191"/>
                  <a:pt x="5081996" y="303191"/>
                </a:cubicBezTo>
                <a:cubicBezTo>
                  <a:pt x="5090398" y="303191"/>
                  <a:pt x="5097212" y="306020"/>
                  <a:pt x="5102442" y="311677"/>
                </a:cubicBezTo>
                <a:cubicBezTo>
                  <a:pt x="5107671" y="317335"/>
                  <a:pt x="5110886" y="325822"/>
                  <a:pt x="5112086" y="337138"/>
                </a:cubicBezTo>
                <a:cubicBezTo>
                  <a:pt x="5119287" y="337309"/>
                  <a:pt x="5124944" y="335766"/>
                  <a:pt x="5129059" y="332509"/>
                </a:cubicBezTo>
                <a:cubicBezTo>
                  <a:pt x="5133175" y="329251"/>
                  <a:pt x="5135232" y="325308"/>
                  <a:pt x="5135232" y="320679"/>
                </a:cubicBezTo>
                <a:cubicBezTo>
                  <a:pt x="5135232" y="315192"/>
                  <a:pt x="5132660" y="310306"/>
                  <a:pt x="5127517" y="306020"/>
                </a:cubicBezTo>
                <a:cubicBezTo>
                  <a:pt x="5122373" y="301733"/>
                  <a:pt x="5115643" y="298390"/>
                  <a:pt x="5107329" y="295990"/>
                </a:cubicBezTo>
                <a:cubicBezTo>
                  <a:pt x="5099013" y="293589"/>
                  <a:pt x="5090398" y="292389"/>
                  <a:pt x="5081483" y="292389"/>
                </a:cubicBezTo>
                <a:close/>
                <a:moveTo>
                  <a:pt x="4724428" y="292389"/>
                </a:moveTo>
                <a:cubicBezTo>
                  <a:pt x="4701111" y="292389"/>
                  <a:pt x="4683451" y="300147"/>
                  <a:pt x="4671450" y="315664"/>
                </a:cubicBezTo>
                <a:cubicBezTo>
                  <a:pt x="4659448" y="331180"/>
                  <a:pt x="4653448" y="354368"/>
                  <a:pt x="4653448" y="385229"/>
                </a:cubicBezTo>
                <a:cubicBezTo>
                  <a:pt x="4653448" y="416090"/>
                  <a:pt x="4659448" y="439279"/>
                  <a:pt x="4671450" y="454795"/>
                </a:cubicBezTo>
                <a:cubicBezTo>
                  <a:pt x="4683451" y="470312"/>
                  <a:pt x="4701111" y="478070"/>
                  <a:pt x="4724428" y="478070"/>
                </a:cubicBezTo>
                <a:cubicBezTo>
                  <a:pt x="4747745" y="478070"/>
                  <a:pt x="4765448" y="470312"/>
                  <a:pt x="4777534" y="454795"/>
                </a:cubicBezTo>
                <a:cubicBezTo>
                  <a:pt x="4789622" y="439279"/>
                  <a:pt x="4795666" y="416090"/>
                  <a:pt x="4795666" y="385229"/>
                </a:cubicBezTo>
                <a:cubicBezTo>
                  <a:pt x="4795666" y="354368"/>
                  <a:pt x="4789622" y="331180"/>
                  <a:pt x="4777534" y="315664"/>
                </a:cubicBezTo>
                <a:cubicBezTo>
                  <a:pt x="4765448" y="300147"/>
                  <a:pt x="4747745" y="292389"/>
                  <a:pt x="4724428" y="292389"/>
                </a:cubicBezTo>
                <a:close/>
                <a:moveTo>
                  <a:pt x="4376918" y="292389"/>
                </a:moveTo>
                <a:cubicBezTo>
                  <a:pt x="4358230" y="292389"/>
                  <a:pt x="4344171" y="294618"/>
                  <a:pt x="4334742" y="299076"/>
                </a:cubicBezTo>
                <a:cubicBezTo>
                  <a:pt x="4336284" y="303362"/>
                  <a:pt x="4337399" y="308377"/>
                  <a:pt x="4338085" y="314121"/>
                </a:cubicBezTo>
                <a:cubicBezTo>
                  <a:pt x="4338771" y="319864"/>
                  <a:pt x="4339114" y="325050"/>
                  <a:pt x="4339114" y="329680"/>
                </a:cubicBezTo>
                <a:lnTo>
                  <a:pt x="4339114" y="463153"/>
                </a:lnTo>
                <a:cubicBezTo>
                  <a:pt x="4339114" y="467783"/>
                  <a:pt x="4340613" y="471426"/>
                  <a:pt x="4343614" y="474083"/>
                </a:cubicBezTo>
                <a:cubicBezTo>
                  <a:pt x="4346614" y="476741"/>
                  <a:pt x="4350601" y="478070"/>
                  <a:pt x="4355572" y="478070"/>
                </a:cubicBezTo>
                <a:cubicBezTo>
                  <a:pt x="4361573" y="478070"/>
                  <a:pt x="4366974" y="475926"/>
                  <a:pt x="4371774" y="471640"/>
                </a:cubicBezTo>
                <a:cubicBezTo>
                  <a:pt x="4369031" y="464782"/>
                  <a:pt x="4367659" y="455095"/>
                  <a:pt x="4367659" y="442579"/>
                </a:cubicBezTo>
                <a:lnTo>
                  <a:pt x="4367659" y="404518"/>
                </a:lnTo>
                <a:lnTo>
                  <a:pt x="4374089" y="404518"/>
                </a:lnTo>
                <a:cubicBezTo>
                  <a:pt x="4399635" y="404518"/>
                  <a:pt x="4419181" y="399460"/>
                  <a:pt x="4432725" y="389344"/>
                </a:cubicBezTo>
                <a:cubicBezTo>
                  <a:pt x="4446270" y="379229"/>
                  <a:pt x="4453042" y="364570"/>
                  <a:pt x="4453042" y="345367"/>
                </a:cubicBezTo>
                <a:cubicBezTo>
                  <a:pt x="4453042" y="327022"/>
                  <a:pt x="4446741" y="313606"/>
                  <a:pt x="4434140" y="305119"/>
                </a:cubicBezTo>
                <a:cubicBezTo>
                  <a:pt x="4421538" y="296633"/>
                  <a:pt x="4402464" y="292389"/>
                  <a:pt x="4376918" y="292389"/>
                </a:cubicBezTo>
                <a:close/>
                <a:moveTo>
                  <a:pt x="7162313" y="292132"/>
                </a:moveTo>
                <a:cubicBezTo>
                  <a:pt x="7154084" y="292132"/>
                  <a:pt x="7146111" y="293589"/>
                  <a:pt x="7138396" y="296504"/>
                </a:cubicBezTo>
                <a:lnTo>
                  <a:pt x="7086447" y="450552"/>
                </a:lnTo>
                <a:cubicBezTo>
                  <a:pt x="7084389" y="456724"/>
                  <a:pt x="7083360" y="461953"/>
                  <a:pt x="7083360" y="466240"/>
                </a:cubicBezTo>
                <a:cubicBezTo>
                  <a:pt x="7083360" y="470354"/>
                  <a:pt x="7084646" y="473312"/>
                  <a:pt x="7087218" y="475112"/>
                </a:cubicBezTo>
                <a:cubicBezTo>
                  <a:pt x="7089790" y="476912"/>
                  <a:pt x="7093819" y="477812"/>
                  <a:pt x="7099305" y="477812"/>
                </a:cubicBezTo>
                <a:cubicBezTo>
                  <a:pt x="7104621" y="477812"/>
                  <a:pt x="7109764" y="476869"/>
                  <a:pt x="7114736" y="474983"/>
                </a:cubicBezTo>
                <a:cubicBezTo>
                  <a:pt x="7113364" y="473269"/>
                  <a:pt x="7112678" y="470869"/>
                  <a:pt x="7112678" y="467783"/>
                </a:cubicBezTo>
                <a:cubicBezTo>
                  <a:pt x="7112678" y="465382"/>
                  <a:pt x="7113193" y="461953"/>
                  <a:pt x="7114222" y="457496"/>
                </a:cubicBezTo>
                <a:lnTo>
                  <a:pt x="7124509" y="420462"/>
                </a:lnTo>
                <a:lnTo>
                  <a:pt x="7186488" y="420462"/>
                </a:lnTo>
                <a:lnTo>
                  <a:pt x="7199604" y="466754"/>
                </a:lnTo>
                <a:cubicBezTo>
                  <a:pt x="7200461" y="470354"/>
                  <a:pt x="7202433" y="473097"/>
                  <a:pt x="7205519" y="474983"/>
                </a:cubicBezTo>
                <a:cubicBezTo>
                  <a:pt x="7208605" y="476869"/>
                  <a:pt x="7212462" y="477812"/>
                  <a:pt x="7217092" y="477812"/>
                </a:cubicBezTo>
                <a:cubicBezTo>
                  <a:pt x="7224293" y="477812"/>
                  <a:pt x="7229865" y="475669"/>
                  <a:pt x="7233808" y="471383"/>
                </a:cubicBezTo>
                <a:cubicBezTo>
                  <a:pt x="7230893" y="468126"/>
                  <a:pt x="7228407" y="463325"/>
                  <a:pt x="7226350" y="456981"/>
                </a:cubicBezTo>
                <a:lnTo>
                  <a:pt x="7178258" y="301905"/>
                </a:lnTo>
                <a:cubicBezTo>
                  <a:pt x="7176544" y="295390"/>
                  <a:pt x="7171229" y="292132"/>
                  <a:pt x="7162313" y="292132"/>
                </a:cubicBezTo>
                <a:close/>
                <a:moveTo>
                  <a:pt x="6590813" y="292132"/>
                </a:moveTo>
                <a:cubicBezTo>
                  <a:pt x="6582584" y="292132"/>
                  <a:pt x="6574611" y="293589"/>
                  <a:pt x="6566896" y="296504"/>
                </a:cubicBezTo>
                <a:lnTo>
                  <a:pt x="6514947" y="450552"/>
                </a:lnTo>
                <a:cubicBezTo>
                  <a:pt x="6512889" y="456724"/>
                  <a:pt x="6511861" y="461953"/>
                  <a:pt x="6511861" y="466240"/>
                </a:cubicBezTo>
                <a:cubicBezTo>
                  <a:pt x="6511861" y="470354"/>
                  <a:pt x="6513146" y="473312"/>
                  <a:pt x="6515718" y="475112"/>
                </a:cubicBezTo>
                <a:cubicBezTo>
                  <a:pt x="6518290" y="476912"/>
                  <a:pt x="6522319" y="477812"/>
                  <a:pt x="6527806" y="477812"/>
                </a:cubicBezTo>
                <a:cubicBezTo>
                  <a:pt x="6533121" y="477812"/>
                  <a:pt x="6538264" y="476869"/>
                  <a:pt x="6543236" y="474983"/>
                </a:cubicBezTo>
                <a:cubicBezTo>
                  <a:pt x="6541864" y="473269"/>
                  <a:pt x="6541179" y="470869"/>
                  <a:pt x="6541179" y="467783"/>
                </a:cubicBezTo>
                <a:cubicBezTo>
                  <a:pt x="6541179" y="465382"/>
                  <a:pt x="6541693" y="461953"/>
                  <a:pt x="6542722" y="457496"/>
                </a:cubicBezTo>
                <a:lnTo>
                  <a:pt x="6553009" y="420462"/>
                </a:lnTo>
                <a:lnTo>
                  <a:pt x="6614988" y="420462"/>
                </a:lnTo>
                <a:lnTo>
                  <a:pt x="6628104" y="466754"/>
                </a:lnTo>
                <a:cubicBezTo>
                  <a:pt x="6628961" y="470354"/>
                  <a:pt x="6630933" y="473097"/>
                  <a:pt x="6634019" y="474983"/>
                </a:cubicBezTo>
                <a:cubicBezTo>
                  <a:pt x="6637105" y="476869"/>
                  <a:pt x="6640962" y="477812"/>
                  <a:pt x="6645592" y="477812"/>
                </a:cubicBezTo>
                <a:cubicBezTo>
                  <a:pt x="6652793" y="477812"/>
                  <a:pt x="6658365" y="475669"/>
                  <a:pt x="6662308" y="471383"/>
                </a:cubicBezTo>
                <a:cubicBezTo>
                  <a:pt x="6659393" y="468126"/>
                  <a:pt x="6656907" y="463325"/>
                  <a:pt x="6654850" y="456981"/>
                </a:cubicBezTo>
                <a:lnTo>
                  <a:pt x="6606758" y="301905"/>
                </a:lnTo>
                <a:cubicBezTo>
                  <a:pt x="6605044" y="295390"/>
                  <a:pt x="6599729" y="292132"/>
                  <a:pt x="6590813" y="292132"/>
                </a:cubicBezTo>
                <a:close/>
                <a:moveTo>
                  <a:pt x="7798355" y="255099"/>
                </a:moveTo>
                <a:cubicBezTo>
                  <a:pt x="7795611" y="255613"/>
                  <a:pt x="7792183" y="256813"/>
                  <a:pt x="7788068" y="258699"/>
                </a:cubicBezTo>
                <a:cubicBezTo>
                  <a:pt x="7783953" y="260585"/>
                  <a:pt x="7780867" y="262300"/>
                  <a:pt x="7778810" y="263843"/>
                </a:cubicBezTo>
                <a:cubicBezTo>
                  <a:pt x="7780353" y="265557"/>
                  <a:pt x="7781638" y="267700"/>
                  <a:pt x="7782667" y="270272"/>
                </a:cubicBezTo>
                <a:cubicBezTo>
                  <a:pt x="7783696" y="272844"/>
                  <a:pt x="7784210" y="275330"/>
                  <a:pt x="7784210" y="277730"/>
                </a:cubicBezTo>
                <a:cubicBezTo>
                  <a:pt x="7784210" y="284760"/>
                  <a:pt x="7780095" y="289903"/>
                  <a:pt x="7771866" y="293161"/>
                </a:cubicBezTo>
                <a:cubicBezTo>
                  <a:pt x="7766722" y="293847"/>
                  <a:pt x="7762522" y="295818"/>
                  <a:pt x="7759264" y="299076"/>
                </a:cubicBezTo>
                <a:cubicBezTo>
                  <a:pt x="7762007" y="307134"/>
                  <a:pt x="7763379" y="317335"/>
                  <a:pt x="7763379" y="329680"/>
                </a:cubicBezTo>
                <a:lnTo>
                  <a:pt x="7763379" y="397317"/>
                </a:lnTo>
                <a:cubicBezTo>
                  <a:pt x="7763379" y="443951"/>
                  <a:pt x="7750863" y="467268"/>
                  <a:pt x="7725831" y="467268"/>
                </a:cubicBezTo>
                <a:cubicBezTo>
                  <a:pt x="7713658" y="467268"/>
                  <a:pt x="7704743" y="461739"/>
                  <a:pt x="7699085" y="450680"/>
                </a:cubicBezTo>
                <a:cubicBezTo>
                  <a:pt x="7693427" y="439622"/>
                  <a:pt x="7690598" y="421834"/>
                  <a:pt x="7690598" y="397317"/>
                </a:cubicBezTo>
                <a:lnTo>
                  <a:pt x="7690598" y="307820"/>
                </a:lnTo>
                <a:cubicBezTo>
                  <a:pt x="7690598" y="303191"/>
                  <a:pt x="7689055" y="299547"/>
                  <a:pt x="7685969" y="296890"/>
                </a:cubicBezTo>
                <a:cubicBezTo>
                  <a:pt x="7682883" y="294232"/>
                  <a:pt x="7679026" y="292904"/>
                  <a:pt x="7674396" y="292904"/>
                </a:cubicBezTo>
                <a:cubicBezTo>
                  <a:pt x="7670796" y="292904"/>
                  <a:pt x="7667581" y="293546"/>
                  <a:pt x="7664752" y="294832"/>
                </a:cubicBezTo>
                <a:cubicBezTo>
                  <a:pt x="7661923" y="296118"/>
                  <a:pt x="7659652" y="297533"/>
                  <a:pt x="7657937" y="299076"/>
                </a:cubicBezTo>
                <a:cubicBezTo>
                  <a:pt x="7660680" y="306448"/>
                  <a:pt x="7662052" y="316649"/>
                  <a:pt x="7662052" y="329680"/>
                </a:cubicBezTo>
                <a:lnTo>
                  <a:pt x="7662052" y="396031"/>
                </a:lnTo>
                <a:cubicBezTo>
                  <a:pt x="7662052" y="424149"/>
                  <a:pt x="7667367" y="444851"/>
                  <a:pt x="7677997" y="458139"/>
                </a:cubicBezTo>
                <a:cubicBezTo>
                  <a:pt x="7688627" y="471426"/>
                  <a:pt x="7704572" y="478070"/>
                  <a:pt x="7725831" y="478070"/>
                </a:cubicBezTo>
                <a:cubicBezTo>
                  <a:pt x="7747606" y="478070"/>
                  <a:pt x="7763979" y="471212"/>
                  <a:pt x="7774952" y="457496"/>
                </a:cubicBezTo>
                <a:cubicBezTo>
                  <a:pt x="7785925" y="443780"/>
                  <a:pt x="7791411" y="423291"/>
                  <a:pt x="7791411" y="396031"/>
                </a:cubicBezTo>
                <a:lnTo>
                  <a:pt x="7791411" y="307820"/>
                </a:lnTo>
                <a:cubicBezTo>
                  <a:pt x="7791411" y="303533"/>
                  <a:pt x="7790125" y="300104"/>
                  <a:pt x="7787554" y="297533"/>
                </a:cubicBezTo>
                <a:cubicBezTo>
                  <a:pt x="7799384" y="291189"/>
                  <a:pt x="7805298" y="283645"/>
                  <a:pt x="7805298" y="274901"/>
                </a:cubicBezTo>
                <a:cubicBezTo>
                  <a:pt x="7805298" y="271129"/>
                  <a:pt x="7804613" y="267357"/>
                  <a:pt x="7803241" y="263586"/>
                </a:cubicBezTo>
                <a:cubicBezTo>
                  <a:pt x="7801870" y="259814"/>
                  <a:pt x="7800241" y="256985"/>
                  <a:pt x="7798355" y="255099"/>
                </a:cubicBezTo>
                <a:close/>
                <a:moveTo>
                  <a:pt x="8130530" y="246098"/>
                </a:moveTo>
                <a:cubicBezTo>
                  <a:pt x="8126415" y="246098"/>
                  <a:pt x="8123672" y="246441"/>
                  <a:pt x="8122300" y="247126"/>
                </a:cubicBezTo>
                <a:lnTo>
                  <a:pt x="8088353" y="279016"/>
                </a:lnTo>
                <a:cubicBezTo>
                  <a:pt x="8088524" y="279873"/>
                  <a:pt x="8089253" y="281074"/>
                  <a:pt x="8090539" y="282617"/>
                </a:cubicBezTo>
                <a:cubicBezTo>
                  <a:pt x="8091825" y="284160"/>
                  <a:pt x="8092982" y="285103"/>
                  <a:pt x="8094011" y="285446"/>
                </a:cubicBezTo>
                <a:lnTo>
                  <a:pt x="8130272" y="265386"/>
                </a:lnTo>
                <a:lnTo>
                  <a:pt x="8166277" y="285446"/>
                </a:lnTo>
                <a:cubicBezTo>
                  <a:pt x="8167306" y="285103"/>
                  <a:pt x="8168463" y="284160"/>
                  <a:pt x="8169749" y="282617"/>
                </a:cubicBezTo>
                <a:cubicBezTo>
                  <a:pt x="8171035" y="281074"/>
                  <a:pt x="8171763" y="279873"/>
                  <a:pt x="8171935" y="279016"/>
                </a:cubicBezTo>
                <a:lnTo>
                  <a:pt x="8137988" y="247126"/>
                </a:lnTo>
                <a:cubicBezTo>
                  <a:pt x="8136616" y="246441"/>
                  <a:pt x="8134130" y="246098"/>
                  <a:pt x="8130530" y="246098"/>
                </a:cubicBezTo>
                <a:close/>
                <a:moveTo>
                  <a:pt x="6585927" y="246098"/>
                </a:moveTo>
                <a:cubicBezTo>
                  <a:pt x="6581812" y="246098"/>
                  <a:pt x="6579069" y="246441"/>
                  <a:pt x="6577697" y="247126"/>
                </a:cubicBezTo>
                <a:lnTo>
                  <a:pt x="6543750" y="279016"/>
                </a:lnTo>
                <a:cubicBezTo>
                  <a:pt x="6543922" y="279873"/>
                  <a:pt x="6544650" y="281074"/>
                  <a:pt x="6545936" y="282617"/>
                </a:cubicBezTo>
                <a:cubicBezTo>
                  <a:pt x="6547222" y="284160"/>
                  <a:pt x="6548380" y="285103"/>
                  <a:pt x="6549408" y="285446"/>
                </a:cubicBezTo>
                <a:lnTo>
                  <a:pt x="6585670" y="265386"/>
                </a:lnTo>
                <a:lnTo>
                  <a:pt x="6621674" y="285446"/>
                </a:lnTo>
                <a:cubicBezTo>
                  <a:pt x="6622703" y="285103"/>
                  <a:pt x="6623860" y="284160"/>
                  <a:pt x="6625146" y="282617"/>
                </a:cubicBezTo>
                <a:cubicBezTo>
                  <a:pt x="6626432" y="281074"/>
                  <a:pt x="6627161" y="279873"/>
                  <a:pt x="6627332" y="279016"/>
                </a:cubicBezTo>
                <a:lnTo>
                  <a:pt x="6593385" y="247126"/>
                </a:lnTo>
                <a:cubicBezTo>
                  <a:pt x="6592014" y="246441"/>
                  <a:pt x="6589528" y="246098"/>
                  <a:pt x="6585927" y="246098"/>
                </a:cubicBezTo>
                <a:close/>
                <a:moveTo>
                  <a:pt x="7704486" y="245069"/>
                </a:moveTo>
                <a:cubicBezTo>
                  <a:pt x="7701571" y="246269"/>
                  <a:pt x="7698399" y="248712"/>
                  <a:pt x="7694971" y="252398"/>
                </a:cubicBezTo>
                <a:cubicBezTo>
                  <a:pt x="7691541" y="256085"/>
                  <a:pt x="7689141" y="259642"/>
                  <a:pt x="7687770" y="263071"/>
                </a:cubicBezTo>
                <a:lnTo>
                  <a:pt x="7735604" y="283903"/>
                </a:lnTo>
                <a:cubicBezTo>
                  <a:pt x="7736633" y="283388"/>
                  <a:pt x="7737747" y="282274"/>
                  <a:pt x="7738947" y="280559"/>
                </a:cubicBezTo>
                <a:cubicBezTo>
                  <a:pt x="7740147" y="278845"/>
                  <a:pt x="7740662" y="277645"/>
                  <a:pt x="7740490" y="276959"/>
                </a:cubicBezTo>
                <a:close/>
                <a:moveTo>
                  <a:pt x="4701796" y="245069"/>
                </a:moveTo>
                <a:cubicBezTo>
                  <a:pt x="4698882" y="246269"/>
                  <a:pt x="4695710" y="248712"/>
                  <a:pt x="4692281" y="252398"/>
                </a:cubicBezTo>
                <a:cubicBezTo>
                  <a:pt x="4688852" y="256085"/>
                  <a:pt x="4686452" y="259642"/>
                  <a:pt x="4685081" y="263071"/>
                </a:cubicBezTo>
                <a:lnTo>
                  <a:pt x="4732915" y="283903"/>
                </a:lnTo>
                <a:cubicBezTo>
                  <a:pt x="4733944" y="283388"/>
                  <a:pt x="4735058" y="282274"/>
                  <a:pt x="4736258" y="280559"/>
                </a:cubicBezTo>
                <a:cubicBezTo>
                  <a:pt x="4737458" y="278845"/>
                  <a:pt x="4737973" y="277645"/>
                  <a:pt x="4737801" y="27695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97038FE-6F47-450D-8F27-5E7429C88080}"/>
              </a:ext>
            </a:extLst>
          </p:cNvPr>
          <p:cNvSpPr txBox="1"/>
          <p:nvPr/>
        </p:nvSpPr>
        <p:spPr>
          <a:xfrm>
            <a:off x="-37535" y="6396077"/>
            <a:ext cx="42127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#9Slide07 Cadena" panose="02000503000000020004" pitchFamily="2" charset="-93"/>
                <a:cs typeface="#9Slide03 Arima Madurai ExtraBo" panose="00000900000000000000" pitchFamily="2" charset="0"/>
              </a:rPr>
              <a:t>GV: NGUYỄN TIẾN DŨNG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AB6E0F3-F618-48E6-A64D-8B2B05BB3C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79" y="130627"/>
            <a:ext cx="781050" cy="781050"/>
          </a:xfrm>
          <a:prstGeom prst="rect">
            <a:avLst/>
          </a:prstGeom>
        </p:spPr>
      </p:pic>
      <p:pic>
        <p:nvPicPr>
          <p:cNvPr id="35" name="Picture 34" descr="A picture containing person, indoor, holding&#10;&#10;Description automatically generated">
            <a:extLst>
              <a:ext uri="{FF2B5EF4-FFF2-40B4-BE49-F238E27FC236}">
                <a16:creationId xmlns:a16="http://schemas.microsoft.com/office/drawing/2014/main" id="{E720C008-30F1-48E2-ADB4-07A83C368C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7696" y="5562600"/>
            <a:ext cx="1295400" cy="1295400"/>
          </a:xfrm>
          <a:prstGeom prst="rect">
            <a:avLst/>
          </a:prstGeom>
        </p:spPr>
      </p:pic>
      <p:pic>
        <p:nvPicPr>
          <p:cNvPr id="36" name="NHAC KHOI DONG">
            <a:hlinkClick r:id="" action="ppaction://media"/>
            <a:extLst>
              <a:ext uri="{FF2B5EF4-FFF2-40B4-BE49-F238E27FC236}">
                <a16:creationId xmlns:a16="http://schemas.microsoft.com/office/drawing/2014/main" id="{17E71965-06F7-4302-859E-619447A0550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066800" y="4691742"/>
            <a:ext cx="609600" cy="6096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022E1D2-BF60-4939-ABD5-21E3D563C623}"/>
              </a:ext>
            </a:extLst>
          </p:cNvPr>
          <p:cNvSpPr/>
          <p:nvPr/>
        </p:nvSpPr>
        <p:spPr>
          <a:xfrm>
            <a:off x="4158938" y="130627"/>
            <a:ext cx="4309548" cy="843783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74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56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013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repeatCount="indefinite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2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280AE-AB9F-4A2C-86D2-7A32D3293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lip phóng sự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3504" y="339462"/>
            <a:ext cx="10981944" cy="6177203"/>
          </a:xfrm>
        </p:spPr>
      </p:pic>
    </p:spTree>
    <p:extLst>
      <p:ext uri="{BB962C8B-B14F-4D97-AF65-F5344CB8AC3E}">
        <p14:creationId xmlns:p14="http://schemas.microsoft.com/office/powerpoint/2010/main" val="1441950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321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hung 4">
            <a:extLst>
              <a:ext uri="{FF2B5EF4-FFF2-40B4-BE49-F238E27FC236}">
                <a16:creationId xmlns:a16="http://schemas.microsoft.com/office/drawing/2014/main" id="{CCFD70F9-C6BA-77B8-7EDA-56D805562D3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614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00494C61-4EA4-5187-55B2-2A443042FF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8482" y="209673"/>
            <a:ext cx="5239060" cy="5649074"/>
          </a:xfrm>
          <a:prstGeom prst="rect">
            <a:avLst/>
          </a:prstGeom>
        </p:spPr>
      </p:pic>
      <p:sp>
        <p:nvSpPr>
          <p:cNvPr id="10" name="Tiêu đề phụ 2">
            <a:extLst>
              <a:ext uri="{FF2B5EF4-FFF2-40B4-BE49-F238E27FC236}">
                <a16:creationId xmlns:a16="http://schemas.microsoft.com/office/drawing/2014/main" id="{4A82EEF5-F1A3-463D-BCAC-DC391BDBADD4}"/>
              </a:ext>
            </a:extLst>
          </p:cNvPr>
          <p:cNvSpPr txBox="1">
            <a:spLocks/>
          </p:cNvSpPr>
          <p:nvPr/>
        </p:nvSpPr>
        <p:spPr>
          <a:xfrm>
            <a:off x="5563740" y="795529"/>
            <a:ext cx="6317601" cy="4753422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 (4 phút)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Quan sát hình 18.1 và xem video, xác định vị trí các siêu đô thị và trình bày đặc điểm đô thị Trung và Nam Mỹ.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……………………………......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ưởng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……………………….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F9184F-6A7A-4069-B99A-17652B1ED41A}"/>
              </a:ext>
            </a:extLst>
          </p:cNvPr>
          <p:cNvSpPr/>
          <p:nvPr/>
        </p:nvSpPr>
        <p:spPr>
          <a:xfrm>
            <a:off x="7686190" y="261918"/>
            <a:ext cx="2307162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bg1"/>
              </a:solidFill>
              <a:latin typeface="#9Slide03 AmpleSoft Bold" panose="02000000000000000000" pitchFamily="2" charset="-93"/>
            </a:endParaRPr>
          </a:p>
          <a:p>
            <a:pPr algn="ctr"/>
            <a:r>
              <a:rPr lang="en-US" sz="2400" b="1" dirty="0" err="1">
                <a:solidFill>
                  <a:schemeClr val="bg1"/>
                </a:solidFill>
                <a:latin typeface="#9Slide03 AmpleSoft Bold" panose="02000000000000000000" pitchFamily="2" charset="-93"/>
              </a:rPr>
              <a:t>Phiếu</a:t>
            </a:r>
            <a:r>
              <a:rPr lang="en-US" sz="2400" b="1" dirty="0">
                <a:solidFill>
                  <a:schemeClr val="bg1"/>
                </a:solidFill>
                <a:latin typeface="#9Slide03 AmpleSoft Bold" panose="02000000000000000000" pitchFamily="2" charset="-93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#9Slide03 AmpleSoft Bold" panose="02000000000000000000" pitchFamily="2" charset="-93"/>
              </a:rPr>
              <a:t>học</a:t>
            </a:r>
            <a:r>
              <a:rPr lang="en-US" sz="2400" b="1" dirty="0">
                <a:solidFill>
                  <a:schemeClr val="bg1"/>
                </a:solidFill>
                <a:latin typeface="#9Slide03 AmpleSoft Bold" panose="02000000000000000000" pitchFamily="2" charset="-93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#9Slide03 AmpleSoft Bold" panose="02000000000000000000" pitchFamily="2" charset="-93"/>
              </a:rPr>
              <a:t>tập</a:t>
            </a:r>
            <a:r>
              <a:rPr lang="en-US" sz="2400" b="1" dirty="0">
                <a:solidFill>
                  <a:schemeClr val="bg1"/>
                </a:solidFill>
                <a:latin typeface="#9Slide03 AmpleSoft Bold" panose="02000000000000000000" pitchFamily="2" charset="-93"/>
              </a:rPr>
              <a:t> 2</a:t>
            </a:r>
          </a:p>
          <a:p>
            <a:pPr algn="ctr"/>
            <a:endParaRPr lang="en-US" dirty="0"/>
          </a:p>
        </p:txBody>
      </p:sp>
      <p:pic>
        <p:nvPicPr>
          <p:cNvPr id="2" name="Dong ho 4 phu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23000" y="5642223"/>
            <a:ext cx="1833541" cy="103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197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506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2">
            <a:extLst>
              <a:ext uri="{FF2B5EF4-FFF2-40B4-BE49-F238E27FC236}">
                <a16:creationId xmlns:a16="http://schemas.microsoft.com/office/drawing/2014/main" id="{71587CFA-FCAC-47D8-9827-449690E850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21860" y="75151"/>
            <a:ext cx="7069254" cy="6635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639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hung 3">
            <a:extLst>
              <a:ext uri="{FF2B5EF4-FFF2-40B4-BE49-F238E27FC236}">
                <a16:creationId xmlns:a16="http://schemas.microsoft.com/office/drawing/2014/main" id="{030B0A1C-EB63-2A69-6A7A-8AABBA14CDD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858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90">
            <a:extLst>
              <a:ext uri="{FF2B5EF4-FFF2-40B4-BE49-F238E27FC236}">
                <a16:creationId xmlns:a16="http://schemas.microsoft.com/office/drawing/2014/main" id="{9A9B184B-BECF-0F5A-21B2-C3F68E89F304}"/>
              </a:ext>
            </a:extLst>
          </p:cNvPr>
          <p:cNvSpPr txBox="1"/>
          <p:nvPr/>
        </p:nvSpPr>
        <p:spPr>
          <a:xfrm>
            <a:off x="252664" y="340396"/>
            <a:ext cx="11753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>
                <a:solidFill>
                  <a:srgbClr val="0000CC"/>
                </a:solidFill>
                <a:latin typeface="#9Slide07 IcielStormtrooper" panose="020B0500000000000000" pitchFamily="34" charset="0"/>
              </a:rPr>
              <a:t>ĐÔ THỊ HÓA TỰ PHÁT</a:t>
            </a:r>
          </a:p>
        </p:txBody>
      </p:sp>
      <p:sp>
        <p:nvSpPr>
          <p:cNvPr id="6" name="Hình chữ nhật: Góc Tròn 5">
            <a:extLst>
              <a:ext uri="{FF2B5EF4-FFF2-40B4-BE49-F238E27FC236}">
                <a16:creationId xmlns:a16="http://schemas.microsoft.com/office/drawing/2014/main" id="{1FA68336-DCBF-0734-61FF-15860E77517D}"/>
              </a:ext>
            </a:extLst>
          </p:cNvPr>
          <p:cNvSpPr/>
          <p:nvPr/>
        </p:nvSpPr>
        <p:spPr>
          <a:xfrm>
            <a:off x="445168" y="1708483"/>
            <a:ext cx="4283243" cy="1359569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400">
                <a:latin typeface="#9Slide07 IcielBC Cubano Normal" panose="00000500000000000000" pitchFamily="2" charset="0"/>
              </a:rPr>
              <a:t>ĐÔ THỊ HÓA KHÔNG GẮN VỚI QUÁ TRÌNH PHÁT TRIỂN CÔNG NGHIỆP</a:t>
            </a:r>
          </a:p>
        </p:txBody>
      </p:sp>
      <p:sp>
        <p:nvSpPr>
          <p:cNvPr id="7" name="Hình chữ nhật: Góc Tròn 6">
            <a:extLst>
              <a:ext uri="{FF2B5EF4-FFF2-40B4-BE49-F238E27FC236}">
                <a16:creationId xmlns:a16="http://schemas.microsoft.com/office/drawing/2014/main" id="{99D830C4-C736-B4B9-8E61-D6ACB415BC72}"/>
              </a:ext>
            </a:extLst>
          </p:cNvPr>
          <p:cNvSpPr/>
          <p:nvPr/>
        </p:nvSpPr>
        <p:spPr>
          <a:xfrm>
            <a:off x="6139113" y="1708484"/>
            <a:ext cx="1724526" cy="1359568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400">
                <a:latin typeface="#9Slide07 IcielBC Cubano Normal" panose="00000500000000000000" pitchFamily="2" charset="0"/>
              </a:rPr>
              <a:t>BÙNG NỔ DÂN NHẬP CƯ</a:t>
            </a:r>
          </a:p>
        </p:txBody>
      </p:sp>
      <p:sp>
        <p:nvSpPr>
          <p:cNvPr id="8" name="Hình chữ nhật: Góc Tròn 7">
            <a:extLst>
              <a:ext uri="{FF2B5EF4-FFF2-40B4-BE49-F238E27FC236}">
                <a16:creationId xmlns:a16="http://schemas.microsoft.com/office/drawing/2014/main" id="{DCD6E547-5554-7CB2-517A-3E816E47AA56}"/>
              </a:ext>
            </a:extLst>
          </p:cNvPr>
          <p:cNvSpPr/>
          <p:nvPr/>
        </p:nvSpPr>
        <p:spPr>
          <a:xfrm>
            <a:off x="9274342" y="1708484"/>
            <a:ext cx="2472490" cy="1359568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400">
                <a:latin typeface="#9Slide07 IcielBC Cubano Normal" panose="00000500000000000000" pitchFamily="2" charset="0"/>
              </a:rPr>
              <a:t>TÁC ĐỘNG TIÊU CỰC ĐẾN KT-XH</a:t>
            </a:r>
          </a:p>
        </p:txBody>
      </p:sp>
      <p:sp>
        <p:nvSpPr>
          <p:cNvPr id="9" name="Mũi tên: Phải 8">
            <a:extLst>
              <a:ext uri="{FF2B5EF4-FFF2-40B4-BE49-F238E27FC236}">
                <a16:creationId xmlns:a16="http://schemas.microsoft.com/office/drawing/2014/main" id="{93888C35-7298-89AF-1D79-AB232ACAFE80}"/>
              </a:ext>
            </a:extLst>
          </p:cNvPr>
          <p:cNvSpPr/>
          <p:nvPr/>
        </p:nvSpPr>
        <p:spPr>
          <a:xfrm>
            <a:off x="4969042" y="1985211"/>
            <a:ext cx="806116" cy="77002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>
              <a:latin typeface="#9Slide07 IcielBC Cubano Normal" panose="00000500000000000000" pitchFamily="2" charset="0"/>
            </a:endParaRPr>
          </a:p>
        </p:txBody>
      </p:sp>
      <p:sp>
        <p:nvSpPr>
          <p:cNvPr id="10" name="Mũi tên: Phải 9">
            <a:extLst>
              <a:ext uri="{FF2B5EF4-FFF2-40B4-BE49-F238E27FC236}">
                <a16:creationId xmlns:a16="http://schemas.microsoft.com/office/drawing/2014/main" id="{D3B886D2-59E3-2E29-1032-F9F281EB36FE}"/>
              </a:ext>
            </a:extLst>
          </p:cNvPr>
          <p:cNvSpPr/>
          <p:nvPr/>
        </p:nvSpPr>
        <p:spPr>
          <a:xfrm>
            <a:off x="8193003" y="1985210"/>
            <a:ext cx="806116" cy="77002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>
              <a:latin typeface="#9Slide07 IcielBC Cubano Normal" panose="00000500000000000000" pitchFamily="2" charset="0"/>
            </a:endParaRPr>
          </a:p>
        </p:txBody>
      </p:sp>
      <p:sp>
        <p:nvSpPr>
          <p:cNvPr id="14" name="Hình chữ nhật: Góc Tròn 13">
            <a:extLst>
              <a:ext uri="{FF2B5EF4-FFF2-40B4-BE49-F238E27FC236}">
                <a16:creationId xmlns:a16="http://schemas.microsoft.com/office/drawing/2014/main" id="{D0495147-C70C-33A4-0479-CA92E55034BE}"/>
              </a:ext>
            </a:extLst>
          </p:cNvPr>
          <p:cNvSpPr/>
          <p:nvPr/>
        </p:nvSpPr>
        <p:spPr>
          <a:xfrm>
            <a:off x="252664" y="5994815"/>
            <a:ext cx="3517733" cy="51014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bg1"/>
                </a:solidFill>
                <a:latin typeface="#9Slide03 SFU Futura_07" panose="00000900000000000000" pitchFamily="2" charset="0"/>
              </a:rPr>
              <a:t>Khu nhà tạm ở Hai-ti</a:t>
            </a:r>
          </a:p>
        </p:txBody>
      </p:sp>
      <p:sp>
        <p:nvSpPr>
          <p:cNvPr id="17" name="Hình chữ nhật: Góc Tròn 16">
            <a:extLst>
              <a:ext uri="{FF2B5EF4-FFF2-40B4-BE49-F238E27FC236}">
                <a16:creationId xmlns:a16="http://schemas.microsoft.com/office/drawing/2014/main" id="{45062ECE-AA86-5902-8A3D-13D4DD213096}"/>
              </a:ext>
            </a:extLst>
          </p:cNvPr>
          <p:cNvSpPr/>
          <p:nvPr/>
        </p:nvSpPr>
        <p:spPr>
          <a:xfrm>
            <a:off x="3834000" y="6007464"/>
            <a:ext cx="4264972" cy="51014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bg1"/>
                </a:solidFill>
                <a:latin typeface="#9Slide03 SFU Futura_07" panose="00000900000000000000" pitchFamily="2" charset="0"/>
              </a:rPr>
              <a:t>Mê-hi-cô, đất nước nguy hiểm</a:t>
            </a:r>
          </a:p>
        </p:txBody>
      </p:sp>
      <p:sp>
        <p:nvSpPr>
          <p:cNvPr id="19" name="Hình chữ nhật: Góc Tròn 18">
            <a:extLst>
              <a:ext uri="{FF2B5EF4-FFF2-40B4-BE49-F238E27FC236}">
                <a16:creationId xmlns:a16="http://schemas.microsoft.com/office/drawing/2014/main" id="{1CF19BA6-9432-223A-13A2-475EE82C7781}"/>
              </a:ext>
            </a:extLst>
          </p:cNvPr>
          <p:cNvSpPr/>
          <p:nvPr/>
        </p:nvSpPr>
        <p:spPr>
          <a:xfrm>
            <a:off x="8193003" y="6007464"/>
            <a:ext cx="3614057" cy="51014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bg1"/>
                </a:solidFill>
                <a:latin typeface="#9Slide03 SFU Futura_07" panose="00000900000000000000" pitchFamily="2" charset="0"/>
              </a:rPr>
              <a:t>Đi xin việc ở Bra-xin</a:t>
            </a:r>
          </a:p>
        </p:txBody>
      </p:sp>
      <p:pic>
        <p:nvPicPr>
          <p:cNvPr id="13316" name="Picture 4" descr="Haiti, between poverty and natural disasters - Fondazione CESVI">
            <a:extLst>
              <a:ext uri="{FF2B5EF4-FFF2-40B4-BE49-F238E27FC236}">
                <a16:creationId xmlns:a16="http://schemas.microsoft.com/office/drawing/2014/main" id="{862A5FA8-6E6D-2CC5-B481-BB0187A25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66" y="3411348"/>
            <a:ext cx="3517733" cy="2345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Brazil Unemployment Rises to 11.2% in February-April Period - WSJ">
            <a:extLst>
              <a:ext uri="{FF2B5EF4-FFF2-40B4-BE49-F238E27FC236}">
                <a16:creationId xmlns:a16="http://schemas.microsoft.com/office/drawing/2014/main" id="{DBAF4B6A-3D1B-6B0D-B0A7-2ECB0B7A81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003" y="3411348"/>
            <a:ext cx="3614057" cy="2408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Mexico - đất nước nguy hiểm nhất thế giới dành cho các nhà báo">
            <a:extLst>
              <a:ext uri="{FF2B5EF4-FFF2-40B4-BE49-F238E27FC236}">
                <a16:creationId xmlns:a16="http://schemas.microsoft.com/office/drawing/2014/main" id="{5F9F18E4-CD4E-42BC-5510-4453D8F8B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998" y="3401288"/>
            <a:ext cx="4002002" cy="23428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121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6">
          <a:extLst>
            <a:ext uri="{FF2B5EF4-FFF2-40B4-BE49-F238E27FC236}">
              <a16:creationId xmlns:a16="http://schemas.microsoft.com/office/drawing/2014/main" id="{5DEA425C-7516-E987-A477-7E28B2D3C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7" name="Google Shape;2177;p37">
            <a:extLst>
              <a:ext uri="{FF2B5EF4-FFF2-40B4-BE49-F238E27FC236}">
                <a16:creationId xmlns:a16="http://schemas.microsoft.com/office/drawing/2014/main" id="{FAF2B94E-56D3-3BD5-5D87-F26AEAF44865}"/>
              </a:ext>
            </a:extLst>
          </p:cNvPr>
          <p:cNvGrpSpPr/>
          <p:nvPr/>
        </p:nvGrpSpPr>
        <p:grpSpPr>
          <a:xfrm rot="10800000" flipH="1">
            <a:off x="5020210" y="4742369"/>
            <a:ext cx="1632025" cy="1845849"/>
            <a:chOff x="5068303" y="4756797"/>
            <a:chExt cx="1345668" cy="1521973"/>
          </a:xfrm>
        </p:grpSpPr>
        <p:sp>
          <p:nvSpPr>
            <p:cNvPr id="2178" name="Google Shape;2178;p37">
              <a:extLst>
                <a:ext uri="{FF2B5EF4-FFF2-40B4-BE49-F238E27FC236}">
                  <a16:creationId xmlns:a16="http://schemas.microsoft.com/office/drawing/2014/main" id="{FAA12F80-B0E0-6FBB-856B-C8B3B85D94C1}"/>
                </a:ext>
              </a:extLst>
            </p:cNvPr>
            <p:cNvSpPr/>
            <p:nvPr/>
          </p:nvSpPr>
          <p:spPr>
            <a:xfrm rot="5400000">
              <a:off x="5015156" y="4809944"/>
              <a:ext cx="1451961" cy="1345668"/>
            </a:xfrm>
            <a:custGeom>
              <a:avLst/>
              <a:gdLst/>
              <a:ahLst/>
              <a:cxnLst/>
              <a:rect l="l" t="t" r="r" b="b"/>
              <a:pathLst>
                <a:path w="33016" h="30599" extrusionOk="0">
                  <a:moveTo>
                    <a:pt x="15043" y="1"/>
                  </a:moveTo>
                  <a:lnTo>
                    <a:pt x="15043" y="1"/>
                  </a:lnTo>
                  <a:cubicBezTo>
                    <a:pt x="13536" y="228"/>
                    <a:pt x="12086" y="768"/>
                    <a:pt x="10778" y="1508"/>
                  </a:cubicBezTo>
                  <a:cubicBezTo>
                    <a:pt x="9640" y="2162"/>
                    <a:pt x="8588" y="2987"/>
                    <a:pt x="7650" y="3897"/>
                  </a:cubicBezTo>
                  <a:cubicBezTo>
                    <a:pt x="7820" y="4039"/>
                    <a:pt x="8048" y="4152"/>
                    <a:pt x="8275" y="4238"/>
                  </a:cubicBezTo>
                  <a:cubicBezTo>
                    <a:pt x="8844" y="4437"/>
                    <a:pt x="9527" y="4408"/>
                    <a:pt x="9982" y="4806"/>
                  </a:cubicBezTo>
                  <a:cubicBezTo>
                    <a:pt x="10636" y="5375"/>
                    <a:pt x="10437" y="6427"/>
                    <a:pt x="10835" y="7195"/>
                  </a:cubicBezTo>
                  <a:cubicBezTo>
                    <a:pt x="11091" y="7707"/>
                    <a:pt x="11602" y="8048"/>
                    <a:pt x="12114" y="8304"/>
                  </a:cubicBezTo>
                  <a:cubicBezTo>
                    <a:pt x="12626" y="8560"/>
                    <a:pt x="13195" y="8759"/>
                    <a:pt x="13650" y="9072"/>
                  </a:cubicBezTo>
                  <a:cubicBezTo>
                    <a:pt x="14105" y="9413"/>
                    <a:pt x="14503" y="9954"/>
                    <a:pt x="14475" y="10522"/>
                  </a:cubicBezTo>
                  <a:cubicBezTo>
                    <a:pt x="14449" y="11031"/>
                    <a:pt x="13991" y="11540"/>
                    <a:pt x="13509" y="11540"/>
                  </a:cubicBezTo>
                  <a:cubicBezTo>
                    <a:pt x="13452" y="11540"/>
                    <a:pt x="13394" y="11533"/>
                    <a:pt x="13337" y="11518"/>
                  </a:cubicBezTo>
                  <a:cubicBezTo>
                    <a:pt x="12939" y="11404"/>
                    <a:pt x="12683" y="11006"/>
                    <a:pt x="12512" y="10636"/>
                  </a:cubicBezTo>
                  <a:cubicBezTo>
                    <a:pt x="12313" y="10209"/>
                    <a:pt x="12171" y="9726"/>
                    <a:pt x="11915" y="9299"/>
                  </a:cubicBezTo>
                  <a:cubicBezTo>
                    <a:pt x="11688" y="8873"/>
                    <a:pt x="11290" y="8503"/>
                    <a:pt x="10806" y="8446"/>
                  </a:cubicBezTo>
                  <a:cubicBezTo>
                    <a:pt x="10738" y="8435"/>
                    <a:pt x="10670" y="8430"/>
                    <a:pt x="10603" y="8430"/>
                  </a:cubicBezTo>
                  <a:cubicBezTo>
                    <a:pt x="10016" y="8430"/>
                    <a:pt x="9464" y="8817"/>
                    <a:pt x="8871" y="8817"/>
                  </a:cubicBezTo>
                  <a:cubicBezTo>
                    <a:pt x="8853" y="8817"/>
                    <a:pt x="8834" y="8817"/>
                    <a:pt x="8816" y="8816"/>
                  </a:cubicBezTo>
                  <a:cubicBezTo>
                    <a:pt x="8105" y="8788"/>
                    <a:pt x="7564" y="8190"/>
                    <a:pt x="7195" y="7593"/>
                  </a:cubicBezTo>
                  <a:cubicBezTo>
                    <a:pt x="6825" y="6996"/>
                    <a:pt x="6484" y="6314"/>
                    <a:pt x="5858" y="6001"/>
                  </a:cubicBezTo>
                  <a:cubicBezTo>
                    <a:pt x="5034" y="7081"/>
                    <a:pt x="4351" y="8247"/>
                    <a:pt x="3782" y="9470"/>
                  </a:cubicBezTo>
                  <a:cubicBezTo>
                    <a:pt x="3384" y="10380"/>
                    <a:pt x="3015" y="11290"/>
                    <a:pt x="2702" y="12200"/>
                  </a:cubicBezTo>
                  <a:cubicBezTo>
                    <a:pt x="3100" y="12598"/>
                    <a:pt x="3384" y="13167"/>
                    <a:pt x="3896" y="13423"/>
                  </a:cubicBezTo>
                  <a:cubicBezTo>
                    <a:pt x="4101" y="13525"/>
                    <a:pt x="4317" y="13564"/>
                    <a:pt x="4539" y="13564"/>
                  </a:cubicBezTo>
                  <a:cubicBezTo>
                    <a:pt x="5120" y="13564"/>
                    <a:pt x="5746" y="13298"/>
                    <a:pt x="6342" y="13195"/>
                  </a:cubicBezTo>
                  <a:cubicBezTo>
                    <a:pt x="6507" y="13169"/>
                    <a:pt x="6675" y="13157"/>
                    <a:pt x="6843" y="13157"/>
                  </a:cubicBezTo>
                  <a:cubicBezTo>
                    <a:pt x="7595" y="13157"/>
                    <a:pt x="8348" y="13413"/>
                    <a:pt x="8929" y="13878"/>
                  </a:cubicBezTo>
                  <a:cubicBezTo>
                    <a:pt x="9129" y="14048"/>
                    <a:pt x="9328" y="14276"/>
                    <a:pt x="9413" y="14532"/>
                  </a:cubicBezTo>
                  <a:cubicBezTo>
                    <a:pt x="9498" y="14816"/>
                    <a:pt x="9413" y="15129"/>
                    <a:pt x="9185" y="15271"/>
                  </a:cubicBezTo>
                  <a:cubicBezTo>
                    <a:pt x="9068" y="15355"/>
                    <a:pt x="8920" y="15380"/>
                    <a:pt x="8772" y="15380"/>
                  </a:cubicBezTo>
                  <a:cubicBezTo>
                    <a:pt x="8670" y="15380"/>
                    <a:pt x="8567" y="15368"/>
                    <a:pt x="8474" y="15357"/>
                  </a:cubicBezTo>
                  <a:cubicBezTo>
                    <a:pt x="7658" y="15232"/>
                    <a:pt x="6809" y="15053"/>
                    <a:pt x="5981" y="15053"/>
                  </a:cubicBezTo>
                  <a:cubicBezTo>
                    <a:pt x="5483" y="15053"/>
                    <a:pt x="4992" y="15118"/>
                    <a:pt x="4522" y="15300"/>
                  </a:cubicBezTo>
                  <a:cubicBezTo>
                    <a:pt x="3896" y="15527"/>
                    <a:pt x="3356" y="15982"/>
                    <a:pt x="2759" y="16323"/>
                  </a:cubicBezTo>
                  <a:cubicBezTo>
                    <a:pt x="2389" y="16551"/>
                    <a:pt x="1962" y="16750"/>
                    <a:pt x="1536" y="16864"/>
                  </a:cubicBezTo>
                  <a:cubicBezTo>
                    <a:pt x="1337" y="17859"/>
                    <a:pt x="1195" y="18854"/>
                    <a:pt x="1052" y="19878"/>
                  </a:cubicBezTo>
                  <a:cubicBezTo>
                    <a:pt x="1024" y="20191"/>
                    <a:pt x="996" y="20532"/>
                    <a:pt x="939" y="20873"/>
                  </a:cubicBezTo>
                  <a:cubicBezTo>
                    <a:pt x="1536" y="20646"/>
                    <a:pt x="2133" y="20475"/>
                    <a:pt x="2730" y="20333"/>
                  </a:cubicBezTo>
                  <a:cubicBezTo>
                    <a:pt x="2996" y="20257"/>
                    <a:pt x="3286" y="20194"/>
                    <a:pt x="3569" y="20194"/>
                  </a:cubicBezTo>
                  <a:cubicBezTo>
                    <a:pt x="3710" y="20194"/>
                    <a:pt x="3849" y="20210"/>
                    <a:pt x="3981" y="20248"/>
                  </a:cubicBezTo>
                  <a:cubicBezTo>
                    <a:pt x="4408" y="20361"/>
                    <a:pt x="4778" y="20731"/>
                    <a:pt x="4749" y="21158"/>
                  </a:cubicBezTo>
                  <a:cubicBezTo>
                    <a:pt x="4721" y="21470"/>
                    <a:pt x="4465" y="21755"/>
                    <a:pt x="4181" y="21897"/>
                  </a:cubicBezTo>
                  <a:cubicBezTo>
                    <a:pt x="3868" y="22068"/>
                    <a:pt x="3555" y="22124"/>
                    <a:pt x="3242" y="22181"/>
                  </a:cubicBezTo>
                  <a:cubicBezTo>
                    <a:pt x="2304" y="22437"/>
                    <a:pt x="1422" y="22892"/>
                    <a:pt x="683" y="23518"/>
                  </a:cubicBezTo>
                  <a:cubicBezTo>
                    <a:pt x="455" y="25878"/>
                    <a:pt x="285" y="28238"/>
                    <a:pt x="0" y="30599"/>
                  </a:cubicBezTo>
                  <a:cubicBezTo>
                    <a:pt x="1763" y="29888"/>
                    <a:pt x="3640" y="29490"/>
                    <a:pt x="5517" y="29319"/>
                  </a:cubicBezTo>
                  <a:cubicBezTo>
                    <a:pt x="5574" y="28921"/>
                    <a:pt x="5631" y="28551"/>
                    <a:pt x="5631" y="28181"/>
                  </a:cubicBezTo>
                  <a:cubicBezTo>
                    <a:pt x="5716" y="26959"/>
                    <a:pt x="5830" y="25651"/>
                    <a:pt x="6655" y="24769"/>
                  </a:cubicBezTo>
                  <a:cubicBezTo>
                    <a:pt x="6838" y="24567"/>
                    <a:pt x="7117" y="24413"/>
                    <a:pt x="7360" y="24413"/>
                  </a:cubicBezTo>
                  <a:cubicBezTo>
                    <a:pt x="7493" y="24413"/>
                    <a:pt x="7616" y="24459"/>
                    <a:pt x="7707" y="24570"/>
                  </a:cubicBezTo>
                  <a:cubicBezTo>
                    <a:pt x="7820" y="24712"/>
                    <a:pt x="7820" y="24940"/>
                    <a:pt x="7792" y="25139"/>
                  </a:cubicBezTo>
                  <a:lnTo>
                    <a:pt x="7394" y="29177"/>
                  </a:lnTo>
                  <a:cubicBezTo>
                    <a:pt x="7952" y="29160"/>
                    <a:pt x="8510" y="29153"/>
                    <a:pt x="9067" y="29153"/>
                  </a:cubicBezTo>
                  <a:cubicBezTo>
                    <a:pt x="10413" y="29153"/>
                    <a:pt x="11754" y="29193"/>
                    <a:pt x="13081" y="29234"/>
                  </a:cubicBezTo>
                  <a:lnTo>
                    <a:pt x="13110" y="29234"/>
                  </a:lnTo>
                  <a:cubicBezTo>
                    <a:pt x="13138" y="28551"/>
                    <a:pt x="12683" y="27926"/>
                    <a:pt x="12399" y="27300"/>
                  </a:cubicBezTo>
                  <a:cubicBezTo>
                    <a:pt x="11773" y="25935"/>
                    <a:pt x="11830" y="24314"/>
                    <a:pt x="12541" y="23006"/>
                  </a:cubicBezTo>
                  <a:cubicBezTo>
                    <a:pt x="12740" y="22665"/>
                    <a:pt x="12996" y="22323"/>
                    <a:pt x="13337" y="22124"/>
                  </a:cubicBezTo>
                  <a:cubicBezTo>
                    <a:pt x="13510" y="22031"/>
                    <a:pt x="13702" y="21982"/>
                    <a:pt x="13890" y="21982"/>
                  </a:cubicBezTo>
                  <a:cubicBezTo>
                    <a:pt x="14102" y="21982"/>
                    <a:pt x="14308" y="22045"/>
                    <a:pt x="14475" y="22181"/>
                  </a:cubicBezTo>
                  <a:cubicBezTo>
                    <a:pt x="14787" y="22437"/>
                    <a:pt x="14873" y="22864"/>
                    <a:pt x="14816" y="23262"/>
                  </a:cubicBezTo>
                  <a:cubicBezTo>
                    <a:pt x="14759" y="23660"/>
                    <a:pt x="14560" y="24030"/>
                    <a:pt x="14446" y="24399"/>
                  </a:cubicBezTo>
                  <a:cubicBezTo>
                    <a:pt x="14020" y="25594"/>
                    <a:pt x="14133" y="26959"/>
                    <a:pt x="14702" y="28096"/>
                  </a:cubicBezTo>
                  <a:cubicBezTo>
                    <a:pt x="14930" y="28523"/>
                    <a:pt x="15214" y="28892"/>
                    <a:pt x="15470" y="29290"/>
                  </a:cubicBezTo>
                  <a:cubicBezTo>
                    <a:pt x="15698" y="29294"/>
                    <a:pt x="15927" y="29296"/>
                    <a:pt x="16156" y="29296"/>
                  </a:cubicBezTo>
                  <a:cubicBezTo>
                    <a:pt x="17866" y="29296"/>
                    <a:pt x="19587" y="29197"/>
                    <a:pt x="21243" y="28921"/>
                  </a:cubicBezTo>
                  <a:cubicBezTo>
                    <a:pt x="21271" y="28807"/>
                    <a:pt x="21271" y="28693"/>
                    <a:pt x="21299" y="28580"/>
                  </a:cubicBezTo>
                  <a:cubicBezTo>
                    <a:pt x="21385" y="27670"/>
                    <a:pt x="21100" y="26788"/>
                    <a:pt x="20788" y="25935"/>
                  </a:cubicBezTo>
                  <a:cubicBezTo>
                    <a:pt x="20475" y="25110"/>
                    <a:pt x="20133" y="24257"/>
                    <a:pt x="20077" y="23347"/>
                  </a:cubicBezTo>
                  <a:cubicBezTo>
                    <a:pt x="19963" y="21726"/>
                    <a:pt x="20816" y="20020"/>
                    <a:pt x="20133" y="18570"/>
                  </a:cubicBezTo>
                  <a:cubicBezTo>
                    <a:pt x="19963" y="18143"/>
                    <a:pt x="19650" y="17774"/>
                    <a:pt x="19423" y="17347"/>
                  </a:cubicBezTo>
                  <a:cubicBezTo>
                    <a:pt x="19195" y="16949"/>
                    <a:pt x="19081" y="16409"/>
                    <a:pt x="19309" y="16011"/>
                  </a:cubicBezTo>
                  <a:cubicBezTo>
                    <a:pt x="19489" y="15668"/>
                    <a:pt x="19874" y="15497"/>
                    <a:pt x="20263" y="15497"/>
                  </a:cubicBezTo>
                  <a:cubicBezTo>
                    <a:pt x="20488" y="15497"/>
                    <a:pt x="20714" y="15555"/>
                    <a:pt x="20901" y="15669"/>
                  </a:cubicBezTo>
                  <a:cubicBezTo>
                    <a:pt x="21442" y="15954"/>
                    <a:pt x="21726" y="16579"/>
                    <a:pt x="21783" y="17176"/>
                  </a:cubicBezTo>
                  <a:cubicBezTo>
                    <a:pt x="21840" y="17774"/>
                    <a:pt x="21726" y="18371"/>
                    <a:pt x="21641" y="18968"/>
                  </a:cubicBezTo>
                  <a:cubicBezTo>
                    <a:pt x="21356" y="20788"/>
                    <a:pt x="21271" y="22807"/>
                    <a:pt x="22408" y="24257"/>
                  </a:cubicBezTo>
                  <a:cubicBezTo>
                    <a:pt x="23119" y="25167"/>
                    <a:pt x="24314" y="25821"/>
                    <a:pt x="24541" y="26987"/>
                  </a:cubicBezTo>
                  <a:cubicBezTo>
                    <a:pt x="24598" y="27385"/>
                    <a:pt x="24541" y="27783"/>
                    <a:pt x="24399" y="28153"/>
                  </a:cubicBezTo>
                  <a:cubicBezTo>
                    <a:pt x="24968" y="27954"/>
                    <a:pt x="25536" y="27726"/>
                    <a:pt x="26077" y="27442"/>
                  </a:cubicBezTo>
                  <a:cubicBezTo>
                    <a:pt x="27811" y="26617"/>
                    <a:pt x="29375" y="25366"/>
                    <a:pt x="30570" y="23859"/>
                  </a:cubicBezTo>
                  <a:cubicBezTo>
                    <a:pt x="30029" y="23205"/>
                    <a:pt x="29091" y="22921"/>
                    <a:pt x="28608" y="22210"/>
                  </a:cubicBezTo>
                  <a:cubicBezTo>
                    <a:pt x="28096" y="21442"/>
                    <a:pt x="28266" y="20447"/>
                    <a:pt x="28181" y="19508"/>
                  </a:cubicBezTo>
                  <a:cubicBezTo>
                    <a:pt x="28067" y="18229"/>
                    <a:pt x="27328" y="17006"/>
                    <a:pt x="26247" y="16295"/>
                  </a:cubicBezTo>
                  <a:cubicBezTo>
                    <a:pt x="25821" y="16011"/>
                    <a:pt x="25309" y="15783"/>
                    <a:pt x="24968" y="15357"/>
                  </a:cubicBezTo>
                  <a:cubicBezTo>
                    <a:pt x="24626" y="14930"/>
                    <a:pt x="24541" y="14247"/>
                    <a:pt x="24968" y="13906"/>
                  </a:cubicBezTo>
                  <a:cubicBezTo>
                    <a:pt x="25099" y="13811"/>
                    <a:pt x="25260" y="13770"/>
                    <a:pt x="25431" y="13770"/>
                  </a:cubicBezTo>
                  <a:cubicBezTo>
                    <a:pt x="25666" y="13770"/>
                    <a:pt x="25919" y="13848"/>
                    <a:pt x="26134" y="13963"/>
                  </a:cubicBezTo>
                  <a:cubicBezTo>
                    <a:pt x="26845" y="14390"/>
                    <a:pt x="27243" y="15186"/>
                    <a:pt x="27669" y="15925"/>
                  </a:cubicBezTo>
                  <a:cubicBezTo>
                    <a:pt x="28067" y="16665"/>
                    <a:pt x="28636" y="17404"/>
                    <a:pt x="29461" y="17575"/>
                  </a:cubicBezTo>
                  <a:cubicBezTo>
                    <a:pt x="29593" y="17600"/>
                    <a:pt x="29729" y="17608"/>
                    <a:pt x="29866" y="17608"/>
                  </a:cubicBezTo>
                  <a:cubicBezTo>
                    <a:pt x="30139" y="17608"/>
                    <a:pt x="30418" y="17575"/>
                    <a:pt x="30689" y="17575"/>
                  </a:cubicBezTo>
                  <a:cubicBezTo>
                    <a:pt x="30892" y="17575"/>
                    <a:pt x="31091" y="17594"/>
                    <a:pt x="31281" y="17660"/>
                  </a:cubicBezTo>
                  <a:cubicBezTo>
                    <a:pt x="31963" y="17944"/>
                    <a:pt x="32247" y="18769"/>
                    <a:pt x="32304" y="19508"/>
                  </a:cubicBezTo>
                  <a:cubicBezTo>
                    <a:pt x="32304" y="19906"/>
                    <a:pt x="32276" y="20304"/>
                    <a:pt x="32276" y="20703"/>
                  </a:cubicBezTo>
                  <a:cubicBezTo>
                    <a:pt x="32987" y="18655"/>
                    <a:pt x="33015" y="16380"/>
                    <a:pt x="32276" y="14333"/>
                  </a:cubicBezTo>
                  <a:cubicBezTo>
                    <a:pt x="32134" y="13935"/>
                    <a:pt x="31963" y="13565"/>
                    <a:pt x="31764" y="13195"/>
                  </a:cubicBezTo>
                  <a:cubicBezTo>
                    <a:pt x="31707" y="13167"/>
                    <a:pt x="31622" y="13167"/>
                    <a:pt x="31565" y="13138"/>
                  </a:cubicBezTo>
                  <a:cubicBezTo>
                    <a:pt x="31307" y="13104"/>
                    <a:pt x="31043" y="13085"/>
                    <a:pt x="30779" y="13085"/>
                  </a:cubicBezTo>
                  <a:cubicBezTo>
                    <a:pt x="30171" y="13085"/>
                    <a:pt x="29561" y="13185"/>
                    <a:pt x="29006" y="13423"/>
                  </a:cubicBezTo>
                  <a:cubicBezTo>
                    <a:pt x="28807" y="13508"/>
                    <a:pt x="28608" y="13622"/>
                    <a:pt x="28409" y="13679"/>
                  </a:cubicBezTo>
                  <a:cubicBezTo>
                    <a:pt x="28372" y="13683"/>
                    <a:pt x="28334" y="13686"/>
                    <a:pt x="28296" y="13686"/>
                  </a:cubicBezTo>
                  <a:cubicBezTo>
                    <a:pt x="28102" y="13686"/>
                    <a:pt x="27907" y="13623"/>
                    <a:pt x="27811" y="13480"/>
                  </a:cubicBezTo>
                  <a:cubicBezTo>
                    <a:pt x="27669" y="13281"/>
                    <a:pt x="27726" y="13025"/>
                    <a:pt x="27868" y="12854"/>
                  </a:cubicBezTo>
                  <a:cubicBezTo>
                    <a:pt x="28010" y="12655"/>
                    <a:pt x="28209" y="12541"/>
                    <a:pt x="28409" y="12456"/>
                  </a:cubicBezTo>
                  <a:cubicBezTo>
                    <a:pt x="28998" y="12220"/>
                    <a:pt x="29641" y="12093"/>
                    <a:pt x="30273" y="12093"/>
                  </a:cubicBezTo>
                  <a:cubicBezTo>
                    <a:pt x="30556" y="12093"/>
                    <a:pt x="30837" y="12119"/>
                    <a:pt x="31110" y="12172"/>
                  </a:cubicBezTo>
                  <a:cubicBezTo>
                    <a:pt x="30029" y="10693"/>
                    <a:pt x="28465" y="9584"/>
                    <a:pt x="26674" y="9129"/>
                  </a:cubicBezTo>
                  <a:cubicBezTo>
                    <a:pt x="26759" y="8105"/>
                    <a:pt x="26589" y="7081"/>
                    <a:pt x="26247" y="6115"/>
                  </a:cubicBezTo>
                  <a:cubicBezTo>
                    <a:pt x="25650" y="7025"/>
                    <a:pt x="24882" y="7849"/>
                    <a:pt x="23972" y="8532"/>
                  </a:cubicBezTo>
                  <a:cubicBezTo>
                    <a:pt x="23776" y="8674"/>
                    <a:pt x="23514" y="8794"/>
                    <a:pt x="23282" y="8794"/>
                  </a:cubicBezTo>
                  <a:cubicBezTo>
                    <a:pt x="23143" y="8794"/>
                    <a:pt x="23016" y="8752"/>
                    <a:pt x="22920" y="8645"/>
                  </a:cubicBezTo>
                  <a:cubicBezTo>
                    <a:pt x="22721" y="8361"/>
                    <a:pt x="22949" y="7935"/>
                    <a:pt x="23176" y="7679"/>
                  </a:cubicBezTo>
                  <a:cubicBezTo>
                    <a:pt x="24058" y="6541"/>
                    <a:pt x="24826" y="5261"/>
                    <a:pt x="25110" y="3868"/>
                  </a:cubicBezTo>
                  <a:cubicBezTo>
                    <a:pt x="24115" y="2475"/>
                    <a:pt x="22721" y="1337"/>
                    <a:pt x="21157" y="655"/>
                  </a:cubicBezTo>
                  <a:cubicBezTo>
                    <a:pt x="20731" y="484"/>
                    <a:pt x="20304" y="313"/>
                    <a:pt x="19849" y="200"/>
                  </a:cubicBezTo>
                  <a:cubicBezTo>
                    <a:pt x="19678" y="683"/>
                    <a:pt x="19252" y="1138"/>
                    <a:pt x="18968" y="1593"/>
                  </a:cubicBezTo>
                  <a:cubicBezTo>
                    <a:pt x="18370" y="2503"/>
                    <a:pt x="18200" y="3669"/>
                    <a:pt x="18541" y="4721"/>
                  </a:cubicBezTo>
                  <a:cubicBezTo>
                    <a:pt x="18712" y="5261"/>
                    <a:pt x="18996" y="5745"/>
                    <a:pt x="19224" y="6257"/>
                  </a:cubicBezTo>
                  <a:cubicBezTo>
                    <a:pt x="19451" y="6797"/>
                    <a:pt x="19622" y="7366"/>
                    <a:pt x="19479" y="7906"/>
                  </a:cubicBezTo>
                  <a:cubicBezTo>
                    <a:pt x="19369" y="8460"/>
                    <a:pt x="18908" y="8959"/>
                    <a:pt x="18359" y="8959"/>
                  </a:cubicBezTo>
                  <a:cubicBezTo>
                    <a:pt x="18344" y="8959"/>
                    <a:pt x="18329" y="8959"/>
                    <a:pt x="18314" y="8958"/>
                  </a:cubicBezTo>
                  <a:cubicBezTo>
                    <a:pt x="17517" y="8930"/>
                    <a:pt x="17091" y="7991"/>
                    <a:pt x="17091" y="7224"/>
                  </a:cubicBezTo>
                  <a:cubicBezTo>
                    <a:pt x="17091" y="6427"/>
                    <a:pt x="17347" y="5631"/>
                    <a:pt x="17205" y="4863"/>
                  </a:cubicBezTo>
                  <a:cubicBezTo>
                    <a:pt x="16977" y="3726"/>
                    <a:pt x="15896" y="2958"/>
                    <a:pt x="15356" y="1906"/>
                  </a:cubicBezTo>
                  <a:cubicBezTo>
                    <a:pt x="15043" y="1309"/>
                    <a:pt x="14958" y="655"/>
                    <a:pt x="150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79" name="Google Shape;2179;p37">
              <a:extLst>
                <a:ext uri="{FF2B5EF4-FFF2-40B4-BE49-F238E27FC236}">
                  <a16:creationId xmlns:a16="http://schemas.microsoft.com/office/drawing/2014/main" id="{DEB7DD1F-67CB-22BC-BA32-49BFA334CC87}"/>
                </a:ext>
              </a:extLst>
            </p:cNvPr>
            <p:cNvSpPr/>
            <p:nvPr/>
          </p:nvSpPr>
          <p:spPr>
            <a:xfrm rot="5400000">
              <a:off x="6058124" y="5448995"/>
              <a:ext cx="123841" cy="355206"/>
            </a:xfrm>
            <a:custGeom>
              <a:avLst/>
              <a:gdLst/>
              <a:ahLst/>
              <a:cxnLst/>
              <a:rect l="l" t="t" r="r" b="b"/>
              <a:pathLst>
                <a:path w="2816" h="8077" extrusionOk="0">
                  <a:moveTo>
                    <a:pt x="114" y="0"/>
                  </a:moveTo>
                  <a:cubicBezTo>
                    <a:pt x="57" y="256"/>
                    <a:pt x="29" y="512"/>
                    <a:pt x="0" y="768"/>
                  </a:cubicBezTo>
                  <a:cubicBezTo>
                    <a:pt x="313" y="1479"/>
                    <a:pt x="626" y="2190"/>
                    <a:pt x="939" y="2901"/>
                  </a:cubicBezTo>
                  <a:cubicBezTo>
                    <a:pt x="1650" y="4635"/>
                    <a:pt x="2275" y="6342"/>
                    <a:pt x="2816" y="8076"/>
                  </a:cubicBezTo>
                  <a:cubicBezTo>
                    <a:pt x="2048" y="5346"/>
                    <a:pt x="1138" y="2645"/>
                    <a:pt x="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0" name="Google Shape;2180;p37">
              <a:extLst>
                <a:ext uri="{FF2B5EF4-FFF2-40B4-BE49-F238E27FC236}">
                  <a16:creationId xmlns:a16="http://schemas.microsoft.com/office/drawing/2014/main" id="{241917C6-0E35-F8AC-C3B7-AF4F65049203}"/>
                </a:ext>
              </a:extLst>
            </p:cNvPr>
            <p:cNvSpPr/>
            <p:nvPr/>
          </p:nvSpPr>
          <p:spPr>
            <a:xfrm rot="5400000">
              <a:off x="6145069" y="5615936"/>
              <a:ext cx="185101" cy="305204"/>
            </a:xfrm>
            <a:custGeom>
              <a:avLst/>
              <a:gdLst/>
              <a:ahLst/>
              <a:cxnLst/>
              <a:rect l="l" t="t" r="r" b="b"/>
              <a:pathLst>
                <a:path w="4209" h="6940" extrusionOk="0">
                  <a:moveTo>
                    <a:pt x="0" y="1"/>
                  </a:moveTo>
                  <a:lnTo>
                    <a:pt x="0" y="1"/>
                  </a:lnTo>
                  <a:cubicBezTo>
                    <a:pt x="882" y="2304"/>
                    <a:pt x="1706" y="4608"/>
                    <a:pt x="2417" y="6940"/>
                  </a:cubicBezTo>
                  <a:cubicBezTo>
                    <a:pt x="3242" y="5859"/>
                    <a:pt x="3953" y="4636"/>
                    <a:pt x="4209" y="3328"/>
                  </a:cubicBezTo>
                  <a:cubicBezTo>
                    <a:pt x="3214" y="1935"/>
                    <a:pt x="1820" y="797"/>
                    <a:pt x="256" y="115"/>
                  </a:cubicBezTo>
                  <a:cubicBezTo>
                    <a:pt x="171" y="86"/>
                    <a:pt x="86" y="58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1" name="Google Shape;2181;p37">
              <a:extLst>
                <a:ext uri="{FF2B5EF4-FFF2-40B4-BE49-F238E27FC236}">
                  <a16:creationId xmlns:a16="http://schemas.microsoft.com/office/drawing/2014/main" id="{4852BB49-2B68-DCCC-FF3D-AD3E58061481}"/>
                </a:ext>
              </a:extLst>
            </p:cNvPr>
            <p:cNvSpPr/>
            <p:nvPr/>
          </p:nvSpPr>
          <p:spPr>
            <a:xfrm rot="5400000">
              <a:off x="5800495" y="4916240"/>
              <a:ext cx="175118" cy="121334"/>
            </a:xfrm>
            <a:custGeom>
              <a:avLst/>
              <a:gdLst/>
              <a:ahLst/>
              <a:cxnLst/>
              <a:rect l="l" t="t" r="r" b="b"/>
              <a:pathLst>
                <a:path w="3982" h="2759" extrusionOk="0">
                  <a:moveTo>
                    <a:pt x="285" y="0"/>
                  </a:moveTo>
                  <a:cubicBezTo>
                    <a:pt x="200" y="256"/>
                    <a:pt x="86" y="540"/>
                    <a:pt x="1" y="796"/>
                  </a:cubicBezTo>
                  <a:cubicBezTo>
                    <a:pt x="967" y="1394"/>
                    <a:pt x="1877" y="2048"/>
                    <a:pt x="2787" y="2759"/>
                  </a:cubicBezTo>
                  <a:cubicBezTo>
                    <a:pt x="2986" y="2702"/>
                    <a:pt x="3157" y="2645"/>
                    <a:pt x="3328" y="2616"/>
                  </a:cubicBezTo>
                  <a:cubicBezTo>
                    <a:pt x="3555" y="2588"/>
                    <a:pt x="3754" y="2588"/>
                    <a:pt x="3982" y="2588"/>
                  </a:cubicBezTo>
                  <a:cubicBezTo>
                    <a:pt x="2787" y="1706"/>
                    <a:pt x="1536" y="825"/>
                    <a:pt x="2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2" name="Google Shape;2182;p37">
              <a:extLst>
                <a:ext uri="{FF2B5EF4-FFF2-40B4-BE49-F238E27FC236}">
                  <a16:creationId xmlns:a16="http://schemas.microsoft.com/office/drawing/2014/main" id="{72FE3564-12CC-05D2-FCD7-4C3C30FABDBD}"/>
                </a:ext>
              </a:extLst>
            </p:cNvPr>
            <p:cNvSpPr/>
            <p:nvPr/>
          </p:nvSpPr>
          <p:spPr>
            <a:xfrm rot="5400000">
              <a:off x="5524089" y="4858716"/>
              <a:ext cx="175162" cy="83821"/>
            </a:xfrm>
            <a:custGeom>
              <a:avLst/>
              <a:gdLst/>
              <a:ahLst/>
              <a:cxnLst/>
              <a:rect l="l" t="t" r="r" b="b"/>
              <a:pathLst>
                <a:path w="3983" h="1906" extrusionOk="0">
                  <a:moveTo>
                    <a:pt x="172" y="0"/>
                  </a:moveTo>
                  <a:cubicBezTo>
                    <a:pt x="115" y="370"/>
                    <a:pt x="58" y="740"/>
                    <a:pt x="1" y="1109"/>
                  </a:cubicBezTo>
                  <a:cubicBezTo>
                    <a:pt x="1338" y="1308"/>
                    <a:pt x="2674" y="1593"/>
                    <a:pt x="3982" y="1905"/>
                  </a:cubicBezTo>
                  <a:cubicBezTo>
                    <a:pt x="3954" y="1877"/>
                    <a:pt x="3925" y="1849"/>
                    <a:pt x="3868" y="1849"/>
                  </a:cubicBezTo>
                  <a:cubicBezTo>
                    <a:pt x="2646" y="1223"/>
                    <a:pt x="1423" y="597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3" name="Google Shape;2183;p37">
              <a:extLst>
                <a:ext uri="{FF2B5EF4-FFF2-40B4-BE49-F238E27FC236}">
                  <a16:creationId xmlns:a16="http://schemas.microsoft.com/office/drawing/2014/main" id="{14D724B1-95E4-D79E-F57E-70491DCCBA54}"/>
                </a:ext>
              </a:extLst>
            </p:cNvPr>
            <p:cNvSpPr/>
            <p:nvPr/>
          </p:nvSpPr>
          <p:spPr>
            <a:xfrm rot="5400000">
              <a:off x="4995784" y="4871842"/>
              <a:ext cx="1516960" cy="1296896"/>
            </a:xfrm>
            <a:custGeom>
              <a:avLst/>
              <a:gdLst/>
              <a:ahLst/>
              <a:cxnLst/>
              <a:rect l="l" t="t" r="r" b="b"/>
              <a:pathLst>
                <a:path w="34494" h="29490" extrusionOk="0">
                  <a:moveTo>
                    <a:pt x="13707" y="1"/>
                  </a:moveTo>
                  <a:cubicBezTo>
                    <a:pt x="12768" y="257"/>
                    <a:pt x="11858" y="626"/>
                    <a:pt x="11005" y="1081"/>
                  </a:cubicBezTo>
                  <a:cubicBezTo>
                    <a:pt x="13650" y="4693"/>
                    <a:pt x="16095" y="8446"/>
                    <a:pt x="17972" y="12484"/>
                  </a:cubicBezTo>
                  <a:cubicBezTo>
                    <a:pt x="16891" y="13053"/>
                    <a:pt x="15868" y="13679"/>
                    <a:pt x="14844" y="14304"/>
                  </a:cubicBezTo>
                  <a:cubicBezTo>
                    <a:pt x="13849" y="12854"/>
                    <a:pt x="12825" y="11461"/>
                    <a:pt x="11887" y="10153"/>
                  </a:cubicBezTo>
                  <a:cubicBezTo>
                    <a:pt x="11403" y="9498"/>
                    <a:pt x="10920" y="8816"/>
                    <a:pt x="10465" y="8162"/>
                  </a:cubicBezTo>
                  <a:cubicBezTo>
                    <a:pt x="9888" y="8189"/>
                    <a:pt x="9338" y="8562"/>
                    <a:pt x="8763" y="8562"/>
                  </a:cubicBezTo>
                  <a:cubicBezTo>
                    <a:pt x="8743" y="8562"/>
                    <a:pt x="8722" y="8561"/>
                    <a:pt x="8702" y="8560"/>
                  </a:cubicBezTo>
                  <a:cubicBezTo>
                    <a:pt x="7991" y="8532"/>
                    <a:pt x="7450" y="7934"/>
                    <a:pt x="7081" y="7337"/>
                  </a:cubicBezTo>
                  <a:cubicBezTo>
                    <a:pt x="6711" y="6740"/>
                    <a:pt x="6370" y="6058"/>
                    <a:pt x="5744" y="5745"/>
                  </a:cubicBezTo>
                  <a:cubicBezTo>
                    <a:pt x="5289" y="6342"/>
                    <a:pt x="4891" y="6996"/>
                    <a:pt x="4493" y="7650"/>
                  </a:cubicBezTo>
                  <a:cubicBezTo>
                    <a:pt x="6740" y="9072"/>
                    <a:pt x="8872" y="10664"/>
                    <a:pt x="10977" y="12257"/>
                  </a:cubicBezTo>
                  <a:cubicBezTo>
                    <a:pt x="12057" y="13082"/>
                    <a:pt x="13109" y="13906"/>
                    <a:pt x="14190" y="14702"/>
                  </a:cubicBezTo>
                  <a:cubicBezTo>
                    <a:pt x="13308" y="15271"/>
                    <a:pt x="12455" y="15897"/>
                    <a:pt x="11631" y="16522"/>
                  </a:cubicBezTo>
                  <a:cubicBezTo>
                    <a:pt x="10834" y="15925"/>
                    <a:pt x="10067" y="15328"/>
                    <a:pt x="9270" y="14731"/>
                  </a:cubicBezTo>
                  <a:cubicBezTo>
                    <a:pt x="9242" y="14845"/>
                    <a:pt x="9185" y="14958"/>
                    <a:pt x="9071" y="15015"/>
                  </a:cubicBezTo>
                  <a:cubicBezTo>
                    <a:pt x="8954" y="15099"/>
                    <a:pt x="8806" y="15124"/>
                    <a:pt x="8658" y="15124"/>
                  </a:cubicBezTo>
                  <a:cubicBezTo>
                    <a:pt x="8556" y="15124"/>
                    <a:pt x="8453" y="15112"/>
                    <a:pt x="8360" y="15101"/>
                  </a:cubicBezTo>
                  <a:cubicBezTo>
                    <a:pt x="8275" y="15072"/>
                    <a:pt x="8190" y="15072"/>
                    <a:pt x="8105" y="15044"/>
                  </a:cubicBezTo>
                  <a:lnTo>
                    <a:pt x="8105" y="15044"/>
                  </a:lnTo>
                  <a:cubicBezTo>
                    <a:pt x="8958" y="15811"/>
                    <a:pt x="9782" y="16579"/>
                    <a:pt x="10579" y="17375"/>
                  </a:cubicBezTo>
                  <a:cubicBezTo>
                    <a:pt x="8815" y="18826"/>
                    <a:pt x="7195" y="20447"/>
                    <a:pt x="5659" y="22153"/>
                  </a:cubicBezTo>
                  <a:cubicBezTo>
                    <a:pt x="5090" y="21982"/>
                    <a:pt x="4493" y="21840"/>
                    <a:pt x="3896" y="21698"/>
                  </a:cubicBezTo>
                  <a:cubicBezTo>
                    <a:pt x="3668" y="21812"/>
                    <a:pt x="3384" y="21868"/>
                    <a:pt x="3128" y="21925"/>
                  </a:cubicBezTo>
                  <a:cubicBezTo>
                    <a:pt x="2190" y="22181"/>
                    <a:pt x="1308" y="22636"/>
                    <a:pt x="569" y="23262"/>
                  </a:cubicBezTo>
                  <a:cubicBezTo>
                    <a:pt x="569" y="23376"/>
                    <a:pt x="540" y="23461"/>
                    <a:pt x="540" y="23575"/>
                  </a:cubicBezTo>
                  <a:cubicBezTo>
                    <a:pt x="1848" y="23489"/>
                    <a:pt x="3185" y="23461"/>
                    <a:pt x="4522" y="23461"/>
                  </a:cubicBezTo>
                  <a:cubicBezTo>
                    <a:pt x="3697" y="24456"/>
                    <a:pt x="2901" y="25451"/>
                    <a:pt x="2133" y="26475"/>
                  </a:cubicBezTo>
                  <a:cubicBezTo>
                    <a:pt x="1507" y="26504"/>
                    <a:pt x="882" y="26532"/>
                    <a:pt x="284" y="26589"/>
                  </a:cubicBezTo>
                  <a:cubicBezTo>
                    <a:pt x="171" y="27556"/>
                    <a:pt x="85" y="28523"/>
                    <a:pt x="0" y="29489"/>
                  </a:cubicBezTo>
                  <a:cubicBezTo>
                    <a:pt x="85" y="29347"/>
                    <a:pt x="199" y="29205"/>
                    <a:pt x="313" y="29063"/>
                  </a:cubicBezTo>
                  <a:lnTo>
                    <a:pt x="484" y="29205"/>
                  </a:lnTo>
                  <a:cubicBezTo>
                    <a:pt x="8275" y="17944"/>
                    <a:pt x="20958" y="9698"/>
                    <a:pt x="34494" y="7792"/>
                  </a:cubicBezTo>
                  <a:lnTo>
                    <a:pt x="34124" y="6655"/>
                  </a:lnTo>
                  <a:cubicBezTo>
                    <a:pt x="31593" y="7024"/>
                    <a:pt x="29062" y="7679"/>
                    <a:pt x="26588" y="8560"/>
                  </a:cubicBezTo>
                  <a:cubicBezTo>
                    <a:pt x="26588" y="7622"/>
                    <a:pt x="26446" y="6712"/>
                    <a:pt x="26133" y="5859"/>
                  </a:cubicBezTo>
                  <a:cubicBezTo>
                    <a:pt x="25536" y="6769"/>
                    <a:pt x="24768" y="7593"/>
                    <a:pt x="23858" y="8276"/>
                  </a:cubicBezTo>
                  <a:cubicBezTo>
                    <a:pt x="23773" y="8333"/>
                    <a:pt x="23688" y="8389"/>
                    <a:pt x="23574" y="8418"/>
                  </a:cubicBezTo>
                  <a:cubicBezTo>
                    <a:pt x="23688" y="8816"/>
                    <a:pt x="23802" y="9214"/>
                    <a:pt x="23915" y="9584"/>
                  </a:cubicBezTo>
                  <a:cubicBezTo>
                    <a:pt x="22038" y="10380"/>
                    <a:pt x="20219" y="11262"/>
                    <a:pt x="18455" y="12200"/>
                  </a:cubicBezTo>
                  <a:cubicBezTo>
                    <a:pt x="17801" y="10067"/>
                    <a:pt x="17062" y="7934"/>
                    <a:pt x="16152" y="5802"/>
                  </a:cubicBezTo>
                  <a:cubicBezTo>
                    <a:pt x="15356" y="3868"/>
                    <a:pt x="14474" y="1963"/>
                    <a:pt x="137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4" name="Google Shape;2184;p37">
              <a:extLst>
                <a:ext uri="{FF2B5EF4-FFF2-40B4-BE49-F238E27FC236}">
                  <a16:creationId xmlns:a16="http://schemas.microsoft.com/office/drawing/2014/main" id="{81CB1F69-65E1-26A3-CDB5-5ACF6907FA82}"/>
                </a:ext>
              </a:extLst>
            </p:cNvPr>
            <p:cNvSpPr/>
            <p:nvPr/>
          </p:nvSpPr>
          <p:spPr>
            <a:xfrm rot="5400000">
              <a:off x="6115668" y="5313430"/>
              <a:ext cx="143850" cy="188619"/>
            </a:xfrm>
            <a:custGeom>
              <a:avLst/>
              <a:gdLst/>
              <a:ahLst/>
              <a:cxnLst/>
              <a:rect l="l" t="t" r="r" b="b"/>
              <a:pathLst>
                <a:path w="3271" h="4289" extrusionOk="0">
                  <a:moveTo>
                    <a:pt x="1276" y="1"/>
                  </a:moveTo>
                  <a:cubicBezTo>
                    <a:pt x="1252" y="1"/>
                    <a:pt x="1217" y="4"/>
                    <a:pt x="1166" y="12"/>
                  </a:cubicBezTo>
                  <a:cubicBezTo>
                    <a:pt x="768" y="69"/>
                    <a:pt x="399" y="239"/>
                    <a:pt x="228" y="552"/>
                  </a:cubicBezTo>
                  <a:cubicBezTo>
                    <a:pt x="1" y="979"/>
                    <a:pt x="114" y="1462"/>
                    <a:pt x="285" y="1917"/>
                  </a:cubicBezTo>
                  <a:cubicBezTo>
                    <a:pt x="598" y="2856"/>
                    <a:pt x="1166" y="3823"/>
                    <a:pt x="2105" y="4221"/>
                  </a:cubicBezTo>
                  <a:cubicBezTo>
                    <a:pt x="2209" y="4262"/>
                    <a:pt x="2313" y="4289"/>
                    <a:pt x="2428" y="4289"/>
                  </a:cubicBezTo>
                  <a:cubicBezTo>
                    <a:pt x="2470" y="4289"/>
                    <a:pt x="2514" y="4285"/>
                    <a:pt x="2560" y="4277"/>
                  </a:cubicBezTo>
                  <a:cubicBezTo>
                    <a:pt x="2816" y="4221"/>
                    <a:pt x="2986" y="3936"/>
                    <a:pt x="3072" y="3680"/>
                  </a:cubicBezTo>
                  <a:cubicBezTo>
                    <a:pt x="3271" y="3026"/>
                    <a:pt x="3242" y="2287"/>
                    <a:pt x="2929" y="1633"/>
                  </a:cubicBezTo>
                  <a:cubicBezTo>
                    <a:pt x="2617" y="1007"/>
                    <a:pt x="2076" y="495"/>
                    <a:pt x="1422" y="239"/>
                  </a:cubicBezTo>
                  <a:cubicBezTo>
                    <a:pt x="1128" y="141"/>
                    <a:pt x="1427" y="1"/>
                    <a:pt x="12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5" name="Google Shape;2185;p37">
              <a:extLst>
                <a:ext uri="{FF2B5EF4-FFF2-40B4-BE49-F238E27FC236}">
                  <a16:creationId xmlns:a16="http://schemas.microsoft.com/office/drawing/2014/main" id="{F3A755BD-8D61-9B9B-85A7-121FB7398E11}"/>
                </a:ext>
              </a:extLst>
            </p:cNvPr>
            <p:cNvSpPr/>
            <p:nvPr/>
          </p:nvSpPr>
          <p:spPr>
            <a:xfrm rot="5400000">
              <a:off x="5636124" y="4967936"/>
              <a:ext cx="103831" cy="71727"/>
            </a:xfrm>
            <a:custGeom>
              <a:avLst/>
              <a:gdLst/>
              <a:ahLst/>
              <a:cxnLst/>
              <a:rect l="l" t="t" r="r" b="b"/>
              <a:pathLst>
                <a:path w="2361" h="1631" extrusionOk="0">
                  <a:moveTo>
                    <a:pt x="1612" y="1"/>
                  </a:moveTo>
                  <a:cubicBezTo>
                    <a:pt x="1313" y="1"/>
                    <a:pt x="1006" y="104"/>
                    <a:pt x="768" y="263"/>
                  </a:cubicBezTo>
                  <a:cubicBezTo>
                    <a:pt x="427" y="519"/>
                    <a:pt x="200" y="917"/>
                    <a:pt x="0" y="1286"/>
                  </a:cubicBezTo>
                  <a:cubicBezTo>
                    <a:pt x="173" y="1524"/>
                    <a:pt x="461" y="1630"/>
                    <a:pt x="751" y="1630"/>
                  </a:cubicBezTo>
                  <a:cubicBezTo>
                    <a:pt x="843" y="1630"/>
                    <a:pt x="935" y="1620"/>
                    <a:pt x="1024" y="1599"/>
                  </a:cubicBezTo>
                  <a:cubicBezTo>
                    <a:pt x="1394" y="1514"/>
                    <a:pt x="1707" y="1258"/>
                    <a:pt x="2019" y="1030"/>
                  </a:cubicBezTo>
                  <a:cubicBezTo>
                    <a:pt x="2162" y="888"/>
                    <a:pt x="2361" y="746"/>
                    <a:pt x="2361" y="547"/>
                  </a:cubicBezTo>
                  <a:cubicBezTo>
                    <a:pt x="2361" y="320"/>
                    <a:pt x="2190" y="149"/>
                    <a:pt x="1991" y="64"/>
                  </a:cubicBezTo>
                  <a:cubicBezTo>
                    <a:pt x="1870" y="20"/>
                    <a:pt x="1742" y="1"/>
                    <a:pt x="16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6" name="Google Shape;2186;p37">
              <a:extLst>
                <a:ext uri="{FF2B5EF4-FFF2-40B4-BE49-F238E27FC236}">
                  <a16:creationId xmlns:a16="http://schemas.microsoft.com/office/drawing/2014/main" id="{5A642B23-444C-E76E-798C-770D614B98F8}"/>
                </a:ext>
              </a:extLst>
            </p:cNvPr>
            <p:cNvSpPr/>
            <p:nvPr/>
          </p:nvSpPr>
          <p:spPr>
            <a:xfrm rot="5400000">
              <a:off x="5341731" y="4834419"/>
              <a:ext cx="71332" cy="61129"/>
            </a:xfrm>
            <a:custGeom>
              <a:avLst/>
              <a:gdLst/>
              <a:ahLst/>
              <a:cxnLst/>
              <a:rect l="l" t="t" r="r" b="b"/>
              <a:pathLst>
                <a:path w="1622" h="1390" extrusionOk="0">
                  <a:moveTo>
                    <a:pt x="1270" y="0"/>
                  </a:moveTo>
                  <a:cubicBezTo>
                    <a:pt x="1225" y="0"/>
                    <a:pt x="1180" y="7"/>
                    <a:pt x="1138" y="17"/>
                  </a:cubicBezTo>
                  <a:cubicBezTo>
                    <a:pt x="569" y="103"/>
                    <a:pt x="114" y="558"/>
                    <a:pt x="1" y="1098"/>
                  </a:cubicBezTo>
                  <a:cubicBezTo>
                    <a:pt x="1" y="1155"/>
                    <a:pt x="1" y="1212"/>
                    <a:pt x="29" y="1268"/>
                  </a:cubicBezTo>
                  <a:cubicBezTo>
                    <a:pt x="64" y="1356"/>
                    <a:pt x="152" y="1389"/>
                    <a:pt x="248" y="1389"/>
                  </a:cubicBezTo>
                  <a:cubicBezTo>
                    <a:pt x="309" y="1389"/>
                    <a:pt x="372" y="1376"/>
                    <a:pt x="427" y="1354"/>
                  </a:cubicBezTo>
                  <a:cubicBezTo>
                    <a:pt x="825" y="1212"/>
                    <a:pt x="1138" y="956"/>
                    <a:pt x="1394" y="643"/>
                  </a:cubicBezTo>
                  <a:cubicBezTo>
                    <a:pt x="1536" y="472"/>
                    <a:pt x="1622" y="216"/>
                    <a:pt x="1479" y="74"/>
                  </a:cubicBezTo>
                  <a:cubicBezTo>
                    <a:pt x="1425" y="20"/>
                    <a:pt x="1348" y="0"/>
                    <a:pt x="12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7" name="Google Shape;2187;p37">
              <a:extLst>
                <a:ext uri="{FF2B5EF4-FFF2-40B4-BE49-F238E27FC236}">
                  <a16:creationId xmlns:a16="http://schemas.microsoft.com/office/drawing/2014/main" id="{09A6880E-C4CD-0476-58AA-514DC56438BE}"/>
                </a:ext>
              </a:extLst>
            </p:cNvPr>
            <p:cNvSpPr/>
            <p:nvPr/>
          </p:nvSpPr>
          <p:spPr>
            <a:xfrm rot="5400000">
              <a:off x="5383004" y="4917252"/>
              <a:ext cx="46308" cy="28058"/>
            </a:xfrm>
            <a:custGeom>
              <a:avLst/>
              <a:gdLst/>
              <a:ahLst/>
              <a:cxnLst/>
              <a:rect l="l" t="t" r="r" b="b"/>
              <a:pathLst>
                <a:path w="1053" h="638" extrusionOk="0">
                  <a:moveTo>
                    <a:pt x="852" y="0"/>
                  </a:moveTo>
                  <a:cubicBezTo>
                    <a:pt x="825" y="0"/>
                    <a:pt x="796" y="4"/>
                    <a:pt x="768" y="11"/>
                  </a:cubicBezTo>
                  <a:lnTo>
                    <a:pt x="341" y="68"/>
                  </a:lnTo>
                  <a:cubicBezTo>
                    <a:pt x="199" y="181"/>
                    <a:pt x="85" y="352"/>
                    <a:pt x="0" y="523"/>
                  </a:cubicBezTo>
                  <a:cubicBezTo>
                    <a:pt x="80" y="603"/>
                    <a:pt x="206" y="638"/>
                    <a:pt x="330" y="638"/>
                  </a:cubicBezTo>
                  <a:cubicBezTo>
                    <a:pt x="427" y="638"/>
                    <a:pt x="523" y="617"/>
                    <a:pt x="597" y="580"/>
                  </a:cubicBezTo>
                  <a:cubicBezTo>
                    <a:pt x="796" y="466"/>
                    <a:pt x="910" y="267"/>
                    <a:pt x="1052" y="96"/>
                  </a:cubicBezTo>
                  <a:cubicBezTo>
                    <a:pt x="1010" y="32"/>
                    <a:pt x="935" y="0"/>
                    <a:pt x="8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188" name="Google Shape;2188;p37">
            <a:extLst>
              <a:ext uri="{FF2B5EF4-FFF2-40B4-BE49-F238E27FC236}">
                <a16:creationId xmlns:a16="http://schemas.microsoft.com/office/drawing/2014/main" id="{C11E06AC-3839-83E9-C3EA-D5D72A2336F8}"/>
              </a:ext>
            </a:extLst>
          </p:cNvPr>
          <p:cNvGrpSpPr/>
          <p:nvPr/>
        </p:nvGrpSpPr>
        <p:grpSpPr>
          <a:xfrm>
            <a:off x="7098905" y="522640"/>
            <a:ext cx="2880449" cy="2789997"/>
            <a:chOff x="5324178" y="391980"/>
            <a:chExt cx="2160337" cy="2092498"/>
          </a:xfrm>
        </p:grpSpPr>
        <p:grpSp>
          <p:nvGrpSpPr>
            <p:cNvPr id="2189" name="Google Shape;2189;p37">
              <a:extLst>
                <a:ext uri="{FF2B5EF4-FFF2-40B4-BE49-F238E27FC236}">
                  <a16:creationId xmlns:a16="http://schemas.microsoft.com/office/drawing/2014/main" id="{8ABA61BF-FFAA-B2F2-D44C-A499B2FE1311}"/>
                </a:ext>
              </a:extLst>
            </p:cNvPr>
            <p:cNvGrpSpPr/>
            <p:nvPr/>
          </p:nvGrpSpPr>
          <p:grpSpPr>
            <a:xfrm rot="5400000" flipH="1">
              <a:off x="5629776" y="629739"/>
              <a:ext cx="2054995" cy="1654483"/>
              <a:chOff x="2709100" y="-1983650"/>
              <a:chExt cx="2031832" cy="1635835"/>
            </a:xfrm>
          </p:grpSpPr>
          <p:sp>
            <p:nvSpPr>
              <p:cNvPr id="2190" name="Google Shape;2190;p37">
                <a:extLst>
                  <a:ext uri="{FF2B5EF4-FFF2-40B4-BE49-F238E27FC236}">
                    <a16:creationId xmlns:a16="http://schemas.microsoft.com/office/drawing/2014/main" id="{922E68B3-BA65-3D4F-D5E4-B26AA37E0375}"/>
                  </a:ext>
                </a:extLst>
              </p:cNvPr>
              <p:cNvSpPr/>
              <p:nvPr/>
            </p:nvSpPr>
            <p:spPr>
              <a:xfrm>
                <a:off x="3407423" y="-1983650"/>
                <a:ext cx="1332414" cy="1095611"/>
              </a:xfrm>
              <a:custGeom>
                <a:avLst/>
                <a:gdLst/>
                <a:ahLst/>
                <a:cxnLst/>
                <a:rect l="l" t="t" r="r" b="b"/>
                <a:pathLst>
                  <a:path w="34182" h="28107" extrusionOk="0">
                    <a:moveTo>
                      <a:pt x="19032" y="1"/>
                    </a:moveTo>
                    <a:cubicBezTo>
                      <a:pt x="17730" y="1"/>
                      <a:pt x="16447" y="226"/>
                      <a:pt x="15242" y="761"/>
                    </a:cubicBezTo>
                    <a:cubicBezTo>
                      <a:pt x="13081" y="1728"/>
                      <a:pt x="11460" y="3633"/>
                      <a:pt x="9441" y="4856"/>
                    </a:cubicBezTo>
                    <a:cubicBezTo>
                      <a:pt x="7223" y="6221"/>
                      <a:pt x="4522" y="6789"/>
                      <a:pt x="2702" y="8638"/>
                    </a:cubicBezTo>
                    <a:cubicBezTo>
                      <a:pt x="910" y="10429"/>
                      <a:pt x="342" y="13102"/>
                      <a:pt x="256" y="15633"/>
                    </a:cubicBezTo>
                    <a:cubicBezTo>
                      <a:pt x="142" y="18164"/>
                      <a:pt x="427" y="20723"/>
                      <a:pt x="0" y="23226"/>
                    </a:cubicBezTo>
                    <a:cubicBezTo>
                      <a:pt x="3299" y="25387"/>
                      <a:pt x="6996" y="26951"/>
                      <a:pt x="10835" y="27776"/>
                    </a:cubicBezTo>
                    <a:cubicBezTo>
                      <a:pt x="11684" y="27963"/>
                      <a:pt x="12578" y="28106"/>
                      <a:pt x="13452" y="28106"/>
                    </a:cubicBezTo>
                    <a:cubicBezTo>
                      <a:pt x="14304" y="28106"/>
                      <a:pt x="15138" y="27970"/>
                      <a:pt x="15896" y="27605"/>
                    </a:cubicBezTo>
                    <a:cubicBezTo>
                      <a:pt x="17659" y="26752"/>
                      <a:pt x="18655" y="24875"/>
                      <a:pt x="20133" y="23596"/>
                    </a:cubicBezTo>
                    <a:cubicBezTo>
                      <a:pt x="22039" y="21975"/>
                      <a:pt x="24683" y="21406"/>
                      <a:pt x="26560" y="19728"/>
                    </a:cubicBezTo>
                    <a:cubicBezTo>
                      <a:pt x="28636" y="17880"/>
                      <a:pt x="29375" y="14979"/>
                      <a:pt x="30115" y="12306"/>
                    </a:cubicBezTo>
                    <a:cubicBezTo>
                      <a:pt x="30882" y="9633"/>
                      <a:pt x="31878" y="6761"/>
                      <a:pt x="34181" y="5225"/>
                    </a:cubicBezTo>
                    <a:cubicBezTo>
                      <a:pt x="30968" y="4344"/>
                      <a:pt x="28096" y="2552"/>
                      <a:pt x="24996" y="1301"/>
                    </a:cubicBezTo>
                    <a:cubicBezTo>
                      <a:pt x="23112" y="541"/>
                      <a:pt x="21050" y="1"/>
                      <a:pt x="190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191" name="Google Shape;2191;p37">
                <a:extLst>
                  <a:ext uri="{FF2B5EF4-FFF2-40B4-BE49-F238E27FC236}">
                    <a16:creationId xmlns:a16="http://schemas.microsoft.com/office/drawing/2014/main" id="{E38D11DD-8358-1515-1F82-F2CD26109404}"/>
                  </a:ext>
                </a:extLst>
              </p:cNvPr>
              <p:cNvSpPr/>
              <p:nvPr/>
            </p:nvSpPr>
            <p:spPr>
              <a:xfrm>
                <a:off x="3401887" y="-1983650"/>
                <a:ext cx="1333506" cy="903167"/>
              </a:xfrm>
              <a:custGeom>
                <a:avLst/>
                <a:gdLst/>
                <a:ahLst/>
                <a:cxnLst/>
                <a:rect l="l" t="t" r="r" b="b"/>
                <a:pathLst>
                  <a:path w="34210" h="23170" extrusionOk="0">
                    <a:moveTo>
                      <a:pt x="19174" y="1"/>
                    </a:moveTo>
                    <a:cubicBezTo>
                      <a:pt x="17872" y="1"/>
                      <a:pt x="16589" y="226"/>
                      <a:pt x="15384" y="761"/>
                    </a:cubicBezTo>
                    <a:cubicBezTo>
                      <a:pt x="13223" y="1728"/>
                      <a:pt x="11602" y="3633"/>
                      <a:pt x="9583" y="4856"/>
                    </a:cubicBezTo>
                    <a:cubicBezTo>
                      <a:pt x="7365" y="6221"/>
                      <a:pt x="4664" y="6789"/>
                      <a:pt x="2844" y="8638"/>
                    </a:cubicBezTo>
                    <a:cubicBezTo>
                      <a:pt x="1052" y="10429"/>
                      <a:pt x="484" y="13102"/>
                      <a:pt x="398" y="15633"/>
                    </a:cubicBezTo>
                    <a:cubicBezTo>
                      <a:pt x="284" y="18164"/>
                      <a:pt x="597" y="19899"/>
                      <a:pt x="171" y="22401"/>
                    </a:cubicBezTo>
                    <a:cubicBezTo>
                      <a:pt x="284" y="22458"/>
                      <a:pt x="0" y="23084"/>
                      <a:pt x="114" y="23169"/>
                    </a:cubicBezTo>
                    <a:cubicBezTo>
                      <a:pt x="8929" y="13870"/>
                      <a:pt x="22010" y="8382"/>
                      <a:pt x="34209" y="5197"/>
                    </a:cubicBezTo>
                    <a:cubicBezTo>
                      <a:pt x="31053" y="4287"/>
                      <a:pt x="28181" y="2524"/>
                      <a:pt x="25138" y="1301"/>
                    </a:cubicBezTo>
                    <a:cubicBezTo>
                      <a:pt x="23254" y="541"/>
                      <a:pt x="21192" y="1"/>
                      <a:pt x="19174" y="1"/>
                    </a:cubicBezTo>
                    <a:close/>
                  </a:path>
                </a:pathLst>
              </a:custGeom>
              <a:solidFill>
                <a:srgbClr val="111C2D">
                  <a:alpha val="376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192" name="Google Shape;2192;p37">
                <a:extLst>
                  <a:ext uri="{FF2B5EF4-FFF2-40B4-BE49-F238E27FC236}">
                    <a16:creationId xmlns:a16="http://schemas.microsoft.com/office/drawing/2014/main" id="{76BEFF3E-3609-90FF-1E73-582ECD0055AD}"/>
                  </a:ext>
                </a:extLst>
              </p:cNvPr>
              <p:cNvSpPr/>
              <p:nvPr/>
            </p:nvSpPr>
            <p:spPr>
              <a:xfrm>
                <a:off x="3866331" y="-1928221"/>
                <a:ext cx="218405" cy="385239"/>
              </a:xfrm>
              <a:custGeom>
                <a:avLst/>
                <a:gdLst/>
                <a:ahLst/>
                <a:cxnLst/>
                <a:rect l="l" t="t" r="r" b="b"/>
                <a:pathLst>
                  <a:path w="5603" h="9883" extrusionOk="0">
                    <a:moveTo>
                      <a:pt x="4343" y="0"/>
                    </a:moveTo>
                    <a:cubicBezTo>
                      <a:pt x="3766" y="0"/>
                      <a:pt x="3202" y="442"/>
                      <a:pt x="2787" y="903"/>
                    </a:cubicBezTo>
                    <a:cubicBezTo>
                      <a:pt x="995" y="2950"/>
                      <a:pt x="0" y="5680"/>
                      <a:pt x="85" y="8410"/>
                    </a:cubicBezTo>
                    <a:cubicBezTo>
                      <a:pt x="114" y="9007"/>
                      <a:pt x="313" y="9747"/>
                      <a:pt x="882" y="9860"/>
                    </a:cubicBezTo>
                    <a:cubicBezTo>
                      <a:pt x="943" y="9876"/>
                      <a:pt x="1004" y="9883"/>
                      <a:pt x="1064" y="9883"/>
                    </a:cubicBezTo>
                    <a:cubicBezTo>
                      <a:pt x="1456" y="9883"/>
                      <a:pt x="1837" y="9587"/>
                      <a:pt x="2133" y="9292"/>
                    </a:cubicBezTo>
                    <a:cubicBezTo>
                      <a:pt x="4010" y="7386"/>
                      <a:pt x="5232" y="4856"/>
                      <a:pt x="5517" y="2183"/>
                    </a:cubicBezTo>
                    <a:cubicBezTo>
                      <a:pt x="5602" y="1386"/>
                      <a:pt x="5488" y="391"/>
                      <a:pt x="4749" y="78"/>
                    </a:cubicBezTo>
                    <a:cubicBezTo>
                      <a:pt x="4614" y="24"/>
                      <a:pt x="4478" y="0"/>
                      <a:pt x="43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193" name="Google Shape;2193;p37">
                <a:extLst>
                  <a:ext uri="{FF2B5EF4-FFF2-40B4-BE49-F238E27FC236}">
                    <a16:creationId xmlns:a16="http://schemas.microsoft.com/office/drawing/2014/main" id="{AC5A3714-B7E7-E920-E7FE-9E41611D2534}"/>
                  </a:ext>
                </a:extLst>
              </p:cNvPr>
              <p:cNvSpPr/>
              <p:nvPr/>
            </p:nvSpPr>
            <p:spPr>
              <a:xfrm>
                <a:off x="4134551" y="-1906314"/>
                <a:ext cx="294884" cy="308059"/>
              </a:xfrm>
              <a:custGeom>
                <a:avLst/>
                <a:gdLst/>
                <a:ahLst/>
                <a:cxnLst/>
                <a:rect l="l" t="t" r="r" b="b"/>
                <a:pathLst>
                  <a:path w="7565" h="7903" extrusionOk="0">
                    <a:moveTo>
                      <a:pt x="4556" y="1"/>
                    </a:moveTo>
                    <a:cubicBezTo>
                      <a:pt x="4412" y="1"/>
                      <a:pt x="4268" y="18"/>
                      <a:pt x="4124" y="57"/>
                    </a:cubicBezTo>
                    <a:cubicBezTo>
                      <a:pt x="3442" y="227"/>
                      <a:pt x="2958" y="853"/>
                      <a:pt x="2560" y="1422"/>
                    </a:cubicBezTo>
                    <a:cubicBezTo>
                      <a:pt x="1309" y="3185"/>
                      <a:pt x="143" y="5147"/>
                      <a:pt x="1" y="7308"/>
                    </a:cubicBezTo>
                    <a:cubicBezTo>
                      <a:pt x="1" y="7479"/>
                      <a:pt x="1" y="7678"/>
                      <a:pt x="143" y="7820"/>
                    </a:cubicBezTo>
                    <a:cubicBezTo>
                      <a:pt x="211" y="7879"/>
                      <a:pt x="288" y="7903"/>
                      <a:pt x="370" y="7903"/>
                    </a:cubicBezTo>
                    <a:cubicBezTo>
                      <a:pt x="563" y="7903"/>
                      <a:pt x="779" y="7769"/>
                      <a:pt x="939" y="7649"/>
                    </a:cubicBezTo>
                    <a:cubicBezTo>
                      <a:pt x="2816" y="6199"/>
                      <a:pt x="4721" y="4777"/>
                      <a:pt x="6598" y="3327"/>
                    </a:cubicBezTo>
                    <a:cubicBezTo>
                      <a:pt x="7053" y="2986"/>
                      <a:pt x="7565" y="2531"/>
                      <a:pt x="7536" y="1962"/>
                    </a:cubicBezTo>
                    <a:cubicBezTo>
                      <a:pt x="7508" y="1308"/>
                      <a:pt x="6854" y="881"/>
                      <a:pt x="6257" y="568"/>
                    </a:cubicBezTo>
                    <a:cubicBezTo>
                      <a:pt x="5730" y="294"/>
                      <a:pt x="5148" y="1"/>
                      <a:pt x="455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194" name="Google Shape;2194;p37">
                <a:extLst>
                  <a:ext uri="{FF2B5EF4-FFF2-40B4-BE49-F238E27FC236}">
                    <a16:creationId xmlns:a16="http://schemas.microsoft.com/office/drawing/2014/main" id="{07E20281-19AA-9920-B9BB-31F6300A4145}"/>
                  </a:ext>
                </a:extLst>
              </p:cNvPr>
              <p:cNvSpPr/>
              <p:nvPr/>
            </p:nvSpPr>
            <p:spPr>
              <a:xfrm>
                <a:off x="3636857" y="-1741858"/>
                <a:ext cx="157440" cy="353627"/>
              </a:xfrm>
              <a:custGeom>
                <a:avLst/>
                <a:gdLst/>
                <a:ahLst/>
                <a:cxnLst/>
                <a:rect l="l" t="t" r="r" b="b"/>
                <a:pathLst>
                  <a:path w="4039" h="9072" extrusionOk="0">
                    <a:moveTo>
                      <a:pt x="3284" y="0"/>
                    </a:moveTo>
                    <a:cubicBezTo>
                      <a:pt x="3255" y="0"/>
                      <a:pt x="3206" y="23"/>
                      <a:pt x="3129" y="75"/>
                    </a:cubicBezTo>
                    <a:cubicBezTo>
                      <a:pt x="1735" y="956"/>
                      <a:pt x="712" y="2406"/>
                      <a:pt x="342" y="4027"/>
                    </a:cubicBezTo>
                    <a:cubicBezTo>
                      <a:pt x="1" y="5648"/>
                      <a:pt x="285" y="7383"/>
                      <a:pt x="1138" y="8805"/>
                    </a:cubicBezTo>
                    <a:cubicBezTo>
                      <a:pt x="1223" y="8918"/>
                      <a:pt x="1309" y="9032"/>
                      <a:pt x="1423" y="9061"/>
                    </a:cubicBezTo>
                    <a:cubicBezTo>
                      <a:pt x="1453" y="9068"/>
                      <a:pt x="1482" y="9072"/>
                      <a:pt x="1510" y="9072"/>
                    </a:cubicBezTo>
                    <a:cubicBezTo>
                      <a:pt x="1695" y="9072"/>
                      <a:pt x="1839" y="8920"/>
                      <a:pt x="1963" y="8748"/>
                    </a:cubicBezTo>
                    <a:cubicBezTo>
                      <a:pt x="3356" y="6899"/>
                      <a:pt x="4039" y="4511"/>
                      <a:pt x="3811" y="2207"/>
                    </a:cubicBezTo>
                    <a:cubicBezTo>
                      <a:pt x="3783" y="1696"/>
                      <a:pt x="3669" y="1184"/>
                      <a:pt x="3385" y="786"/>
                    </a:cubicBezTo>
                    <a:cubicBezTo>
                      <a:pt x="3152" y="460"/>
                      <a:pt x="3414" y="0"/>
                      <a:pt x="32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195" name="Google Shape;2195;p37">
                <a:extLst>
                  <a:ext uri="{FF2B5EF4-FFF2-40B4-BE49-F238E27FC236}">
                    <a16:creationId xmlns:a16="http://schemas.microsoft.com/office/drawing/2014/main" id="{693BD8D7-A3C4-6234-1748-94F7883F8059}"/>
                  </a:ext>
                </a:extLst>
              </p:cNvPr>
              <p:cNvSpPr/>
              <p:nvPr/>
            </p:nvSpPr>
            <p:spPr>
              <a:xfrm>
                <a:off x="3429602" y="-1588980"/>
                <a:ext cx="111990" cy="216768"/>
              </a:xfrm>
              <a:custGeom>
                <a:avLst/>
                <a:gdLst/>
                <a:ahLst/>
                <a:cxnLst/>
                <a:rect l="l" t="t" r="r" b="b"/>
                <a:pathLst>
                  <a:path w="2873" h="5561" extrusionOk="0">
                    <a:moveTo>
                      <a:pt x="2107" y="0"/>
                    </a:moveTo>
                    <a:cubicBezTo>
                      <a:pt x="1769" y="0"/>
                      <a:pt x="1480" y="345"/>
                      <a:pt x="1280" y="646"/>
                    </a:cubicBezTo>
                    <a:cubicBezTo>
                      <a:pt x="569" y="1755"/>
                      <a:pt x="142" y="3063"/>
                      <a:pt x="28" y="4371"/>
                    </a:cubicBezTo>
                    <a:cubicBezTo>
                      <a:pt x="28" y="4598"/>
                      <a:pt x="0" y="4826"/>
                      <a:pt x="85" y="5053"/>
                    </a:cubicBezTo>
                    <a:cubicBezTo>
                      <a:pt x="142" y="5281"/>
                      <a:pt x="313" y="5480"/>
                      <a:pt x="512" y="5537"/>
                    </a:cubicBezTo>
                    <a:cubicBezTo>
                      <a:pt x="565" y="5553"/>
                      <a:pt x="618" y="5561"/>
                      <a:pt x="671" y="5561"/>
                    </a:cubicBezTo>
                    <a:cubicBezTo>
                      <a:pt x="985" y="5561"/>
                      <a:pt x="1284" y="5293"/>
                      <a:pt x="1479" y="5025"/>
                    </a:cubicBezTo>
                    <a:cubicBezTo>
                      <a:pt x="2389" y="3887"/>
                      <a:pt x="2872" y="2409"/>
                      <a:pt x="2758" y="958"/>
                    </a:cubicBezTo>
                    <a:cubicBezTo>
                      <a:pt x="2730" y="589"/>
                      <a:pt x="2588" y="134"/>
                      <a:pt x="2247" y="20"/>
                    </a:cubicBezTo>
                    <a:cubicBezTo>
                      <a:pt x="2199" y="6"/>
                      <a:pt x="2153" y="0"/>
                      <a:pt x="210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196" name="Google Shape;2196;p37">
                <a:extLst>
                  <a:ext uri="{FF2B5EF4-FFF2-40B4-BE49-F238E27FC236}">
                    <a16:creationId xmlns:a16="http://schemas.microsoft.com/office/drawing/2014/main" id="{8B14A2B9-507E-505B-DCF3-86723D10C7B5}"/>
                  </a:ext>
                </a:extLst>
              </p:cNvPr>
              <p:cNvSpPr/>
              <p:nvPr/>
            </p:nvSpPr>
            <p:spPr>
              <a:xfrm>
                <a:off x="2709100" y="-1955117"/>
                <a:ext cx="2031832" cy="1607301"/>
              </a:xfrm>
              <a:custGeom>
                <a:avLst/>
                <a:gdLst/>
                <a:ahLst/>
                <a:cxnLst/>
                <a:rect l="l" t="t" r="r" b="b"/>
                <a:pathLst>
                  <a:path w="52125" h="41234" extrusionOk="0">
                    <a:moveTo>
                      <a:pt x="41290" y="0"/>
                    </a:moveTo>
                    <a:cubicBezTo>
                      <a:pt x="38674" y="3157"/>
                      <a:pt x="36285" y="6512"/>
                      <a:pt x="34636" y="10323"/>
                    </a:cubicBezTo>
                    <a:cubicBezTo>
                      <a:pt x="32503" y="11318"/>
                      <a:pt x="30427" y="12427"/>
                      <a:pt x="28408" y="13679"/>
                    </a:cubicBezTo>
                    <a:cubicBezTo>
                      <a:pt x="28892" y="10636"/>
                      <a:pt x="29461" y="7536"/>
                      <a:pt x="30342" y="4550"/>
                    </a:cubicBezTo>
                    <a:cubicBezTo>
                      <a:pt x="30712" y="3242"/>
                      <a:pt x="31167" y="2048"/>
                      <a:pt x="31650" y="910"/>
                    </a:cubicBezTo>
                    <a:lnTo>
                      <a:pt x="31650" y="910"/>
                    </a:lnTo>
                    <a:cubicBezTo>
                      <a:pt x="31508" y="996"/>
                      <a:pt x="31394" y="1081"/>
                      <a:pt x="31281" y="1166"/>
                    </a:cubicBezTo>
                    <a:cubicBezTo>
                      <a:pt x="30854" y="2190"/>
                      <a:pt x="30456" y="3299"/>
                      <a:pt x="30115" y="4493"/>
                    </a:cubicBezTo>
                    <a:cubicBezTo>
                      <a:pt x="29205" y="7565"/>
                      <a:pt x="28636" y="10750"/>
                      <a:pt x="28124" y="13849"/>
                    </a:cubicBezTo>
                    <a:cubicBezTo>
                      <a:pt x="26588" y="14788"/>
                      <a:pt x="25110" y="15840"/>
                      <a:pt x="23660" y="16949"/>
                    </a:cubicBezTo>
                    <a:cubicBezTo>
                      <a:pt x="22892" y="13451"/>
                      <a:pt x="22636" y="9840"/>
                      <a:pt x="22949" y="6257"/>
                    </a:cubicBezTo>
                    <a:lnTo>
                      <a:pt x="22949" y="6257"/>
                    </a:lnTo>
                    <a:cubicBezTo>
                      <a:pt x="22863" y="6313"/>
                      <a:pt x="22778" y="6370"/>
                      <a:pt x="22693" y="6399"/>
                    </a:cubicBezTo>
                    <a:cubicBezTo>
                      <a:pt x="22408" y="9982"/>
                      <a:pt x="22664" y="13593"/>
                      <a:pt x="23460" y="17091"/>
                    </a:cubicBezTo>
                    <a:cubicBezTo>
                      <a:pt x="23176" y="17290"/>
                      <a:pt x="22920" y="17517"/>
                      <a:pt x="22664" y="17717"/>
                    </a:cubicBezTo>
                    <a:cubicBezTo>
                      <a:pt x="14190" y="24570"/>
                      <a:pt x="5943" y="31480"/>
                      <a:pt x="0" y="40324"/>
                    </a:cubicBezTo>
                    <a:lnTo>
                      <a:pt x="796" y="41234"/>
                    </a:lnTo>
                    <a:cubicBezTo>
                      <a:pt x="7081" y="31850"/>
                      <a:pt x="15356" y="23688"/>
                      <a:pt x="24797" y="17233"/>
                    </a:cubicBezTo>
                    <a:cubicBezTo>
                      <a:pt x="29404" y="18769"/>
                      <a:pt x="33925" y="20589"/>
                      <a:pt x="38333" y="22636"/>
                    </a:cubicBezTo>
                    <a:cubicBezTo>
                      <a:pt x="38390" y="22579"/>
                      <a:pt x="38475" y="22522"/>
                      <a:pt x="38532" y="22465"/>
                    </a:cubicBezTo>
                    <a:cubicBezTo>
                      <a:pt x="34153" y="20418"/>
                      <a:pt x="29631" y="18598"/>
                      <a:pt x="25053" y="17062"/>
                    </a:cubicBezTo>
                    <a:cubicBezTo>
                      <a:pt x="26048" y="16408"/>
                      <a:pt x="27043" y="15754"/>
                      <a:pt x="28039" y="15129"/>
                    </a:cubicBezTo>
                    <a:cubicBezTo>
                      <a:pt x="28650" y="15112"/>
                      <a:pt x="29261" y="15103"/>
                      <a:pt x="29871" y="15103"/>
                    </a:cubicBezTo>
                    <a:cubicBezTo>
                      <a:pt x="35329" y="15103"/>
                      <a:pt x="40716" y="15786"/>
                      <a:pt x="46011" y="17091"/>
                    </a:cubicBezTo>
                    <a:cubicBezTo>
                      <a:pt x="46039" y="17034"/>
                      <a:pt x="46096" y="16949"/>
                      <a:pt x="46124" y="16863"/>
                    </a:cubicBezTo>
                    <a:cubicBezTo>
                      <a:pt x="40779" y="15520"/>
                      <a:pt x="35287" y="14860"/>
                      <a:pt x="29762" y="14860"/>
                    </a:cubicBezTo>
                    <a:cubicBezTo>
                      <a:pt x="29320" y="14860"/>
                      <a:pt x="28879" y="14864"/>
                      <a:pt x="28437" y="14873"/>
                    </a:cubicBezTo>
                    <a:cubicBezTo>
                      <a:pt x="30484" y="13622"/>
                      <a:pt x="32560" y="12456"/>
                      <a:pt x="34664" y="11375"/>
                    </a:cubicBezTo>
                    <a:cubicBezTo>
                      <a:pt x="38912" y="10605"/>
                      <a:pt x="43208" y="10232"/>
                      <a:pt x="47509" y="10232"/>
                    </a:cubicBezTo>
                    <a:cubicBezTo>
                      <a:pt x="47815" y="10232"/>
                      <a:pt x="48121" y="10234"/>
                      <a:pt x="48428" y="10238"/>
                    </a:cubicBezTo>
                    <a:cubicBezTo>
                      <a:pt x="48456" y="10152"/>
                      <a:pt x="48485" y="10067"/>
                      <a:pt x="48513" y="9982"/>
                    </a:cubicBezTo>
                    <a:cubicBezTo>
                      <a:pt x="48200" y="9978"/>
                      <a:pt x="47886" y="9976"/>
                      <a:pt x="47572" y="9976"/>
                    </a:cubicBezTo>
                    <a:cubicBezTo>
                      <a:pt x="43503" y="9976"/>
                      <a:pt x="39417" y="10317"/>
                      <a:pt x="35404" y="10977"/>
                    </a:cubicBezTo>
                    <a:cubicBezTo>
                      <a:pt x="40750" y="8276"/>
                      <a:pt x="46380" y="6114"/>
                      <a:pt x="52125" y="4579"/>
                    </a:cubicBezTo>
                    <a:lnTo>
                      <a:pt x="51783" y="4408"/>
                    </a:lnTo>
                    <a:cubicBezTo>
                      <a:pt x="46039" y="5887"/>
                      <a:pt x="40352" y="7678"/>
                      <a:pt x="34977" y="10181"/>
                    </a:cubicBezTo>
                    <a:cubicBezTo>
                      <a:pt x="36598" y="6456"/>
                      <a:pt x="38958" y="3185"/>
                      <a:pt x="41546" y="86"/>
                    </a:cubicBezTo>
                    <a:cubicBezTo>
                      <a:pt x="41461" y="57"/>
                      <a:pt x="41376" y="29"/>
                      <a:pt x="4129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2197" name="Google Shape;2197;p37">
              <a:extLst>
                <a:ext uri="{FF2B5EF4-FFF2-40B4-BE49-F238E27FC236}">
                  <a16:creationId xmlns:a16="http://schemas.microsoft.com/office/drawing/2014/main" id="{89AFABBE-323C-78D2-EA1F-A125D58F3B63}"/>
                </a:ext>
              </a:extLst>
            </p:cNvPr>
            <p:cNvGrpSpPr/>
            <p:nvPr/>
          </p:nvGrpSpPr>
          <p:grpSpPr>
            <a:xfrm rot="-153731">
              <a:off x="5356403" y="420311"/>
              <a:ext cx="1300407" cy="1470783"/>
              <a:chOff x="5068303" y="4756797"/>
              <a:chExt cx="1345668" cy="1521973"/>
            </a:xfrm>
          </p:grpSpPr>
          <p:sp>
            <p:nvSpPr>
              <p:cNvPr id="2198" name="Google Shape;2198;p37">
                <a:extLst>
                  <a:ext uri="{FF2B5EF4-FFF2-40B4-BE49-F238E27FC236}">
                    <a16:creationId xmlns:a16="http://schemas.microsoft.com/office/drawing/2014/main" id="{D6BFB147-D55E-ABE2-102A-2B445B4FB6C8}"/>
                  </a:ext>
                </a:extLst>
              </p:cNvPr>
              <p:cNvSpPr/>
              <p:nvPr/>
            </p:nvSpPr>
            <p:spPr>
              <a:xfrm rot="5400000">
                <a:off x="5015156" y="4809944"/>
                <a:ext cx="1451961" cy="1345668"/>
              </a:xfrm>
              <a:custGeom>
                <a:avLst/>
                <a:gdLst/>
                <a:ahLst/>
                <a:cxnLst/>
                <a:rect l="l" t="t" r="r" b="b"/>
                <a:pathLst>
                  <a:path w="33016" h="30599" extrusionOk="0">
                    <a:moveTo>
                      <a:pt x="15043" y="1"/>
                    </a:moveTo>
                    <a:lnTo>
                      <a:pt x="15043" y="1"/>
                    </a:lnTo>
                    <a:cubicBezTo>
                      <a:pt x="13536" y="228"/>
                      <a:pt x="12086" y="768"/>
                      <a:pt x="10778" y="1508"/>
                    </a:cubicBezTo>
                    <a:cubicBezTo>
                      <a:pt x="9640" y="2162"/>
                      <a:pt x="8588" y="2987"/>
                      <a:pt x="7650" y="3897"/>
                    </a:cubicBezTo>
                    <a:cubicBezTo>
                      <a:pt x="7820" y="4039"/>
                      <a:pt x="8048" y="4152"/>
                      <a:pt x="8275" y="4238"/>
                    </a:cubicBezTo>
                    <a:cubicBezTo>
                      <a:pt x="8844" y="4437"/>
                      <a:pt x="9527" y="4408"/>
                      <a:pt x="9982" y="4806"/>
                    </a:cubicBezTo>
                    <a:cubicBezTo>
                      <a:pt x="10636" y="5375"/>
                      <a:pt x="10437" y="6427"/>
                      <a:pt x="10835" y="7195"/>
                    </a:cubicBezTo>
                    <a:cubicBezTo>
                      <a:pt x="11091" y="7707"/>
                      <a:pt x="11602" y="8048"/>
                      <a:pt x="12114" y="8304"/>
                    </a:cubicBezTo>
                    <a:cubicBezTo>
                      <a:pt x="12626" y="8560"/>
                      <a:pt x="13195" y="8759"/>
                      <a:pt x="13650" y="9072"/>
                    </a:cubicBezTo>
                    <a:cubicBezTo>
                      <a:pt x="14105" y="9413"/>
                      <a:pt x="14503" y="9954"/>
                      <a:pt x="14475" y="10522"/>
                    </a:cubicBezTo>
                    <a:cubicBezTo>
                      <a:pt x="14449" y="11031"/>
                      <a:pt x="13991" y="11540"/>
                      <a:pt x="13509" y="11540"/>
                    </a:cubicBezTo>
                    <a:cubicBezTo>
                      <a:pt x="13452" y="11540"/>
                      <a:pt x="13394" y="11533"/>
                      <a:pt x="13337" y="11518"/>
                    </a:cubicBezTo>
                    <a:cubicBezTo>
                      <a:pt x="12939" y="11404"/>
                      <a:pt x="12683" y="11006"/>
                      <a:pt x="12512" y="10636"/>
                    </a:cubicBezTo>
                    <a:cubicBezTo>
                      <a:pt x="12313" y="10209"/>
                      <a:pt x="12171" y="9726"/>
                      <a:pt x="11915" y="9299"/>
                    </a:cubicBezTo>
                    <a:cubicBezTo>
                      <a:pt x="11688" y="8873"/>
                      <a:pt x="11290" y="8503"/>
                      <a:pt x="10806" y="8446"/>
                    </a:cubicBezTo>
                    <a:cubicBezTo>
                      <a:pt x="10738" y="8435"/>
                      <a:pt x="10670" y="8430"/>
                      <a:pt x="10603" y="8430"/>
                    </a:cubicBezTo>
                    <a:cubicBezTo>
                      <a:pt x="10016" y="8430"/>
                      <a:pt x="9464" y="8817"/>
                      <a:pt x="8871" y="8817"/>
                    </a:cubicBezTo>
                    <a:cubicBezTo>
                      <a:pt x="8853" y="8817"/>
                      <a:pt x="8834" y="8817"/>
                      <a:pt x="8816" y="8816"/>
                    </a:cubicBezTo>
                    <a:cubicBezTo>
                      <a:pt x="8105" y="8788"/>
                      <a:pt x="7564" y="8190"/>
                      <a:pt x="7195" y="7593"/>
                    </a:cubicBezTo>
                    <a:cubicBezTo>
                      <a:pt x="6825" y="6996"/>
                      <a:pt x="6484" y="6314"/>
                      <a:pt x="5858" y="6001"/>
                    </a:cubicBezTo>
                    <a:cubicBezTo>
                      <a:pt x="5034" y="7081"/>
                      <a:pt x="4351" y="8247"/>
                      <a:pt x="3782" y="9470"/>
                    </a:cubicBezTo>
                    <a:cubicBezTo>
                      <a:pt x="3384" y="10380"/>
                      <a:pt x="3015" y="11290"/>
                      <a:pt x="2702" y="12200"/>
                    </a:cubicBezTo>
                    <a:cubicBezTo>
                      <a:pt x="3100" y="12598"/>
                      <a:pt x="3384" y="13167"/>
                      <a:pt x="3896" y="13423"/>
                    </a:cubicBezTo>
                    <a:cubicBezTo>
                      <a:pt x="4101" y="13525"/>
                      <a:pt x="4317" y="13564"/>
                      <a:pt x="4539" y="13564"/>
                    </a:cubicBezTo>
                    <a:cubicBezTo>
                      <a:pt x="5120" y="13564"/>
                      <a:pt x="5746" y="13298"/>
                      <a:pt x="6342" y="13195"/>
                    </a:cubicBezTo>
                    <a:cubicBezTo>
                      <a:pt x="6507" y="13169"/>
                      <a:pt x="6675" y="13157"/>
                      <a:pt x="6843" y="13157"/>
                    </a:cubicBezTo>
                    <a:cubicBezTo>
                      <a:pt x="7595" y="13157"/>
                      <a:pt x="8348" y="13413"/>
                      <a:pt x="8929" y="13878"/>
                    </a:cubicBezTo>
                    <a:cubicBezTo>
                      <a:pt x="9129" y="14048"/>
                      <a:pt x="9328" y="14276"/>
                      <a:pt x="9413" y="14532"/>
                    </a:cubicBezTo>
                    <a:cubicBezTo>
                      <a:pt x="9498" y="14816"/>
                      <a:pt x="9413" y="15129"/>
                      <a:pt x="9185" y="15271"/>
                    </a:cubicBezTo>
                    <a:cubicBezTo>
                      <a:pt x="9068" y="15355"/>
                      <a:pt x="8920" y="15380"/>
                      <a:pt x="8772" y="15380"/>
                    </a:cubicBezTo>
                    <a:cubicBezTo>
                      <a:pt x="8670" y="15380"/>
                      <a:pt x="8567" y="15368"/>
                      <a:pt x="8474" y="15357"/>
                    </a:cubicBezTo>
                    <a:cubicBezTo>
                      <a:pt x="7658" y="15232"/>
                      <a:pt x="6809" y="15053"/>
                      <a:pt x="5981" y="15053"/>
                    </a:cubicBezTo>
                    <a:cubicBezTo>
                      <a:pt x="5483" y="15053"/>
                      <a:pt x="4992" y="15118"/>
                      <a:pt x="4522" y="15300"/>
                    </a:cubicBezTo>
                    <a:cubicBezTo>
                      <a:pt x="3896" y="15527"/>
                      <a:pt x="3356" y="15982"/>
                      <a:pt x="2759" y="16323"/>
                    </a:cubicBezTo>
                    <a:cubicBezTo>
                      <a:pt x="2389" y="16551"/>
                      <a:pt x="1962" y="16750"/>
                      <a:pt x="1536" y="16864"/>
                    </a:cubicBezTo>
                    <a:cubicBezTo>
                      <a:pt x="1337" y="17859"/>
                      <a:pt x="1195" y="18854"/>
                      <a:pt x="1052" y="19878"/>
                    </a:cubicBezTo>
                    <a:cubicBezTo>
                      <a:pt x="1024" y="20191"/>
                      <a:pt x="996" y="20532"/>
                      <a:pt x="939" y="20873"/>
                    </a:cubicBezTo>
                    <a:cubicBezTo>
                      <a:pt x="1536" y="20646"/>
                      <a:pt x="2133" y="20475"/>
                      <a:pt x="2730" y="20333"/>
                    </a:cubicBezTo>
                    <a:cubicBezTo>
                      <a:pt x="2996" y="20257"/>
                      <a:pt x="3286" y="20194"/>
                      <a:pt x="3569" y="20194"/>
                    </a:cubicBezTo>
                    <a:cubicBezTo>
                      <a:pt x="3710" y="20194"/>
                      <a:pt x="3849" y="20210"/>
                      <a:pt x="3981" y="20248"/>
                    </a:cubicBezTo>
                    <a:cubicBezTo>
                      <a:pt x="4408" y="20361"/>
                      <a:pt x="4778" y="20731"/>
                      <a:pt x="4749" y="21158"/>
                    </a:cubicBezTo>
                    <a:cubicBezTo>
                      <a:pt x="4721" y="21470"/>
                      <a:pt x="4465" y="21755"/>
                      <a:pt x="4181" y="21897"/>
                    </a:cubicBezTo>
                    <a:cubicBezTo>
                      <a:pt x="3868" y="22068"/>
                      <a:pt x="3555" y="22124"/>
                      <a:pt x="3242" y="22181"/>
                    </a:cubicBezTo>
                    <a:cubicBezTo>
                      <a:pt x="2304" y="22437"/>
                      <a:pt x="1422" y="22892"/>
                      <a:pt x="683" y="23518"/>
                    </a:cubicBezTo>
                    <a:cubicBezTo>
                      <a:pt x="455" y="25878"/>
                      <a:pt x="285" y="28238"/>
                      <a:pt x="0" y="30599"/>
                    </a:cubicBezTo>
                    <a:cubicBezTo>
                      <a:pt x="1763" y="29888"/>
                      <a:pt x="3640" y="29490"/>
                      <a:pt x="5517" y="29319"/>
                    </a:cubicBezTo>
                    <a:cubicBezTo>
                      <a:pt x="5574" y="28921"/>
                      <a:pt x="5631" y="28551"/>
                      <a:pt x="5631" y="28181"/>
                    </a:cubicBezTo>
                    <a:cubicBezTo>
                      <a:pt x="5716" y="26959"/>
                      <a:pt x="5830" y="25651"/>
                      <a:pt x="6655" y="24769"/>
                    </a:cubicBezTo>
                    <a:cubicBezTo>
                      <a:pt x="6838" y="24567"/>
                      <a:pt x="7117" y="24413"/>
                      <a:pt x="7360" y="24413"/>
                    </a:cubicBezTo>
                    <a:cubicBezTo>
                      <a:pt x="7493" y="24413"/>
                      <a:pt x="7616" y="24459"/>
                      <a:pt x="7707" y="24570"/>
                    </a:cubicBezTo>
                    <a:cubicBezTo>
                      <a:pt x="7820" y="24712"/>
                      <a:pt x="7820" y="24940"/>
                      <a:pt x="7792" y="25139"/>
                    </a:cubicBezTo>
                    <a:lnTo>
                      <a:pt x="7394" y="29177"/>
                    </a:lnTo>
                    <a:cubicBezTo>
                      <a:pt x="7952" y="29160"/>
                      <a:pt x="8510" y="29153"/>
                      <a:pt x="9067" y="29153"/>
                    </a:cubicBezTo>
                    <a:cubicBezTo>
                      <a:pt x="10413" y="29153"/>
                      <a:pt x="11754" y="29193"/>
                      <a:pt x="13081" y="29234"/>
                    </a:cubicBezTo>
                    <a:lnTo>
                      <a:pt x="13110" y="29234"/>
                    </a:lnTo>
                    <a:cubicBezTo>
                      <a:pt x="13138" y="28551"/>
                      <a:pt x="12683" y="27926"/>
                      <a:pt x="12399" y="27300"/>
                    </a:cubicBezTo>
                    <a:cubicBezTo>
                      <a:pt x="11773" y="25935"/>
                      <a:pt x="11830" y="24314"/>
                      <a:pt x="12541" y="23006"/>
                    </a:cubicBezTo>
                    <a:cubicBezTo>
                      <a:pt x="12740" y="22665"/>
                      <a:pt x="12996" y="22323"/>
                      <a:pt x="13337" y="22124"/>
                    </a:cubicBezTo>
                    <a:cubicBezTo>
                      <a:pt x="13510" y="22031"/>
                      <a:pt x="13702" y="21982"/>
                      <a:pt x="13890" y="21982"/>
                    </a:cubicBezTo>
                    <a:cubicBezTo>
                      <a:pt x="14102" y="21982"/>
                      <a:pt x="14308" y="22045"/>
                      <a:pt x="14475" y="22181"/>
                    </a:cubicBezTo>
                    <a:cubicBezTo>
                      <a:pt x="14787" y="22437"/>
                      <a:pt x="14873" y="22864"/>
                      <a:pt x="14816" y="23262"/>
                    </a:cubicBezTo>
                    <a:cubicBezTo>
                      <a:pt x="14759" y="23660"/>
                      <a:pt x="14560" y="24030"/>
                      <a:pt x="14446" y="24399"/>
                    </a:cubicBezTo>
                    <a:cubicBezTo>
                      <a:pt x="14020" y="25594"/>
                      <a:pt x="14133" y="26959"/>
                      <a:pt x="14702" y="28096"/>
                    </a:cubicBezTo>
                    <a:cubicBezTo>
                      <a:pt x="14930" y="28523"/>
                      <a:pt x="15214" y="28892"/>
                      <a:pt x="15470" y="29290"/>
                    </a:cubicBezTo>
                    <a:cubicBezTo>
                      <a:pt x="15698" y="29294"/>
                      <a:pt x="15927" y="29296"/>
                      <a:pt x="16156" y="29296"/>
                    </a:cubicBezTo>
                    <a:cubicBezTo>
                      <a:pt x="17866" y="29296"/>
                      <a:pt x="19587" y="29197"/>
                      <a:pt x="21243" y="28921"/>
                    </a:cubicBezTo>
                    <a:cubicBezTo>
                      <a:pt x="21271" y="28807"/>
                      <a:pt x="21271" y="28693"/>
                      <a:pt x="21299" y="28580"/>
                    </a:cubicBezTo>
                    <a:cubicBezTo>
                      <a:pt x="21385" y="27670"/>
                      <a:pt x="21100" y="26788"/>
                      <a:pt x="20788" y="25935"/>
                    </a:cubicBezTo>
                    <a:cubicBezTo>
                      <a:pt x="20475" y="25110"/>
                      <a:pt x="20133" y="24257"/>
                      <a:pt x="20077" y="23347"/>
                    </a:cubicBezTo>
                    <a:cubicBezTo>
                      <a:pt x="19963" y="21726"/>
                      <a:pt x="20816" y="20020"/>
                      <a:pt x="20133" y="18570"/>
                    </a:cubicBezTo>
                    <a:cubicBezTo>
                      <a:pt x="19963" y="18143"/>
                      <a:pt x="19650" y="17774"/>
                      <a:pt x="19423" y="17347"/>
                    </a:cubicBezTo>
                    <a:cubicBezTo>
                      <a:pt x="19195" y="16949"/>
                      <a:pt x="19081" y="16409"/>
                      <a:pt x="19309" y="16011"/>
                    </a:cubicBezTo>
                    <a:cubicBezTo>
                      <a:pt x="19489" y="15668"/>
                      <a:pt x="19874" y="15497"/>
                      <a:pt x="20263" y="15497"/>
                    </a:cubicBezTo>
                    <a:cubicBezTo>
                      <a:pt x="20488" y="15497"/>
                      <a:pt x="20714" y="15555"/>
                      <a:pt x="20901" y="15669"/>
                    </a:cubicBezTo>
                    <a:cubicBezTo>
                      <a:pt x="21442" y="15954"/>
                      <a:pt x="21726" y="16579"/>
                      <a:pt x="21783" y="17176"/>
                    </a:cubicBezTo>
                    <a:cubicBezTo>
                      <a:pt x="21840" y="17774"/>
                      <a:pt x="21726" y="18371"/>
                      <a:pt x="21641" y="18968"/>
                    </a:cubicBezTo>
                    <a:cubicBezTo>
                      <a:pt x="21356" y="20788"/>
                      <a:pt x="21271" y="22807"/>
                      <a:pt x="22408" y="24257"/>
                    </a:cubicBezTo>
                    <a:cubicBezTo>
                      <a:pt x="23119" y="25167"/>
                      <a:pt x="24314" y="25821"/>
                      <a:pt x="24541" y="26987"/>
                    </a:cubicBezTo>
                    <a:cubicBezTo>
                      <a:pt x="24598" y="27385"/>
                      <a:pt x="24541" y="27783"/>
                      <a:pt x="24399" y="28153"/>
                    </a:cubicBezTo>
                    <a:cubicBezTo>
                      <a:pt x="24968" y="27954"/>
                      <a:pt x="25536" y="27726"/>
                      <a:pt x="26077" y="27442"/>
                    </a:cubicBezTo>
                    <a:cubicBezTo>
                      <a:pt x="27811" y="26617"/>
                      <a:pt x="29375" y="25366"/>
                      <a:pt x="30570" y="23859"/>
                    </a:cubicBezTo>
                    <a:cubicBezTo>
                      <a:pt x="30029" y="23205"/>
                      <a:pt x="29091" y="22921"/>
                      <a:pt x="28608" y="22210"/>
                    </a:cubicBezTo>
                    <a:cubicBezTo>
                      <a:pt x="28096" y="21442"/>
                      <a:pt x="28266" y="20447"/>
                      <a:pt x="28181" y="19508"/>
                    </a:cubicBezTo>
                    <a:cubicBezTo>
                      <a:pt x="28067" y="18229"/>
                      <a:pt x="27328" y="17006"/>
                      <a:pt x="26247" y="16295"/>
                    </a:cubicBezTo>
                    <a:cubicBezTo>
                      <a:pt x="25821" y="16011"/>
                      <a:pt x="25309" y="15783"/>
                      <a:pt x="24968" y="15357"/>
                    </a:cubicBezTo>
                    <a:cubicBezTo>
                      <a:pt x="24626" y="14930"/>
                      <a:pt x="24541" y="14247"/>
                      <a:pt x="24968" y="13906"/>
                    </a:cubicBezTo>
                    <a:cubicBezTo>
                      <a:pt x="25099" y="13811"/>
                      <a:pt x="25260" y="13770"/>
                      <a:pt x="25431" y="13770"/>
                    </a:cubicBezTo>
                    <a:cubicBezTo>
                      <a:pt x="25666" y="13770"/>
                      <a:pt x="25919" y="13848"/>
                      <a:pt x="26134" y="13963"/>
                    </a:cubicBezTo>
                    <a:cubicBezTo>
                      <a:pt x="26845" y="14390"/>
                      <a:pt x="27243" y="15186"/>
                      <a:pt x="27669" y="15925"/>
                    </a:cubicBezTo>
                    <a:cubicBezTo>
                      <a:pt x="28067" y="16665"/>
                      <a:pt x="28636" y="17404"/>
                      <a:pt x="29461" y="17575"/>
                    </a:cubicBezTo>
                    <a:cubicBezTo>
                      <a:pt x="29593" y="17600"/>
                      <a:pt x="29729" y="17608"/>
                      <a:pt x="29866" y="17608"/>
                    </a:cubicBezTo>
                    <a:cubicBezTo>
                      <a:pt x="30139" y="17608"/>
                      <a:pt x="30418" y="17575"/>
                      <a:pt x="30689" y="17575"/>
                    </a:cubicBezTo>
                    <a:cubicBezTo>
                      <a:pt x="30892" y="17575"/>
                      <a:pt x="31091" y="17594"/>
                      <a:pt x="31281" y="17660"/>
                    </a:cubicBezTo>
                    <a:cubicBezTo>
                      <a:pt x="31963" y="17944"/>
                      <a:pt x="32247" y="18769"/>
                      <a:pt x="32304" y="19508"/>
                    </a:cubicBezTo>
                    <a:cubicBezTo>
                      <a:pt x="32304" y="19906"/>
                      <a:pt x="32276" y="20304"/>
                      <a:pt x="32276" y="20703"/>
                    </a:cubicBezTo>
                    <a:cubicBezTo>
                      <a:pt x="32987" y="18655"/>
                      <a:pt x="33015" y="16380"/>
                      <a:pt x="32276" y="14333"/>
                    </a:cubicBezTo>
                    <a:cubicBezTo>
                      <a:pt x="32134" y="13935"/>
                      <a:pt x="31963" y="13565"/>
                      <a:pt x="31764" y="13195"/>
                    </a:cubicBezTo>
                    <a:cubicBezTo>
                      <a:pt x="31707" y="13167"/>
                      <a:pt x="31622" y="13167"/>
                      <a:pt x="31565" y="13138"/>
                    </a:cubicBezTo>
                    <a:cubicBezTo>
                      <a:pt x="31307" y="13104"/>
                      <a:pt x="31043" y="13085"/>
                      <a:pt x="30779" y="13085"/>
                    </a:cubicBezTo>
                    <a:cubicBezTo>
                      <a:pt x="30171" y="13085"/>
                      <a:pt x="29561" y="13185"/>
                      <a:pt x="29006" y="13423"/>
                    </a:cubicBezTo>
                    <a:cubicBezTo>
                      <a:pt x="28807" y="13508"/>
                      <a:pt x="28608" y="13622"/>
                      <a:pt x="28409" y="13679"/>
                    </a:cubicBezTo>
                    <a:cubicBezTo>
                      <a:pt x="28372" y="13683"/>
                      <a:pt x="28334" y="13686"/>
                      <a:pt x="28296" y="13686"/>
                    </a:cubicBezTo>
                    <a:cubicBezTo>
                      <a:pt x="28102" y="13686"/>
                      <a:pt x="27907" y="13623"/>
                      <a:pt x="27811" y="13480"/>
                    </a:cubicBezTo>
                    <a:cubicBezTo>
                      <a:pt x="27669" y="13281"/>
                      <a:pt x="27726" y="13025"/>
                      <a:pt x="27868" y="12854"/>
                    </a:cubicBezTo>
                    <a:cubicBezTo>
                      <a:pt x="28010" y="12655"/>
                      <a:pt x="28209" y="12541"/>
                      <a:pt x="28409" y="12456"/>
                    </a:cubicBezTo>
                    <a:cubicBezTo>
                      <a:pt x="28998" y="12220"/>
                      <a:pt x="29641" y="12093"/>
                      <a:pt x="30273" y="12093"/>
                    </a:cubicBezTo>
                    <a:cubicBezTo>
                      <a:pt x="30556" y="12093"/>
                      <a:pt x="30837" y="12119"/>
                      <a:pt x="31110" y="12172"/>
                    </a:cubicBezTo>
                    <a:cubicBezTo>
                      <a:pt x="30029" y="10693"/>
                      <a:pt x="28465" y="9584"/>
                      <a:pt x="26674" y="9129"/>
                    </a:cubicBezTo>
                    <a:cubicBezTo>
                      <a:pt x="26759" y="8105"/>
                      <a:pt x="26589" y="7081"/>
                      <a:pt x="26247" y="6115"/>
                    </a:cubicBezTo>
                    <a:cubicBezTo>
                      <a:pt x="25650" y="7025"/>
                      <a:pt x="24882" y="7849"/>
                      <a:pt x="23972" y="8532"/>
                    </a:cubicBezTo>
                    <a:cubicBezTo>
                      <a:pt x="23776" y="8674"/>
                      <a:pt x="23514" y="8794"/>
                      <a:pt x="23282" y="8794"/>
                    </a:cubicBezTo>
                    <a:cubicBezTo>
                      <a:pt x="23143" y="8794"/>
                      <a:pt x="23016" y="8752"/>
                      <a:pt x="22920" y="8645"/>
                    </a:cubicBezTo>
                    <a:cubicBezTo>
                      <a:pt x="22721" y="8361"/>
                      <a:pt x="22949" y="7935"/>
                      <a:pt x="23176" y="7679"/>
                    </a:cubicBezTo>
                    <a:cubicBezTo>
                      <a:pt x="24058" y="6541"/>
                      <a:pt x="24826" y="5261"/>
                      <a:pt x="25110" y="3868"/>
                    </a:cubicBezTo>
                    <a:cubicBezTo>
                      <a:pt x="24115" y="2475"/>
                      <a:pt x="22721" y="1337"/>
                      <a:pt x="21157" y="655"/>
                    </a:cubicBezTo>
                    <a:cubicBezTo>
                      <a:pt x="20731" y="484"/>
                      <a:pt x="20304" y="313"/>
                      <a:pt x="19849" y="200"/>
                    </a:cubicBezTo>
                    <a:cubicBezTo>
                      <a:pt x="19678" y="683"/>
                      <a:pt x="19252" y="1138"/>
                      <a:pt x="18968" y="1593"/>
                    </a:cubicBezTo>
                    <a:cubicBezTo>
                      <a:pt x="18370" y="2503"/>
                      <a:pt x="18200" y="3669"/>
                      <a:pt x="18541" y="4721"/>
                    </a:cubicBezTo>
                    <a:cubicBezTo>
                      <a:pt x="18712" y="5261"/>
                      <a:pt x="18996" y="5745"/>
                      <a:pt x="19224" y="6257"/>
                    </a:cubicBezTo>
                    <a:cubicBezTo>
                      <a:pt x="19451" y="6797"/>
                      <a:pt x="19622" y="7366"/>
                      <a:pt x="19479" y="7906"/>
                    </a:cubicBezTo>
                    <a:cubicBezTo>
                      <a:pt x="19369" y="8460"/>
                      <a:pt x="18908" y="8959"/>
                      <a:pt x="18359" y="8959"/>
                    </a:cubicBezTo>
                    <a:cubicBezTo>
                      <a:pt x="18344" y="8959"/>
                      <a:pt x="18329" y="8959"/>
                      <a:pt x="18314" y="8958"/>
                    </a:cubicBezTo>
                    <a:cubicBezTo>
                      <a:pt x="17517" y="8930"/>
                      <a:pt x="17091" y="7991"/>
                      <a:pt x="17091" y="7224"/>
                    </a:cubicBezTo>
                    <a:cubicBezTo>
                      <a:pt x="17091" y="6427"/>
                      <a:pt x="17347" y="5631"/>
                      <a:pt x="17205" y="4863"/>
                    </a:cubicBezTo>
                    <a:cubicBezTo>
                      <a:pt x="16977" y="3726"/>
                      <a:pt x="15896" y="2958"/>
                      <a:pt x="15356" y="1906"/>
                    </a:cubicBezTo>
                    <a:cubicBezTo>
                      <a:pt x="15043" y="1309"/>
                      <a:pt x="14958" y="655"/>
                      <a:pt x="150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199" name="Google Shape;2199;p37">
                <a:extLst>
                  <a:ext uri="{FF2B5EF4-FFF2-40B4-BE49-F238E27FC236}">
                    <a16:creationId xmlns:a16="http://schemas.microsoft.com/office/drawing/2014/main" id="{BB894A01-C5A7-98CC-2250-14DEE7E6D187}"/>
                  </a:ext>
                </a:extLst>
              </p:cNvPr>
              <p:cNvSpPr/>
              <p:nvPr/>
            </p:nvSpPr>
            <p:spPr>
              <a:xfrm rot="5400000">
                <a:off x="6058124" y="5448995"/>
                <a:ext cx="123841" cy="355206"/>
              </a:xfrm>
              <a:custGeom>
                <a:avLst/>
                <a:gdLst/>
                <a:ahLst/>
                <a:cxnLst/>
                <a:rect l="l" t="t" r="r" b="b"/>
                <a:pathLst>
                  <a:path w="2816" h="8077" extrusionOk="0">
                    <a:moveTo>
                      <a:pt x="114" y="0"/>
                    </a:moveTo>
                    <a:cubicBezTo>
                      <a:pt x="57" y="256"/>
                      <a:pt x="29" y="512"/>
                      <a:pt x="0" y="768"/>
                    </a:cubicBezTo>
                    <a:cubicBezTo>
                      <a:pt x="313" y="1479"/>
                      <a:pt x="626" y="2190"/>
                      <a:pt x="939" y="2901"/>
                    </a:cubicBezTo>
                    <a:cubicBezTo>
                      <a:pt x="1650" y="4635"/>
                      <a:pt x="2275" y="6342"/>
                      <a:pt x="2816" y="8076"/>
                    </a:cubicBezTo>
                    <a:cubicBezTo>
                      <a:pt x="2048" y="5346"/>
                      <a:pt x="1138" y="2645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00" name="Google Shape;2200;p37">
                <a:extLst>
                  <a:ext uri="{FF2B5EF4-FFF2-40B4-BE49-F238E27FC236}">
                    <a16:creationId xmlns:a16="http://schemas.microsoft.com/office/drawing/2014/main" id="{4538C843-A19A-29C3-C5B8-99943EA30D18}"/>
                  </a:ext>
                </a:extLst>
              </p:cNvPr>
              <p:cNvSpPr/>
              <p:nvPr/>
            </p:nvSpPr>
            <p:spPr>
              <a:xfrm rot="5400000">
                <a:off x="6145069" y="5615936"/>
                <a:ext cx="185101" cy="305204"/>
              </a:xfrm>
              <a:custGeom>
                <a:avLst/>
                <a:gdLst/>
                <a:ahLst/>
                <a:cxnLst/>
                <a:rect l="l" t="t" r="r" b="b"/>
                <a:pathLst>
                  <a:path w="4209" h="694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882" y="2304"/>
                      <a:pt x="1706" y="4608"/>
                      <a:pt x="2417" y="6940"/>
                    </a:cubicBezTo>
                    <a:cubicBezTo>
                      <a:pt x="3242" y="5859"/>
                      <a:pt x="3953" y="4636"/>
                      <a:pt x="4209" y="3328"/>
                    </a:cubicBezTo>
                    <a:cubicBezTo>
                      <a:pt x="3214" y="1935"/>
                      <a:pt x="1820" y="797"/>
                      <a:pt x="256" y="115"/>
                    </a:cubicBezTo>
                    <a:cubicBezTo>
                      <a:pt x="171" y="86"/>
                      <a:pt x="86" y="58"/>
                      <a:pt x="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01" name="Google Shape;2201;p37">
                <a:extLst>
                  <a:ext uri="{FF2B5EF4-FFF2-40B4-BE49-F238E27FC236}">
                    <a16:creationId xmlns:a16="http://schemas.microsoft.com/office/drawing/2014/main" id="{22427B9C-88CD-2AB7-65EA-D912D43DCBE1}"/>
                  </a:ext>
                </a:extLst>
              </p:cNvPr>
              <p:cNvSpPr/>
              <p:nvPr/>
            </p:nvSpPr>
            <p:spPr>
              <a:xfrm rot="5400000">
                <a:off x="5800495" y="4916240"/>
                <a:ext cx="175118" cy="121334"/>
              </a:xfrm>
              <a:custGeom>
                <a:avLst/>
                <a:gdLst/>
                <a:ahLst/>
                <a:cxnLst/>
                <a:rect l="l" t="t" r="r" b="b"/>
                <a:pathLst>
                  <a:path w="3982" h="2759" extrusionOk="0">
                    <a:moveTo>
                      <a:pt x="285" y="0"/>
                    </a:moveTo>
                    <a:cubicBezTo>
                      <a:pt x="200" y="256"/>
                      <a:pt x="86" y="540"/>
                      <a:pt x="1" y="796"/>
                    </a:cubicBezTo>
                    <a:cubicBezTo>
                      <a:pt x="967" y="1394"/>
                      <a:pt x="1877" y="2048"/>
                      <a:pt x="2787" y="2759"/>
                    </a:cubicBezTo>
                    <a:cubicBezTo>
                      <a:pt x="2986" y="2702"/>
                      <a:pt x="3157" y="2645"/>
                      <a:pt x="3328" y="2616"/>
                    </a:cubicBezTo>
                    <a:cubicBezTo>
                      <a:pt x="3555" y="2588"/>
                      <a:pt x="3754" y="2588"/>
                      <a:pt x="3982" y="2588"/>
                    </a:cubicBezTo>
                    <a:cubicBezTo>
                      <a:pt x="2787" y="1706"/>
                      <a:pt x="1536" y="825"/>
                      <a:pt x="2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02" name="Google Shape;2202;p37">
                <a:extLst>
                  <a:ext uri="{FF2B5EF4-FFF2-40B4-BE49-F238E27FC236}">
                    <a16:creationId xmlns:a16="http://schemas.microsoft.com/office/drawing/2014/main" id="{068E765C-79AF-CACD-E2F6-E0AC4DC90ADB}"/>
                  </a:ext>
                </a:extLst>
              </p:cNvPr>
              <p:cNvSpPr/>
              <p:nvPr/>
            </p:nvSpPr>
            <p:spPr>
              <a:xfrm rot="5400000">
                <a:off x="5524089" y="4858716"/>
                <a:ext cx="175162" cy="83821"/>
              </a:xfrm>
              <a:custGeom>
                <a:avLst/>
                <a:gdLst/>
                <a:ahLst/>
                <a:cxnLst/>
                <a:rect l="l" t="t" r="r" b="b"/>
                <a:pathLst>
                  <a:path w="3983" h="1906" extrusionOk="0">
                    <a:moveTo>
                      <a:pt x="172" y="0"/>
                    </a:moveTo>
                    <a:cubicBezTo>
                      <a:pt x="115" y="370"/>
                      <a:pt x="58" y="740"/>
                      <a:pt x="1" y="1109"/>
                    </a:cubicBezTo>
                    <a:cubicBezTo>
                      <a:pt x="1338" y="1308"/>
                      <a:pt x="2674" y="1593"/>
                      <a:pt x="3982" y="1905"/>
                    </a:cubicBezTo>
                    <a:cubicBezTo>
                      <a:pt x="3954" y="1877"/>
                      <a:pt x="3925" y="1849"/>
                      <a:pt x="3868" y="1849"/>
                    </a:cubicBezTo>
                    <a:cubicBezTo>
                      <a:pt x="2646" y="1223"/>
                      <a:pt x="1423" y="597"/>
                      <a:pt x="1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03" name="Google Shape;2203;p37">
                <a:extLst>
                  <a:ext uri="{FF2B5EF4-FFF2-40B4-BE49-F238E27FC236}">
                    <a16:creationId xmlns:a16="http://schemas.microsoft.com/office/drawing/2014/main" id="{BAD508FA-F15A-C542-33D6-C2156A6F5B93}"/>
                  </a:ext>
                </a:extLst>
              </p:cNvPr>
              <p:cNvSpPr/>
              <p:nvPr/>
            </p:nvSpPr>
            <p:spPr>
              <a:xfrm rot="5400000">
                <a:off x="4995784" y="4871842"/>
                <a:ext cx="1516960" cy="1296896"/>
              </a:xfrm>
              <a:custGeom>
                <a:avLst/>
                <a:gdLst/>
                <a:ahLst/>
                <a:cxnLst/>
                <a:rect l="l" t="t" r="r" b="b"/>
                <a:pathLst>
                  <a:path w="34494" h="29490" extrusionOk="0">
                    <a:moveTo>
                      <a:pt x="13707" y="1"/>
                    </a:moveTo>
                    <a:cubicBezTo>
                      <a:pt x="12768" y="257"/>
                      <a:pt x="11858" y="626"/>
                      <a:pt x="11005" y="1081"/>
                    </a:cubicBezTo>
                    <a:cubicBezTo>
                      <a:pt x="13650" y="4693"/>
                      <a:pt x="16095" y="8446"/>
                      <a:pt x="17972" y="12484"/>
                    </a:cubicBezTo>
                    <a:cubicBezTo>
                      <a:pt x="16891" y="13053"/>
                      <a:pt x="15868" y="13679"/>
                      <a:pt x="14844" y="14304"/>
                    </a:cubicBezTo>
                    <a:cubicBezTo>
                      <a:pt x="13849" y="12854"/>
                      <a:pt x="12825" y="11461"/>
                      <a:pt x="11887" y="10153"/>
                    </a:cubicBezTo>
                    <a:cubicBezTo>
                      <a:pt x="11403" y="9498"/>
                      <a:pt x="10920" y="8816"/>
                      <a:pt x="10465" y="8162"/>
                    </a:cubicBezTo>
                    <a:cubicBezTo>
                      <a:pt x="9888" y="8189"/>
                      <a:pt x="9338" y="8562"/>
                      <a:pt x="8763" y="8562"/>
                    </a:cubicBezTo>
                    <a:cubicBezTo>
                      <a:pt x="8743" y="8562"/>
                      <a:pt x="8722" y="8561"/>
                      <a:pt x="8702" y="8560"/>
                    </a:cubicBezTo>
                    <a:cubicBezTo>
                      <a:pt x="7991" y="8532"/>
                      <a:pt x="7450" y="7934"/>
                      <a:pt x="7081" y="7337"/>
                    </a:cubicBezTo>
                    <a:cubicBezTo>
                      <a:pt x="6711" y="6740"/>
                      <a:pt x="6370" y="6058"/>
                      <a:pt x="5744" y="5745"/>
                    </a:cubicBezTo>
                    <a:cubicBezTo>
                      <a:pt x="5289" y="6342"/>
                      <a:pt x="4891" y="6996"/>
                      <a:pt x="4493" y="7650"/>
                    </a:cubicBezTo>
                    <a:cubicBezTo>
                      <a:pt x="6740" y="9072"/>
                      <a:pt x="8872" y="10664"/>
                      <a:pt x="10977" y="12257"/>
                    </a:cubicBezTo>
                    <a:cubicBezTo>
                      <a:pt x="12057" y="13082"/>
                      <a:pt x="13109" y="13906"/>
                      <a:pt x="14190" y="14702"/>
                    </a:cubicBezTo>
                    <a:cubicBezTo>
                      <a:pt x="13308" y="15271"/>
                      <a:pt x="12455" y="15897"/>
                      <a:pt x="11631" y="16522"/>
                    </a:cubicBezTo>
                    <a:cubicBezTo>
                      <a:pt x="10834" y="15925"/>
                      <a:pt x="10067" y="15328"/>
                      <a:pt x="9270" y="14731"/>
                    </a:cubicBezTo>
                    <a:cubicBezTo>
                      <a:pt x="9242" y="14845"/>
                      <a:pt x="9185" y="14958"/>
                      <a:pt x="9071" y="15015"/>
                    </a:cubicBezTo>
                    <a:cubicBezTo>
                      <a:pt x="8954" y="15099"/>
                      <a:pt x="8806" y="15124"/>
                      <a:pt x="8658" y="15124"/>
                    </a:cubicBezTo>
                    <a:cubicBezTo>
                      <a:pt x="8556" y="15124"/>
                      <a:pt x="8453" y="15112"/>
                      <a:pt x="8360" y="15101"/>
                    </a:cubicBezTo>
                    <a:cubicBezTo>
                      <a:pt x="8275" y="15072"/>
                      <a:pt x="8190" y="15072"/>
                      <a:pt x="8105" y="15044"/>
                    </a:cubicBezTo>
                    <a:lnTo>
                      <a:pt x="8105" y="15044"/>
                    </a:lnTo>
                    <a:cubicBezTo>
                      <a:pt x="8958" y="15811"/>
                      <a:pt x="9782" y="16579"/>
                      <a:pt x="10579" y="17375"/>
                    </a:cubicBezTo>
                    <a:cubicBezTo>
                      <a:pt x="8815" y="18826"/>
                      <a:pt x="7195" y="20447"/>
                      <a:pt x="5659" y="22153"/>
                    </a:cubicBezTo>
                    <a:cubicBezTo>
                      <a:pt x="5090" y="21982"/>
                      <a:pt x="4493" y="21840"/>
                      <a:pt x="3896" y="21698"/>
                    </a:cubicBezTo>
                    <a:cubicBezTo>
                      <a:pt x="3668" y="21812"/>
                      <a:pt x="3384" y="21868"/>
                      <a:pt x="3128" y="21925"/>
                    </a:cubicBezTo>
                    <a:cubicBezTo>
                      <a:pt x="2190" y="22181"/>
                      <a:pt x="1308" y="22636"/>
                      <a:pt x="569" y="23262"/>
                    </a:cubicBezTo>
                    <a:cubicBezTo>
                      <a:pt x="569" y="23376"/>
                      <a:pt x="540" y="23461"/>
                      <a:pt x="540" y="23575"/>
                    </a:cubicBezTo>
                    <a:cubicBezTo>
                      <a:pt x="1848" y="23489"/>
                      <a:pt x="3185" y="23461"/>
                      <a:pt x="4522" y="23461"/>
                    </a:cubicBezTo>
                    <a:cubicBezTo>
                      <a:pt x="3697" y="24456"/>
                      <a:pt x="2901" y="25451"/>
                      <a:pt x="2133" y="26475"/>
                    </a:cubicBezTo>
                    <a:cubicBezTo>
                      <a:pt x="1507" y="26504"/>
                      <a:pt x="882" y="26532"/>
                      <a:pt x="284" y="26589"/>
                    </a:cubicBezTo>
                    <a:cubicBezTo>
                      <a:pt x="171" y="27556"/>
                      <a:pt x="85" y="28523"/>
                      <a:pt x="0" y="29489"/>
                    </a:cubicBezTo>
                    <a:cubicBezTo>
                      <a:pt x="85" y="29347"/>
                      <a:pt x="199" y="29205"/>
                      <a:pt x="313" y="29063"/>
                    </a:cubicBezTo>
                    <a:lnTo>
                      <a:pt x="484" y="29205"/>
                    </a:lnTo>
                    <a:cubicBezTo>
                      <a:pt x="8275" y="17944"/>
                      <a:pt x="20958" y="9698"/>
                      <a:pt x="34494" y="7792"/>
                    </a:cubicBezTo>
                    <a:lnTo>
                      <a:pt x="34124" y="6655"/>
                    </a:lnTo>
                    <a:cubicBezTo>
                      <a:pt x="31593" y="7024"/>
                      <a:pt x="29062" y="7679"/>
                      <a:pt x="26588" y="8560"/>
                    </a:cubicBezTo>
                    <a:cubicBezTo>
                      <a:pt x="26588" y="7622"/>
                      <a:pt x="26446" y="6712"/>
                      <a:pt x="26133" y="5859"/>
                    </a:cubicBezTo>
                    <a:cubicBezTo>
                      <a:pt x="25536" y="6769"/>
                      <a:pt x="24768" y="7593"/>
                      <a:pt x="23858" y="8276"/>
                    </a:cubicBezTo>
                    <a:cubicBezTo>
                      <a:pt x="23773" y="8333"/>
                      <a:pt x="23688" y="8389"/>
                      <a:pt x="23574" y="8418"/>
                    </a:cubicBezTo>
                    <a:cubicBezTo>
                      <a:pt x="23688" y="8816"/>
                      <a:pt x="23802" y="9214"/>
                      <a:pt x="23915" y="9584"/>
                    </a:cubicBezTo>
                    <a:cubicBezTo>
                      <a:pt x="22038" y="10380"/>
                      <a:pt x="20219" y="11262"/>
                      <a:pt x="18455" y="12200"/>
                    </a:cubicBezTo>
                    <a:cubicBezTo>
                      <a:pt x="17801" y="10067"/>
                      <a:pt x="17062" y="7934"/>
                      <a:pt x="16152" y="5802"/>
                    </a:cubicBezTo>
                    <a:cubicBezTo>
                      <a:pt x="15356" y="3868"/>
                      <a:pt x="14474" y="1963"/>
                      <a:pt x="137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04" name="Google Shape;2204;p37">
                <a:extLst>
                  <a:ext uri="{FF2B5EF4-FFF2-40B4-BE49-F238E27FC236}">
                    <a16:creationId xmlns:a16="http://schemas.microsoft.com/office/drawing/2014/main" id="{DA274436-89E3-206E-229D-EFA39245232C}"/>
                  </a:ext>
                </a:extLst>
              </p:cNvPr>
              <p:cNvSpPr/>
              <p:nvPr/>
            </p:nvSpPr>
            <p:spPr>
              <a:xfrm rot="5400000">
                <a:off x="6115668" y="5313430"/>
                <a:ext cx="143850" cy="188619"/>
              </a:xfrm>
              <a:custGeom>
                <a:avLst/>
                <a:gdLst/>
                <a:ahLst/>
                <a:cxnLst/>
                <a:rect l="l" t="t" r="r" b="b"/>
                <a:pathLst>
                  <a:path w="3271" h="4289" extrusionOk="0">
                    <a:moveTo>
                      <a:pt x="1276" y="1"/>
                    </a:moveTo>
                    <a:cubicBezTo>
                      <a:pt x="1252" y="1"/>
                      <a:pt x="1217" y="4"/>
                      <a:pt x="1166" y="12"/>
                    </a:cubicBezTo>
                    <a:cubicBezTo>
                      <a:pt x="768" y="69"/>
                      <a:pt x="399" y="239"/>
                      <a:pt x="228" y="552"/>
                    </a:cubicBezTo>
                    <a:cubicBezTo>
                      <a:pt x="1" y="979"/>
                      <a:pt x="114" y="1462"/>
                      <a:pt x="285" y="1917"/>
                    </a:cubicBezTo>
                    <a:cubicBezTo>
                      <a:pt x="598" y="2856"/>
                      <a:pt x="1166" y="3823"/>
                      <a:pt x="2105" y="4221"/>
                    </a:cubicBezTo>
                    <a:cubicBezTo>
                      <a:pt x="2209" y="4262"/>
                      <a:pt x="2313" y="4289"/>
                      <a:pt x="2428" y="4289"/>
                    </a:cubicBezTo>
                    <a:cubicBezTo>
                      <a:pt x="2470" y="4289"/>
                      <a:pt x="2514" y="4285"/>
                      <a:pt x="2560" y="4277"/>
                    </a:cubicBezTo>
                    <a:cubicBezTo>
                      <a:pt x="2816" y="4221"/>
                      <a:pt x="2986" y="3936"/>
                      <a:pt x="3072" y="3680"/>
                    </a:cubicBezTo>
                    <a:cubicBezTo>
                      <a:pt x="3271" y="3026"/>
                      <a:pt x="3242" y="2287"/>
                      <a:pt x="2929" y="1633"/>
                    </a:cubicBezTo>
                    <a:cubicBezTo>
                      <a:pt x="2617" y="1007"/>
                      <a:pt x="2076" y="495"/>
                      <a:pt x="1422" y="239"/>
                    </a:cubicBezTo>
                    <a:cubicBezTo>
                      <a:pt x="1128" y="141"/>
                      <a:pt x="1427" y="1"/>
                      <a:pt x="12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05" name="Google Shape;2205;p37">
                <a:extLst>
                  <a:ext uri="{FF2B5EF4-FFF2-40B4-BE49-F238E27FC236}">
                    <a16:creationId xmlns:a16="http://schemas.microsoft.com/office/drawing/2014/main" id="{E5A811DE-207D-B5FE-A735-1E7A3C9C09BD}"/>
                  </a:ext>
                </a:extLst>
              </p:cNvPr>
              <p:cNvSpPr/>
              <p:nvPr/>
            </p:nvSpPr>
            <p:spPr>
              <a:xfrm rot="5400000">
                <a:off x="5636124" y="4967936"/>
                <a:ext cx="103831" cy="71727"/>
              </a:xfrm>
              <a:custGeom>
                <a:avLst/>
                <a:gdLst/>
                <a:ahLst/>
                <a:cxnLst/>
                <a:rect l="l" t="t" r="r" b="b"/>
                <a:pathLst>
                  <a:path w="2361" h="1631" extrusionOk="0">
                    <a:moveTo>
                      <a:pt x="1612" y="1"/>
                    </a:moveTo>
                    <a:cubicBezTo>
                      <a:pt x="1313" y="1"/>
                      <a:pt x="1006" y="104"/>
                      <a:pt x="768" y="263"/>
                    </a:cubicBezTo>
                    <a:cubicBezTo>
                      <a:pt x="427" y="519"/>
                      <a:pt x="200" y="917"/>
                      <a:pt x="0" y="1286"/>
                    </a:cubicBezTo>
                    <a:cubicBezTo>
                      <a:pt x="173" y="1524"/>
                      <a:pt x="461" y="1630"/>
                      <a:pt x="751" y="1630"/>
                    </a:cubicBezTo>
                    <a:cubicBezTo>
                      <a:pt x="843" y="1630"/>
                      <a:pt x="935" y="1620"/>
                      <a:pt x="1024" y="1599"/>
                    </a:cubicBezTo>
                    <a:cubicBezTo>
                      <a:pt x="1394" y="1514"/>
                      <a:pt x="1707" y="1258"/>
                      <a:pt x="2019" y="1030"/>
                    </a:cubicBezTo>
                    <a:cubicBezTo>
                      <a:pt x="2162" y="888"/>
                      <a:pt x="2361" y="746"/>
                      <a:pt x="2361" y="547"/>
                    </a:cubicBezTo>
                    <a:cubicBezTo>
                      <a:pt x="2361" y="320"/>
                      <a:pt x="2190" y="149"/>
                      <a:pt x="1991" y="64"/>
                    </a:cubicBezTo>
                    <a:cubicBezTo>
                      <a:pt x="1870" y="20"/>
                      <a:pt x="1742" y="1"/>
                      <a:pt x="16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06" name="Google Shape;2206;p37">
                <a:extLst>
                  <a:ext uri="{FF2B5EF4-FFF2-40B4-BE49-F238E27FC236}">
                    <a16:creationId xmlns:a16="http://schemas.microsoft.com/office/drawing/2014/main" id="{FEE4A43A-8820-010B-9A47-18322A3CABE6}"/>
                  </a:ext>
                </a:extLst>
              </p:cNvPr>
              <p:cNvSpPr/>
              <p:nvPr/>
            </p:nvSpPr>
            <p:spPr>
              <a:xfrm rot="5400000">
                <a:off x="5341731" y="4834419"/>
                <a:ext cx="71332" cy="61129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1390" extrusionOk="0">
                    <a:moveTo>
                      <a:pt x="1270" y="0"/>
                    </a:moveTo>
                    <a:cubicBezTo>
                      <a:pt x="1225" y="0"/>
                      <a:pt x="1180" y="7"/>
                      <a:pt x="1138" y="17"/>
                    </a:cubicBezTo>
                    <a:cubicBezTo>
                      <a:pt x="569" y="103"/>
                      <a:pt x="114" y="558"/>
                      <a:pt x="1" y="1098"/>
                    </a:cubicBezTo>
                    <a:cubicBezTo>
                      <a:pt x="1" y="1155"/>
                      <a:pt x="1" y="1212"/>
                      <a:pt x="29" y="1268"/>
                    </a:cubicBezTo>
                    <a:cubicBezTo>
                      <a:pt x="64" y="1356"/>
                      <a:pt x="152" y="1389"/>
                      <a:pt x="248" y="1389"/>
                    </a:cubicBezTo>
                    <a:cubicBezTo>
                      <a:pt x="309" y="1389"/>
                      <a:pt x="372" y="1376"/>
                      <a:pt x="427" y="1354"/>
                    </a:cubicBezTo>
                    <a:cubicBezTo>
                      <a:pt x="825" y="1212"/>
                      <a:pt x="1138" y="956"/>
                      <a:pt x="1394" y="643"/>
                    </a:cubicBezTo>
                    <a:cubicBezTo>
                      <a:pt x="1536" y="472"/>
                      <a:pt x="1622" y="216"/>
                      <a:pt x="1479" y="74"/>
                    </a:cubicBezTo>
                    <a:cubicBezTo>
                      <a:pt x="1425" y="20"/>
                      <a:pt x="1348" y="0"/>
                      <a:pt x="127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07" name="Google Shape;2207;p37">
                <a:extLst>
                  <a:ext uri="{FF2B5EF4-FFF2-40B4-BE49-F238E27FC236}">
                    <a16:creationId xmlns:a16="http://schemas.microsoft.com/office/drawing/2014/main" id="{C6435115-EB61-5A22-170D-2E29615BF8D8}"/>
                  </a:ext>
                </a:extLst>
              </p:cNvPr>
              <p:cNvSpPr/>
              <p:nvPr/>
            </p:nvSpPr>
            <p:spPr>
              <a:xfrm rot="5400000">
                <a:off x="5383004" y="4917252"/>
                <a:ext cx="46308" cy="28058"/>
              </a:xfrm>
              <a:custGeom>
                <a:avLst/>
                <a:gdLst/>
                <a:ahLst/>
                <a:cxnLst/>
                <a:rect l="l" t="t" r="r" b="b"/>
                <a:pathLst>
                  <a:path w="1053" h="638" extrusionOk="0">
                    <a:moveTo>
                      <a:pt x="852" y="0"/>
                    </a:moveTo>
                    <a:cubicBezTo>
                      <a:pt x="825" y="0"/>
                      <a:pt x="796" y="4"/>
                      <a:pt x="768" y="11"/>
                    </a:cubicBezTo>
                    <a:lnTo>
                      <a:pt x="341" y="68"/>
                    </a:lnTo>
                    <a:cubicBezTo>
                      <a:pt x="199" y="181"/>
                      <a:pt x="85" y="352"/>
                      <a:pt x="0" y="523"/>
                    </a:cubicBezTo>
                    <a:cubicBezTo>
                      <a:pt x="80" y="603"/>
                      <a:pt x="206" y="638"/>
                      <a:pt x="330" y="638"/>
                    </a:cubicBezTo>
                    <a:cubicBezTo>
                      <a:pt x="427" y="638"/>
                      <a:pt x="523" y="617"/>
                      <a:pt x="597" y="580"/>
                    </a:cubicBezTo>
                    <a:cubicBezTo>
                      <a:pt x="796" y="466"/>
                      <a:pt x="910" y="267"/>
                      <a:pt x="1052" y="96"/>
                    </a:cubicBezTo>
                    <a:cubicBezTo>
                      <a:pt x="1010" y="32"/>
                      <a:pt x="935" y="0"/>
                      <a:pt x="85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sp>
        <p:nvSpPr>
          <p:cNvPr id="2208" name="Google Shape;2208;p37">
            <a:extLst>
              <a:ext uri="{FF2B5EF4-FFF2-40B4-BE49-F238E27FC236}">
                <a16:creationId xmlns:a16="http://schemas.microsoft.com/office/drawing/2014/main" id="{027AF1A0-1369-5D5B-D53A-6526C77F39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92600" y="1390800"/>
            <a:ext cx="7606800" cy="4076400"/>
          </a:xfrm>
          <a:prstGeom prst="rect">
            <a:avLst/>
          </a:prstGeom>
          <a:solidFill>
            <a:schemeClr val="bg1"/>
          </a:solidFill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8000" dirty="0" err="1">
                <a:solidFill>
                  <a:srgbClr val="C00000"/>
                </a:solidFill>
                <a:latin typeface="#9Slide07 IcielStormtrooper" panose="020B0500000000000000" pitchFamily="34" charset="0"/>
              </a:rPr>
              <a:t>Luyện</a:t>
            </a:r>
            <a:r>
              <a:rPr lang="en-US" sz="8000" dirty="0">
                <a:solidFill>
                  <a:srgbClr val="C00000"/>
                </a:solidFill>
                <a:latin typeface="#9Slide07 IcielStormtrooper" panose="020B0500000000000000" pitchFamily="34" charset="0"/>
              </a:rPr>
              <a:t> </a:t>
            </a:r>
            <a:r>
              <a:rPr lang="en-US" sz="8000" dirty="0" err="1">
                <a:solidFill>
                  <a:srgbClr val="C00000"/>
                </a:solidFill>
                <a:latin typeface="#9Slide07 IcielStormtrooper" panose="020B0500000000000000" pitchFamily="34" charset="0"/>
              </a:rPr>
              <a:t>tập</a:t>
            </a:r>
            <a:endParaRPr sz="8000" dirty="0">
              <a:solidFill>
                <a:srgbClr val="C00000"/>
              </a:solidFill>
              <a:latin typeface="#9Slide07 IcielStormtrooper" panose="020B0500000000000000" pitchFamily="34" charset="0"/>
            </a:endParaRPr>
          </a:p>
        </p:txBody>
      </p:sp>
      <p:grpSp>
        <p:nvGrpSpPr>
          <p:cNvPr id="2209" name="Google Shape;2209;p37">
            <a:extLst>
              <a:ext uri="{FF2B5EF4-FFF2-40B4-BE49-F238E27FC236}">
                <a16:creationId xmlns:a16="http://schemas.microsoft.com/office/drawing/2014/main" id="{3FAA9727-0260-8A45-8DEA-019AC7E27EE6}"/>
              </a:ext>
            </a:extLst>
          </p:cNvPr>
          <p:cNvGrpSpPr/>
          <p:nvPr/>
        </p:nvGrpSpPr>
        <p:grpSpPr>
          <a:xfrm rot="926984">
            <a:off x="319947" y="1611125"/>
            <a:ext cx="2114768" cy="6081680"/>
            <a:chOff x="715800" y="1788025"/>
            <a:chExt cx="1034066" cy="2973458"/>
          </a:xfrm>
        </p:grpSpPr>
        <p:sp>
          <p:nvSpPr>
            <p:cNvPr id="2210" name="Google Shape;2210;p37">
              <a:extLst>
                <a:ext uri="{FF2B5EF4-FFF2-40B4-BE49-F238E27FC236}">
                  <a16:creationId xmlns:a16="http://schemas.microsoft.com/office/drawing/2014/main" id="{B2C33B85-6916-7211-A4B8-5E5FEA3C357B}"/>
                </a:ext>
              </a:extLst>
            </p:cNvPr>
            <p:cNvSpPr/>
            <p:nvPr/>
          </p:nvSpPr>
          <p:spPr>
            <a:xfrm>
              <a:off x="803159" y="2270224"/>
              <a:ext cx="639220" cy="2489798"/>
            </a:xfrm>
            <a:custGeom>
              <a:avLst/>
              <a:gdLst/>
              <a:ahLst/>
              <a:cxnLst/>
              <a:rect l="l" t="t" r="r" b="b"/>
              <a:pathLst>
                <a:path w="10939" h="42608" extrusionOk="0">
                  <a:moveTo>
                    <a:pt x="7402" y="0"/>
                  </a:moveTo>
                  <a:cubicBezTo>
                    <a:pt x="5494" y="5092"/>
                    <a:pt x="3574" y="10184"/>
                    <a:pt x="2200" y="15459"/>
                  </a:cubicBezTo>
                  <a:cubicBezTo>
                    <a:pt x="827" y="20733"/>
                    <a:pt x="1" y="26226"/>
                    <a:pt x="317" y="31682"/>
                  </a:cubicBezTo>
                  <a:cubicBezTo>
                    <a:pt x="535" y="35523"/>
                    <a:pt x="1374" y="39424"/>
                    <a:pt x="3379" y="42608"/>
                  </a:cubicBezTo>
                  <a:cubicBezTo>
                    <a:pt x="5008" y="42073"/>
                    <a:pt x="6660" y="41623"/>
                    <a:pt x="8252" y="41089"/>
                  </a:cubicBezTo>
                  <a:cubicBezTo>
                    <a:pt x="9152" y="40797"/>
                    <a:pt x="10039" y="40493"/>
                    <a:pt x="10938" y="40202"/>
                  </a:cubicBezTo>
                  <a:cubicBezTo>
                    <a:pt x="7766" y="34745"/>
                    <a:pt x="5773" y="28511"/>
                    <a:pt x="5214" y="22118"/>
                  </a:cubicBezTo>
                  <a:cubicBezTo>
                    <a:pt x="4570" y="14766"/>
                    <a:pt x="5810" y="7231"/>
                    <a:pt x="8775" y="547"/>
                  </a:cubicBezTo>
                  <a:cubicBezTo>
                    <a:pt x="8313" y="365"/>
                    <a:pt x="7863" y="183"/>
                    <a:pt x="74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1" name="Google Shape;2211;p37">
              <a:extLst>
                <a:ext uri="{FF2B5EF4-FFF2-40B4-BE49-F238E27FC236}">
                  <a16:creationId xmlns:a16="http://schemas.microsoft.com/office/drawing/2014/main" id="{C837667A-A67D-03B1-68A7-10D263D0DBD3}"/>
                </a:ext>
              </a:extLst>
            </p:cNvPr>
            <p:cNvSpPr/>
            <p:nvPr/>
          </p:nvSpPr>
          <p:spPr>
            <a:xfrm>
              <a:off x="803159" y="2270224"/>
              <a:ext cx="536200" cy="2489798"/>
            </a:xfrm>
            <a:custGeom>
              <a:avLst/>
              <a:gdLst/>
              <a:ahLst/>
              <a:cxnLst/>
              <a:rect l="l" t="t" r="r" b="b"/>
              <a:pathLst>
                <a:path w="9176" h="42608" extrusionOk="0">
                  <a:moveTo>
                    <a:pt x="7402" y="0"/>
                  </a:moveTo>
                  <a:cubicBezTo>
                    <a:pt x="5494" y="5092"/>
                    <a:pt x="3574" y="10184"/>
                    <a:pt x="2200" y="15459"/>
                  </a:cubicBezTo>
                  <a:cubicBezTo>
                    <a:pt x="827" y="20733"/>
                    <a:pt x="1" y="26226"/>
                    <a:pt x="317" y="31682"/>
                  </a:cubicBezTo>
                  <a:cubicBezTo>
                    <a:pt x="535" y="35523"/>
                    <a:pt x="1374" y="39424"/>
                    <a:pt x="3379" y="42608"/>
                  </a:cubicBezTo>
                  <a:cubicBezTo>
                    <a:pt x="5008" y="42073"/>
                    <a:pt x="6660" y="41623"/>
                    <a:pt x="8252" y="41089"/>
                  </a:cubicBezTo>
                  <a:cubicBezTo>
                    <a:pt x="8556" y="40991"/>
                    <a:pt x="8872" y="40882"/>
                    <a:pt x="9176" y="40785"/>
                  </a:cubicBezTo>
                  <a:cubicBezTo>
                    <a:pt x="8362" y="39351"/>
                    <a:pt x="7645" y="37856"/>
                    <a:pt x="7098" y="36252"/>
                  </a:cubicBezTo>
                  <a:cubicBezTo>
                    <a:pt x="5798" y="32521"/>
                    <a:pt x="4910" y="28741"/>
                    <a:pt x="4473" y="24913"/>
                  </a:cubicBezTo>
                  <a:cubicBezTo>
                    <a:pt x="3817" y="24780"/>
                    <a:pt x="3148" y="24670"/>
                    <a:pt x="2492" y="24610"/>
                  </a:cubicBezTo>
                  <a:cubicBezTo>
                    <a:pt x="3071" y="24487"/>
                    <a:pt x="3661" y="24426"/>
                    <a:pt x="4260" y="24426"/>
                  </a:cubicBezTo>
                  <a:cubicBezTo>
                    <a:pt x="4315" y="24426"/>
                    <a:pt x="4370" y="24426"/>
                    <a:pt x="4424" y="24427"/>
                  </a:cubicBezTo>
                  <a:cubicBezTo>
                    <a:pt x="4400" y="24269"/>
                    <a:pt x="4388" y="24111"/>
                    <a:pt x="4376" y="23941"/>
                  </a:cubicBezTo>
                  <a:cubicBezTo>
                    <a:pt x="3792" y="23783"/>
                    <a:pt x="3197" y="23662"/>
                    <a:pt x="2601" y="23564"/>
                  </a:cubicBezTo>
                  <a:cubicBezTo>
                    <a:pt x="3173" y="23504"/>
                    <a:pt x="3744" y="23455"/>
                    <a:pt x="4327" y="23443"/>
                  </a:cubicBezTo>
                  <a:cubicBezTo>
                    <a:pt x="4230" y="22325"/>
                    <a:pt x="4169" y="21195"/>
                    <a:pt x="4157" y="20052"/>
                  </a:cubicBezTo>
                  <a:cubicBezTo>
                    <a:pt x="3744" y="19931"/>
                    <a:pt x="3318" y="19797"/>
                    <a:pt x="2917" y="19639"/>
                  </a:cubicBezTo>
                  <a:cubicBezTo>
                    <a:pt x="3104" y="19623"/>
                    <a:pt x="3290" y="19616"/>
                    <a:pt x="3477" y="19616"/>
                  </a:cubicBezTo>
                  <a:cubicBezTo>
                    <a:pt x="3704" y="19616"/>
                    <a:pt x="3930" y="19626"/>
                    <a:pt x="4157" y="19639"/>
                  </a:cubicBezTo>
                  <a:cubicBezTo>
                    <a:pt x="4145" y="18375"/>
                    <a:pt x="4193" y="17111"/>
                    <a:pt x="4278" y="15823"/>
                  </a:cubicBezTo>
                  <a:cubicBezTo>
                    <a:pt x="3890" y="15702"/>
                    <a:pt x="3476" y="15604"/>
                    <a:pt x="3063" y="15544"/>
                  </a:cubicBezTo>
                  <a:cubicBezTo>
                    <a:pt x="3201" y="15535"/>
                    <a:pt x="3339" y="15531"/>
                    <a:pt x="3476" y="15531"/>
                  </a:cubicBezTo>
                  <a:cubicBezTo>
                    <a:pt x="3752" y="15531"/>
                    <a:pt x="4027" y="15548"/>
                    <a:pt x="4303" y="15580"/>
                  </a:cubicBezTo>
                  <a:cubicBezTo>
                    <a:pt x="4351" y="14839"/>
                    <a:pt x="4424" y="14097"/>
                    <a:pt x="4521" y="13356"/>
                  </a:cubicBezTo>
                  <a:cubicBezTo>
                    <a:pt x="4582" y="12882"/>
                    <a:pt x="4655" y="12420"/>
                    <a:pt x="4740" y="11946"/>
                  </a:cubicBezTo>
                  <a:cubicBezTo>
                    <a:pt x="4509" y="11849"/>
                    <a:pt x="4291" y="11752"/>
                    <a:pt x="4060" y="11630"/>
                  </a:cubicBezTo>
                  <a:cubicBezTo>
                    <a:pt x="4303" y="11630"/>
                    <a:pt x="4546" y="11667"/>
                    <a:pt x="4777" y="11703"/>
                  </a:cubicBezTo>
                  <a:cubicBezTo>
                    <a:pt x="4813" y="11485"/>
                    <a:pt x="4862" y="11278"/>
                    <a:pt x="4898" y="11059"/>
                  </a:cubicBezTo>
                  <a:cubicBezTo>
                    <a:pt x="4716" y="10974"/>
                    <a:pt x="4534" y="10901"/>
                    <a:pt x="4339" y="10840"/>
                  </a:cubicBezTo>
                  <a:cubicBezTo>
                    <a:pt x="4453" y="10812"/>
                    <a:pt x="4571" y="10800"/>
                    <a:pt x="4691" y="10800"/>
                  </a:cubicBezTo>
                  <a:cubicBezTo>
                    <a:pt x="4776" y="10800"/>
                    <a:pt x="4861" y="10806"/>
                    <a:pt x="4947" y="10816"/>
                  </a:cubicBezTo>
                  <a:cubicBezTo>
                    <a:pt x="5129" y="9929"/>
                    <a:pt x="5336" y="9066"/>
                    <a:pt x="5567" y="8191"/>
                  </a:cubicBezTo>
                  <a:cubicBezTo>
                    <a:pt x="5433" y="8106"/>
                    <a:pt x="5299" y="8009"/>
                    <a:pt x="5190" y="7887"/>
                  </a:cubicBezTo>
                  <a:cubicBezTo>
                    <a:pt x="5178" y="7875"/>
                    <a:pt x="5153" y="7863"/>
                    <a:pt x="5166" y="7839"/>
                  </a:cubicBezTo>
                  <a:cubicBezTo>
                    <a:pt x="5178" y="7827"/>
                    <a:pt x="5202" y="7827"/>
                    <a:pt x="5226" y="7827"/>
                  </a:cubicBezTo>
                  <a:cubicBezTo>
                    <a:pt x="5360" y="7863"/>
                    <a:pt x="5506" y="7900"/>
                    <a:pt x="5640" y="7924"/>
                  </a:cubicBezTo>
                  <a:cubicBezTo>
                    <a:pt x="5895" y="7025"/>
                    <a:pt x="6162" y="6113"/>
                    <a:pt x="6466" y="5226"/>
                  </a:cubicBezTo>
                  <a:cubicBezTo>
                    <a:pt x="6332" y="5129"/>
                    <a:pt x="6211" y="5031"/>
                    <a:pt x="6089" y="4922"/>
                  </a:cubicBezTo>
                  <a:cubicBezTo>
                    <a:pt x="6247" y="4922"/>
                    <a:pt x="6393" y="4946"/>
                    <a:pt x="6539" y="4995"/>
                  </a:cubicBezTo>
                  <a:cubicBezTo>
                    <a:pt x="6758" y="4363"/>
                    <a:pt x="6976" y="3743"/>
                    <a:pt x="7207" y="3136"/>
                  </a:cubicBezTo>
                  <a:cubicBezTo>
                    <a:pt x="7110" y="3014"/>
                    <a:pt x="7025" y="2893"/>
                    <a:pt x="6940" y="2759"/>
                  </a:cubicBezTo>
                  <a:lnTo>
                    <a:pt x="6940" y="2759"/>
                  </a:lnTo>
                  <a:cubicBezTo>
                    <a:pt x="7074" y="2795"/>
                    <a:pt x="7195" y="2832"/>
                    <a:pt x="7317" y="2868"/>
                  </a:cubicBezTo>
                  <a:cubicBezTo>
                    <a:pt x="7487" y="2431"/>
                    <a:pt x="7657" y="1993"/>
                    <a:pt x="7839" y="1556"/>
                  </a:cubicBezTo>
                  <a:cubicBezTo>
                    <a:pt x="7754" y="1459"/>
                    <a:pt x="7681" y="1361"/>
                    <a:pt x="7596" y="1276"/>
                  </a:cubicBezTo>
                  <a:cubicBezTo>
                    <a:pt x="7705" y="1276"/>
                    <a:pt x="7815" y="1301"/>
                    <a:pt x="7912" y="1349"/>
                  </a:cubicBezTo>
                  <a:cubicBezTo>
                    <a:pt x="8046" y="1021"/>
                    <a:pt x="8192" y="693"/>
                    <a:pt x="8325" y="365"/>
                  </a:cubicBezTo>
                  <a:cubicBezTo>
                    <a:pt x="8021" y="243"/>
                    <a:pt x="7705" y="122"/>
                    <a:pt x="74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2" name="Google Shape;2212;p37">
              <a:extLst>
                <a:ext uri="{FF2B5EF4-FFF2-40B4-BE49-F238E27FC236}">
                  <a16:creationId xmlns:a16="http://schemas.microsoft.com/office/drawing/2014/main" id="{FE3A7892-8F62-2576-A4E0-58F78DB9A355}"/>
                </a:ext>
              </a:extLst>
            </p:cNvPr>
            <p:cNvSpPr/>
            <p:nvPr/>
          </p:nvSpPr>
          <p:spPr>
            <a:xfrm>
              <a:off x="803159" y="2280158"/>
              <a:ext cx="451001" cy="2481325"/>
            </a:xfrm>
            <a:custGeom>
              <a:avLst/>
              <a:gdLst/>
              <a:ahLst/>
              <a:cxnLst/>
              <a:rect l="l" t="t" r="r" b="b"/>
              <a:pathLst>
                <a:path w="7718" h="42463" extrusionOk="0">
                  <a:moveTo>
                    <a:pt x="7402" y="0"/>
                  </a:moveTo>
                  <a:cubicBezTo>
                    <a:pt x="5494" y="5080"/>
                    <a:pt x="3574" y="10172"/>
                    <a:pt x="2200" y="15447"/>
                  </a:cubicBezTo>
                  <a:cubicBezTo>
                    <a:pt x="827" y="20733"/>
                    <a:pt x="1" y="26214"/>
                    <a:pt x="317" y="31683"/>
                  </a:cubicBezTo>
                  <a:cubicBezTo>
                    <a:pt x="535" y="35462"/>
                    <a:pt x="1350" y="39302"/>
                    <a:pt x="3294" y="42462"/>
                  </a:cubicBezTo>
                  <a:cubicBezTo>
                    <a:pt x="4145" y="42183"/>
                    <a:pt x="5008" y="41927"/>
                    <a:pt x="5870" y="41660"/>
                  </a:cubicBezTo>
                  <a:cubicBezTo>
                    <a:pt x="3999" y="37030"/>
                    <a:pt x="2480" y="31999"/>
                    <a:pt x="2212" y="27210"/>
                  </a:cubicBezTo>
                  <a:cubicBezTo>
                    <a:pt x="1751" y="17950"/>
                    <a:pt x="3950" y="8677"/>
                    <a:pt x="7718" y="122"/>
                  </a:cubicBezTo>
                  <a:cubicBezTo>
                    <a:pt x="7608" y="73"/>
                    <a:pt x="7511" y="37"/>
                    <a:pt x="74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3" name="Google Shape;2213;p37">
              <a:extLst>
                <a:ext uri="{FF2B5EF4-FFF2-40B4-BE49-F238E27FC236}">
                  <a16:creationId xmlns:a16="http://schemas.microsoft.com/office/drawing/2014/main" id="{9EC00FF8-0A83-0878-5057-58209FB17EDF}"/>
                </a:ext>
              </a:extLst>
            </p:cNvPr>
            <p:cNvSpPr/>
            <p:nvPr/>
          </p:nvSpPr>
          <p:spPr>
            <a:xfrm>
              <a:off x="715800" y="1788025"/>
              <a:ext cx="1034066" cy="817447"/>
            </a:xfrm>
            <a:custGeom>
              <a:avLst/>
              <a:gdLst/>
              <a:ahLst/>
              <a:cxnLst/>
              <a:rect l="l" t="t" r="r" b="b"/>
              <a:pathLst>
                <a:path w="17696" h="13989" extrusionOk="0">
                  <a:moveTo>
                    <a:pt x="5810" y="0"/>
                  </a:moveTo>
                  <a:lnTo>
                    <a:pt x="5810" y="0"/>
                  </a:lnTo>
                  <a:cubicBezTo>
                    <a:pt x="5858" y="474"/>
                    <a:pt x="5944" y="961"/>
                    <a:pt x="6053" y="1422"/>
                  </a:cubicBezTo>
                  <a:cubicBezTo>
                    <a:pt x="6515" y="1556"/>
                    <a:pt x="6977" y="1848"/>
                    <a:pt x="7450" y="1969"/>
                  </a:cubicBezTo>
                  <a:cubicBezTo>
                    <a:pt x="7013" y="1969"/>
                    <a:pt x="6575" y="1872"/>
                    <a:pt x="6138" y="1787"/>
                  </a:cubicBezTo>
                  <a:lnTo>
                    <a:pt x="6138" y="1787"/>
                  </a:lnTo>
                  <a:cubicBezTo>
                    <a:pt x="6235" y="2152"/>
                    <a:pt x="6357" y="2516"/>
                    <a:pt x="6478" y="2881"/>
                  </a:cubicBezTo>
                  <a:cubicBezTo>
                    <a:pt x="7110" y="3087"/>
                    <a:pt x="7730" y="3233"/>
                    <a:pt x="8362" y="3488"/>
                  </a:cubicBezTo>
                  <a:cubicBezTo>
                    <a:pt x="7803" y="3306"/>
                    <a:pt x="7195" y="3233"/>
                    <a:pt x="6588" y="3172"/>
                  </a:cubicBezTo>
                  <a:lnTo>
                    <a:pt x="6588" y="3172"/>
                  </a:lnTo>
                  <a:cubicBezTo>
                    <a:pt x="6624" y="3257"/>
                    <a:pt x="6673" y="3355"/>
                    <a:pt x="6709" y="3452"/>
                  </a:cubicBezTo>
                  <a:cubicBezTo>
                    <a:pt x="6747" y="3447"/>
                    <a:pt x="6785" y="3445"/>
                    <a:pt x="6823" y="3445"/>
                  </a:cubicBezTo>
                  <a:cubicBezTo>
                    <a:pt x="7184" y="3445"/>
                    <a:pt x="7537" y="3634"/>
                    <a:pt x="7900" y="3634"/>
                  </a:cubicBezTo>
                  <a:lnTo>
                    <a:pt x="6782" y="3634"/>
                  </a:lnTo>
                  <a:cubicBezTo>
                    <a:pt x="7001" y="4132"/>
                    <a:pt x="7244" y="4606"/>
                    <a:pt x="7523" y="5056"/>
                  </a:cubicBezTo>
                  <a:cubicBezTo>
                    <a:pt x="6952" y="4667"/>
                    <a:pt x="6332" y="4375"/>
                    <a:pt x="5700" y="4193"/>
                  </a:cubicBezTo>
                  <a:cubicBezTo>
                    <a:pt x="5640" y="4169"/>
                    <a:pt x="5579" y="4157"/>
                    <a:pt x="5506" y="4145"/>
                  </a:cubicBezTo>
                  <a:lnTo>
                    <a:pt x="5506" y="4145"/>
                  </a:lnTo>
                  <a:cubicBezTo>
                    <a:pt x="5615" y="4339"/>
                    <a:pt x="5688" y="4546"/>
                    <a:pt x="5773" y="4704"/>
                  </a:cubicBezTo>
                  <a:cubicBezTo>
                    <a:pt x="5543" y="4473"/>
                    <a:pt x="5299" y="4230"/>
                    <a:pt x="5044" y="4035"/>
                  </a:cubicBezTo>
                  <a:cubicBezTo>
                    <a:pt x="4862" y="4011"/>
                    <a:pt x="4692" y="3974"/>
                    <a:pt x="4510" y="3962"/>
                  </a:cubicBezTo>
                  <a:lnTo>
                    <a:pt x="4510" y="3962"/>
                  </a:lnTo>
                  <a:cubicBezTo>
                    <a:pt x="4765" y="4145"/>
                    <a:pt x="4983" y="4375"/>
                    <a:pt x="5166" y="4546"/>
                  </a:cubicBezTo>
                  <a:cubicBezTo>
                    <a:pt x="4595" y="4266"/>
                    <a:pt x="4023" y="4096"/>
                    <a:pt x="3452" y="3902"/>
                  </a:cubicBezTo>
                  <a:cubicBezTo>
                    <a:pt x="2298" y="3914"/>
                    <a:pt x="1131" y="4132"/>
                    <a:pt x="1" y="4436"/>
                  </a:cubicBezTo>
                  <a:cubicBezTo>
                    <a:pt x="171" y="4679"/>
                    <a:pt x="365" y="4910"/>
                    <a:pt x="560" y="5141"/>
                  </a:cubicBezTo>
                  <a:cubicBezTo>
                    <a:pt x="1131" y="5020"/>
                    <a:pt x="1702" y="5141"/>
                    <a:pt x="2273" y="4849"/>
                  </a:cubicBezTo>
                  <a:lnTo>
                    <a:pt x="2273" y="4849"/>
                  </a:lnTo>
                  <a:cubicBezTo>
                    <a:pt x="1775" y="5105"/>
                    <a:pt x="1277" y="5250"/>
                    <a:pt x="779" y="5384"/>
                  </a:cubicBezTo>
                  <a:cubicBezTo>
                    <a:pt x="1058" y="5664"/>
                    <a:pt x="1350" y="5931"/>
                    <a:pt x="1666" y="6174"/>
                  </a:cubicBezTo>
                  <a:cubicBezTo>
                    <a:pt x="2626" y="6016"/>
                    <a:pt x="3586" y="5749"/>
                    <a:pt x="4558" y="5615"/>
                  </a:cubicBezTo>
                  <a:lnTo>
                    <a:pt x="4558" y="5615"/>
                  </a:lnTo>
                  <a:cubicBezTo>
                    <a:pt x="3683" y="5834"/>
                    <a:pt x="2893" y="6211"/>
                    <a:pt x="2115" y="6514"/>
                  </a:cubicBezTo>
                  <a:cubicBezTo>
                    <a:pt x="2273" y="6624"/>
                    <a:pt x="2431" y="6721"/>
                    <a:pt x="2589" y="6806"/>
                  </a:cubicBezTo>
                  <a:cubicBezTo>
                    <a:pt x="3032" y="6375"/>
                    <a:pt x="3688" y="6345"/>
                    <a:pt x="4230" y="6089"/>
                  </a:cubicBezTo>
                  <a:lnTo>
                    <a:pt x="4230" y="6089"/>
                  </a:lnTo>
                  <a:cubicBezTo>
                    <a:pt x="3777" y="6310"/>
                    <a:pt x="3334" y="6701"/>
                    <a:pt x="2820" y="6952"/>
                  </a:cubicBezTo>
                  <a:cubicBezTo>
                    <a:pt x="3379" y="7268"/>
                    <a:pt x="3975" y="7523"/>
                    <a:pt x="4570" y="7717"/>
                  </a:cubicBezTo>
                  <a:cubicBezTo>
                    <a:pt x="4740" y="7778"/>
                    <a:pt x="4911" y="7827"/>
                    <a:pt x="5093" y="7875"/>
                  </a:cubicBezTo>
                  <a:cubicBezTo>
                    <a:pt x="4777" y="8070"/>
                    <a:pt x="4461" y="8277"/>
                    <a:pt x="4157" y="8507"/>
                  </a:cubicBezTo>
                  <a:lnTo>
                    <a:pt x="6539" y="8507"/>
                  </a:lnTo>
                  <a:cubicBezTo>
                    <a:pt x="5615" y="8738"/>
                    <a:pt x="4692" y="8702"/>
                    <a:pt x="3780" y="8811"/>
                  </a:cubicBezTo>
                  <a:cubicBezTo>
                    <a:pt x="3549" y="8981"/>
                    <a:pt x="3343" y="9176"/>
                    <a:pt x="3136" y="9370"/>
                  </a:cubicBezTo>
                  <a:cubicBezTo>
                    <a:pt x="3780" y="9261"/>
                    <a:pt x="4339" y="9249"/>
                    <a:pt x="5008" y="9115"/>
                  </a:cubicBezTo>
                  <a:lnTo>
                    <a:pt x="5008" y="9115"/>
                  </a:lnTo>
                  <a:cubicBezTo>
                    <a:pt x="4266" y="9431"/>
                    <a:pt x="3525" y="9528"/>
                    <a:pt x="2784" y="9711"/>
                  </a:cubicBezTo>
                  <a:cubicBezTo>
                    <a:pt x="1702" y="10804"/>
                    <a:pt x="779" y="12129"/>
                    <a:pt x="98" y="13612"/>
                  </a:cubicBezTo>
                  <a:cubicBezTo>
                    <a:pt x="1034" y="13563"/>
                    <a:pt x="1970" y="13405"/>
                    <a:pt x="2893" y="13125"/>
                  </a:cubicBezTo>
                  <a:cubicBezTo>
                    <a:pt x="3173" y="12579"/>
                    <a:pt x="3428" y="12007"/>
                    <a:pt x="3793" y="11546"/>
                  </a:cubicBezTo>
                  <a:lnTo>
                    <a:pt x="3793" y="11546"/>
                  </a:lnTo>
                  <a:cubicBezTo>
                    <a:pt x="3659" y="12068"/>
                    <a:pt x="3416" y="12481"/>
                    <a:pt x="3355" y="12980"/>
                  </a:cubicBezTo>
                  <a:cubicBezTo>
                    <a:pt x="3489" y="12931"/>
                    <a:pt x="3635" y="12882"/>
                    <a:pt x="3768" y="12834"/>
                  </a:cubicBezTo>
                  <a:cubicBezTo>
                    <a:pt x="4036" y="11898"/>
                    <a:pt x="4692" y="11157"/>
                    <a:pt x="5166" y="10330"/>
                  </a:cubicBezTo>
                  <a:lnTo>
                    <a:pt x="5166" y="10330"/>
                  </a:lnTo>
                  <a:cubicBezTo>
                    <a:pt x="4825" y="10999"/>
                    <a:pt x="4655" y="11764"/>
                    <a:pt x="4461" y="12542"/>
                  </a:cubicBezTo>
                  <a:cubicBezTo>
                    <a:pt x="6345" y="11704"/>
                    <a:pt x="8082" y="10403"/>
                    <a:pt x="9504" y="8726"/>
                  </a:cubicBezTo>
                  <a:cubicBezTo>
                    <a:pt x="9662" y="9395"/>
                    <a:pt x="9942" y="10039"/>
                    <a:pt x="10294" y="10598"/>
                  </a:cubicBezTo>
                  <a:cubicBezTo>
                    <a:pt x="10416" y="10245"/>
                    <a:pt x="10489" y="9869"/>
                    <a:pt x="10635" y="9565"/>
                  </a:cubicBezTo>
                  <a:lnTo>
                    <a:pt x="10635" y="9565"/>
                  </a:lnTo>
                  <a:cubicBezTo>
                    <a:pt x="10635" y="10027"/>
                    <a:pt x="10549" y="10403"/>
                    <a:pt x="10440" y="10816"/>
                  </a:cubicBezTo>
                  <a:cubicBezTo>
                    <a:pt x="10549" y="10962"/>
                    <a:pt x="10647" y="11096"/>
                    <a:pt x="10768" y="11230"/>
                  </a:cubicBezTo>
                  <a:cubicBezTo>
                    <a:pt x="10938" y="11436"/>
                    <a:pt x="11121" y="11619"/>
                    <a:pt x="11315" y="11801"/>
                  </a:cubicBezTo>
                  <a:cubicBezTo>
                    <a:pt x="11546" y="10974"/>
                    <a:pt x="11546" y="10087"/>
                    <a:pt x="11546" y="9261"/>
                  </a:cubicBezTo>
                  <a:cubicBezTo>
                    <a:pt x="11667" y="10160"/>
                    <a:pt x="11777" y="11132"/>
                    <a:pt x="11643" y="12080"/>
                  </a:cubicBezTo>
                  <a:cubicBezTo>
                    <a:pt x="11838" y="12226"/>
                    <a:pt x="12044" y="12372"/>
                    <a:pt x="12251" y="12506"/>
                  </a:cubicBezTo>
                  <a:cubicBezTo>
                    <a:pt x="12372" y="11862"/>
                    <a:pt x="12312" y="11169"/>
                    <a:pt x="12312" y="10476"/>
                  </a:cubicBezTo>
                  <a:lnTo>
                    <a:pt x="12312" y="10476"/>
                  </a:lnTo>
                  <a:cubicBezTo>
                    <a:pt x="12433" y="11230"/>
                    <a:pt x="12664" y="11983"/>
                    <a:pt x="12482" y="12639"/>
                  </a:cubicBezTo>
                  <a:cubicBezTo>
                    <a:pt x="12980" y="12919"/>
                    <a:pt x="13490" y="13138"/>
                    <a:pt x="14013" y="13308"/>
                  </a:cubicBezTo>
                  <a:cubicBezTo>
                    <a:pt x="15216" y="13709"/>
                    <a:pt x="16456" y="13855"/>
                    <a:pt x="17695" y="13988"/>
                  </a:cubicBezTo>
                  <a:cubicBezTo>
                    <a:pt x="17075" y="11995"/>
                    <a:pt x="15921" y="10245"/>
                    <a:pt x="14438" y="9042"/>
                  </a:cubicBezTo>
                  <a:cubicBezTo>
                    <a:pt x="13806" y="8532"/>
                    <a:pt x="13114" y="8119"/>
                    <a:pt x="12397" y="7827"/>
                  </a:cubicBezTo>
                  <a:cubicBezTo>
                    <a:pt x="13065" y="7596"/>
                    <a:pt x="13709" y="7292"/>
                    <a:pt x="14329" y="6915"/>
                  </a:cubicBezTo>
                  <a:cubicBezTo>
                    <a:pt x="14049" y="6697"/>
                    <a:pt x="13733" y="6527"/>
                    <a:pt x="13369" y="6527"/>
                  </a:cubicBezTo>
                  <a:cubicBezTo>
                    <a:pt x="13831" y="6527"/>
                    <a:pt x="14207" y="6612"/>
                    <a:pt x="14548" y="6782"/>
                  </a:cubicBezTo>
                  <a:cubicBezTo>
                    <a:pt x="14657" y="6721"/>
                    <a:pt x="14766" y="6648"/>
                    <a:pt x="14876" y="6575"/>
                  </a:cubicBezTo>
                  <a:cubicBezTo>
                    <a:pt x="14207" y="6283"/>
                    <a:pt x="13490" y="6174"/>
                    <a:pt x="12761" y="6077"/>
                  </a:cubicBezTo>
                  <a:cubicBezTo>
                    <a:pt x="13600" y="6077"/>
                    <a:pt x="14426" y="6077"/>
                    <a:pt x="15253" y="6308"/>
                  </a:cubicBezTo>
                  <a:cubicBezTo>
                    <a:pt x="15411" y="6186"/>
                    <a:pt x="15569" y="6053"/>
                    <a:pt x="15727" y="5931"/>
                  </a:cubicBezTo>
                  <a:cubicBezTo>
                    <a:pt x="15289" y="5737"/>
                    <a:pt x="14852" y="5615"/>
                    <a:pt x="14292" y="5615"/>
                  </a:cubicBezTo>
                  <a:cubicBezTo>
                    <a:pt x="14527" y="5615"/>
                    <a:pt x="14786" y="5594"/>
                    <a:pt x="15051" y="5594"/>
                  </a:cubicBezTo>
                  <a:cubicBezTo>
                    <a:pt x="15349" y="5594"/>
                    <a:pt x="15656" y="5621"/>
                    <a:pt x="15945" y="5737"/>
                  </a:cubicBezTo>
                  <a:cubicBezTo>
                    <a:pt x="16213" y="5506"/>
                    <a:pt x="16468" y="5250"/>
                    <a:pt x="16723" y="4983"/>
                  </a:cubicBezTo>
                  <a:cubicBezTo>
                    <a:pt x="16082" y="4881"/>
                    <a:pt x="15431" y="4814"/>
                    <a:pt x="14785" y="4814"/>
                  </a:cubicBezTo>
                  <a:cubicBezTo>
                    <a:pt x="13973" y="4814"/>
                    <a:pt x="13168" y="4919"/>
                    <a:pt x="12397" y="5190"/>
                  </a:cubicBezTo>
                  <a:cubicBezTo>
                    <a:pt x="11862" y="5372"/>
                    <a:pt x="11339" y="5652"/>
                    <a:pt x="10865" y="6004"/>
                  </a:cubicBezTo>
                  <a:cubicBezTo>
                    <a:pt x="11206" y="5481"/>
                    <a:pt x="11497" y="4922"/>
                    <a:pt x="11753" y="4351"/>
                  </a:cubicBezTo>
                  <a:lnTo>
                    <a:pt x="11753" y="4351"/>
                  </a:lnTo>
                  <a:cubicBezTo>
                    <a:pt x="11534" y="4375"/>
                    <a:pt x="11315" y="4400"/>
                    <a:pt x="11096" y="4400"/>
                  </a:cubicBezTo>
                  <a:cubicBezTo>
                    <a:pt x="11327" y="4242"/>
                    <a:pt x="11619" y="4120"/>
                    <a:pt x="11898" y="3999"/>
                  </a:cubicBezTo>
                  <a:cubicBezTo>
                    <a:pt x="12154" y="3343"/>
                    <a:pt x="12360" y="2650"/>
                    <a:pt x="12506" y="1945"/>
                  </a:cubicBezTo>
                  <a:lnTo>
                    <a:pt x="12506" y="1945"/>
                  </a:lnTo>
                  <a:cubicBezTo>
                    <a:pt x="12372" y="1969"/>
                    <a:pt x="12263" y="2018"/>
                    <a:pt x="12154" y="2115"/>
                  </a:cubicBezTo>
                  <a:cubicBezTo>
                    <a:pt x="12251" y="1933"/>
                    <a:pt x="12397" y="1750"/>
                    <a:pt x="12567" y="1605"/>
                  </a:cubicBezTo>
                  <a:cubicBezTo>
                    <a:pt x="12652" y="1131"/>
                    <a:pt x="12700" y="657"/>
                    <a:pt x="12725" y="183"/>
                  </a:cubicBezTo>
                  <a:lnTo>
                    <a:pt x="12725" y="183"/>
                  </a:lnTo>
                  <a:cubicBezTo>
                    <a:pt x="12129" y="608"/>
                    <a:pt x="11582" y="1131"/>
                    <a:pt x="11096" y="1738"/>
                  </a:cubicBezTo>
                  <a:lnTo>
                    <a:pt x="11096" y="2723"/>
                  </a:lnTo>
                  <a:cubicBezTo>
                    <a:pt x="11011" y="2468"/>
                    <a:pt x="10975" y="2212"/>
                    <a:pt x="10926" y="1957"/>
                  </a:cubicBezTo>
                  <a:cubicBezTo>
                    <a:pt x="10829" y="2079"/>
                    <a:pt x="10732" y="2224"/>
                    <a:pt x="10635" y="2358"/>
                  </a:cubicBezTo>
                  <a:lnTo>
                    <a:pt x="10635" y="2881"/>
                  </a:lnTo>
                  <a:cubicBezTo>
                    <a:pt x="10635" y="2735"/>
                    <a:pt x="10610" y="2601"/>
                    <a:pt x="10562" y="2480"/>
                  </a:cubicBezTo>
                  <a:cubicBezTo>
                    <a:pt x="10148" y="3112"/>
                    <a:pt x="9796" y="3792"/>
                    <a:pt x="9529" y="4521"/>
                  </a:cubicBezTo>
                  <a:cubicBezTo>
                    <a:pt x="9419" y="3938"/>
                    <a:pt x="9249" y="3379"/>
                    <a:pt x="9018" y="2856"/>
                  </a:cubicBezTo>
                  <a:cubicBezTo>
                    <a:pt x="8799" y="2370"/>
                    <a:pt x="8520" y="1908"/>
                    <a:pt x="8204" y="1507"/>
                  </a:cubicBezTo>
                  <a:lnTo>
                    <a:pt x="8204" y="1969"/>
                  </a:lnTo>
                  <a:cubicBezTo>
                    <a:pt x="8046" y="1726"/>
                    <a:pt x="7961" y="1435"/>
                    <a:pt x="7888" y="1143"/>
                  </a:cubicBezTo>
                  <a:cubicBezTo>
                    <a:pt x="7694" y="948"/>
                    <a:pt x="7499" y="778"/>
                    <a:pt x="7293" y="632"/>
                  </a:cubicBezTo>
                  <a:cubicBezTo>
                    <a:pt x="7293" y="669"/>
                    <a:pt x="7256" y="705"/>
                    <a:pt x="7147" y="754"/>
                  </a:cubicBezTo>
                  <a:cubicBezTo>
                    <a:pt x="7147" y="657"/>
                    <a:pt x="7110" y="560"/>
                    <a:pt x="7062" y="474"/>
                  </a:cubicBezTo>
                  <a:cubicBezTo>
                    <a:pt x="6673" y="231"/>
                    <a:pt x="6247" y="61"/>
                    <a:pt x="58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4" name="Google Shape;2214;p37">
              <a:extLst>
                <a:ext uri="{FF2B5EF4-FFF2-40B4-BE49-F238E27FC236}">
                  <a16:creationId xmlns:a16="http://schemas.microsoft.com/office/drawing/2014/main" id="{B9D9970B-1ADD-A204-3386-B5AE0B059332}"/>
                </a:ext>
              </a:extLst>
            </p:cNvPr>
            <p:cNvSpPr/>
            <p:nvPr/>
          </p:nvSpPr>
          <p:spPr>
            <a:xfrm>
              <a:off x="757697" y="2018840"/>
              <a:ext cx="252907" cy="57558"/>
            </a:xfrm>
            <a:custGeom>
              <a:avLst/>
              <a:gdLst/>
              <a:ahLst/>
              <a:cxnLst/>
              <a:rect l="l" t="t" r="r" b="b"/>
              <a:pathLst>
                <a:path w="4328" h="985" extrusionOk="0">
                  <a:moveTo>
                    <a:pt x="1860" y="0"/>
                  </a:moveTo>
                  <a:cubicBezTo>
                    <a:pt x="1228" y="61"/>
                    <a:pt x="609" y="170"/>
                    <a:pt x="1" y="316"/>
                  </a:cubicBezTo>
                  <a:cubicBezTo>
                    <a:pt x="140" y="310"/>
                    <a:pt x="278" y="308"/>
                    <a:pt x="417" y="308"/>
                  </a:cubicBezTo>
                  <a:cubicBezTo>
                    <a:pt x="1746" y="308"/>
                    <a:pt x="3062" y="566"/>
                    <a:pt x="4327" y="985"/>
                  </a:cubicBezTo>
                  <a:cubicBezTo>
                    <a:pt x="3549" y="583"/>
                    <a:pt x="2711" y="255"/>
                    <a:pt x="18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5" name="Google Shape;2215;p37">
              <a:extLst>
                <a:ext uri="{FF2B5EF4-FFF2-40B4-BE49-F238E27FC236}">
                  <a16:creationId xmlns:a16="http://schemas.microsoft.com/office/drawing/2014/main" id="{3E160EE3-B5CE-FA70-38ED-3F9C3FB6824E}"/>
                </a:ext>
              </a:extLst>
            </p:cNvPr>
            <p:cNvSpPr/>
            <p:nvPr/>
          </p:nvSpPr>
          <p:spPr>
            <a:xfrm>
              <a:off x="1142603" y="2062140"/>
              <a:ext cx="115117" cy="134284"/>
            </a:xfrm>
            <a:custGeom>
              <a:avLst/>
              <a:gdLst/>
              <a:ahLst/>
              <a:cxnLst/>
              <a:rect l="l" t="t" r="r" b="b"/>
              <a:pathLst>
                <a:path w="1970" h="2298" extrusionOk="0">
                  <a:moveTo>
                    <a:pt x="1" y="0"/>
                  </a:moveTo>
                  <a:cubicBezTo>
                    <a:pt x="74" y="122"/>
                    <a:pt x="146" y="244"/>
                    <a:pt x="219" y="365"/>
                  </a:cubicBezTo>
                  <a:cubicBezTo>
                    <a:pt x="146" y="316"/>
                    <a:pt x="86" y="280"/>
                    <a:pt x="13" y="231"/>
                  </a:cubicBezTo>
                  <a:lnTo>
                    <a:pt x="13" y="231"/>
                  </a:lnTo>
                  <a:cubicBezTo>
                    <a:pt x="159" y="620"/>
                    <a:pt x="292" y="1021"/>
                    <a:pt x="438" y="1410"/>
                  </a:cubicBezTo>
                  <a:cubicBezTo>
                    <a:pt x="961" y="1690"/>
                    <a:pt x="1471" y="1981"/>
                    <a:pt x="1969" y="2297"/>
                  </a:cubicBezTo>
                  <a:cubicBezTo>
                    <a:pt x="1398" y="1434"/>
                    <a:pt x="730" y="681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6" name="Google Shape;2216;p37">
              <a:extLst>
                <a:ext uri="{FF2B5EF4-FFF2-40B4-BE49-F238E27FC236}">
                  <a16:creationId xmlns:a16="http://schemas.microsoft.com/office/drawing/2014/main" id="{1297C830-2B64-884E-6481-E7C40475F16E}"/>
                </a:ext>
              </a:extLst>
            </p:cNvPr>
            <p:cNvSpPr/>
            <p:nvPr/>
          </p:nvSpPr>
          <p:spPr>
            <a:xfrm>
              <a:off x="1094336" y="2050044"/>
              <a:ext cx="62525" cy="88120"/>
            </a:xfrm>
            <a:custGeom>
              <a:avLst/>
              <a:gdLst/>
              <a:ahLst/>
              <a:cxnLst/>
              <a:rect l="l" t="t" r="r" b="b"/>
              <a:pathLst>
                <a:path w="1070" h="1508" extrusionOk="0">
                  <a:moveTo>
                    <a:pt x="0" y="1"/>
                  </a:moveTo>
                  <a:cubicBezTo>
                    <a:pt x="328" y="487"/>
                    <a:pt x="657" y="973"/>
                    <a:pt x="972" y="1471"/>
                  </a:cubicBezTo>
                  <a:cubicBezTo>
                    <a:pt x="1009" y="1483"/>
                    <a:pt x="1033" y="1496"/>
                    <a:pt x="1070" y="1508"/>
                  </a:cubicBezTo>
                  <a:cubicBezTo>
                    <a:pt x="924" y="1119"/>
                    <a:pt x="778" y="718"/>
                    <a:pt x="632" y="317"/>
                  </a:cubicBezTo>
                  <a:cubicBezTo>
                    <a:pt x="426" y="195"/>
                    <a:pt x="219" y="86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7" name="Google Shape;2217;p37">
              <a:extLst>
                <a:ext uri="{FF2B5EF4-FFF2-40B4-BE49-F238E27FC236}">
                  <a16:creationId xmlns:a16="http://schemas.microsoft.com/office/drawing/2014/main" id="{B916D373-F00B-79A0-EAA3-70BE9818E700}"/>
                </a:ext>
              </a:extLst>
            </p:cNvPr>
            <p:cNvSpPr/>
            <p:nvPr/>
          </p:nvSpPr>
          <p:spPr>
            <a:xfrm>
              <a:off x="890518" y="2015977"/>
              <a:ext cx="245076" cy="112254"/>
            </a:xfrm>
            <a:custGeom>
              <a:avLst/>
              <a:gdLst/>
              <a:ahLst/>
              <a:cxnLst/>
              <a:rect l="l" t="t" r="r" b="b"/>
              <a:pathLst>
                <a:path w="4194" h="1921" extrusionOk="0">
                  <a:moveTo>
                    <a:pt x="462" y="1"/>
                  </a:moveTo>
                  <a:cubicBezTo>
                    <a:pt x="304" y="1"/>
                    <a:pt x="158" y="13"/>
                    <a:pt x="0" y="25"/>
                  </a:cubicBezTo>
                  <a:cubicBezTo>
                    <a:pt x="1021" y="353"/>
                    <a:pt x="2018" y="778"/>
                    <a:pt x="2929" y="1349"/>
                  </a:cubicBezTo>
                  <a:cubicBezTo>
                    <a:pt x="3355" y="1520"/>
                    <a:pt x="3780" y="1714"/>
                    <a:pt x="4193" y="1921"/>
                  </a:cubicBezTo>
                  <a:cubicBezTo>
                    <a:pt x="3877" y="1435"/>
                    <a:pt x="3561" y="948"/>
                    <a:pt x="3233" y="474"/>
                  </a:cubicBezTo>
                  <a:cubicBezTo>
                    <a:pt x="3063" y="402"/>
                    <a:pt x="2881" y="341"/>
                    <a:pt x="2710" y="292"/>
                  </a:cubicBezTo>
                  <a:cubicBezTo>
                    <a:pt x="2650" y="268"/>
                    <a:pt x="2589" y="256"/>
                    <a:pt x="2516" y="244"/>
                  </a:cubicBezTo>
                  <a:lnTo>
                    <a:pt x="2516" y="244"/>
                  </a:lnTo>
                  <a:cubicBezTo>
                    <a:pt x="2625" y="438"/>
                    <a:pt x="2698" y="645"/>
                    <a:pt x="2783" y="803"/>
                  </a:cubicBezTo>
                  <a:cubicBezTo>
                    <a:pt x="2553" y="572"/>
                    <a:pt x="2309" y="329"/>
                    <a:pt x="2054" y="134"/>
                  </a:cubicBezTo>
                  <a:cubicBezTo>
                    <a:pt x="1872" y="110"/>
                    <a:pt x="1702" y="73"/>
                    <a:pt x="1520" y="61"/>
                  </a:cubicBezTo>
                  <a:lnTo>
                    <a:pt x="1520" y="61"/>
                  </a:lnTo>
                  <a:cubicBezTo>
                    <a:pt x="1775" y="244"/>
                    <a:pt x="1993" y="474"/>
                    <a:pt x="2176" y="645"/>
                  </a:cubicBezTo>
                  <a:cubicBezTo>
                    <a:pt x="1605" y="365"/>
                    <a:pt x="1033" y="195"/>
                    <a:pt x="4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8" name="Google Shape;2218;p37">
              <a:extLst>
                <a:ext uri="{FF2B5EF4-FFF2-40B4-BE49-F238E27FC236}">
                  <a16:creationId xmlns:a16="http://schemas.microsoft.com/office/drawing/2014/main" id="{25133A22-DB14-ED9F-E3A5-858222A54216}"/>
                </a:ext>
              </a:extLst>
            </p:cNvPr>
            <p:cNvSpPr/>
            <p:nvPr/>
          </p:nvSpPr>
          <p:spPr>
            <a:xfrm>
              <a:off x="1067340" y="1790129"/>
              <a:ext cx="91685" cy="100216"/>
            </a:xfrm>
            <a:custGeom>
              <a:avLst/>
              <a:gdLst/>
              <a:ahLst/>
              <a:cxnLst/>
              <a:rect l="l" t="t" r="r" b="b"/>
              <a:pathLst>
                <a:path w="1569" h="1715" extrusionOk="0">
                  <a:moveTo>
                    <a:pt x="0" y="1"/>
                  </a:moveTo>
                  <a:lnTo>
                    <a:pt x="0" y="1"/>
                  </a:lnTo>
                  <a:cubicBezTo>
                    <a:pt x="572" y="524"/>
                    <a:pt x="1094" y="1095"/>
                    <a:pt x="1568" y="1714"/>
                  </a:cubicBezTo>
                  <a:cubicBezTo>
                    <a:pt x="1507" y="1374"/>
                    <a:pt x="1447" y="1022"/>
                    <a:pt x="1374" y="682"/>
                  </a:cubicBezTo>
                  <a:cubicBezTo>
                    <a:pt x="1349" y="645"/>
                    <a:pt x="1313" y="621"/>
                    <a:pt x="1277" y="596"/>
                  </a:cubicBezTo>
                  <a:cubicBezTo>
                    <a:pt x="1277" y="633"/>
                    <a:pt x="1240" y="669"/>
                    <a:pt x="1131" y="718"/>
                  </a:cubicBezTo>
                  <a:cubicBezTo>
                    <a:pt x="1131" y="621"/>
                    <a:pt x="1094" y="524"/>
                    <a:pt x="1046" y="438"/>
                  </a:cubicBezTo>
                  <a:cubicBezTo>
                    <a:pt x="717" y="232"/>
                    <a:pt x="365" y="86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9" name="Google Shape;2219;p37">
              <a:extLst>
                <a:ext uri="{FF2B5EF4-FFF2-40B4-BE49-F238E27FC236}">
                  <a16:creationId xmlns:a16="http://schemas.microsoft.com/office/drawing/2014/main" id="{ECB5B2A8-A267-0260-5311-26FB4C41E62F}"/>
                </a:ext>
              </a:extLst>
            </p:cNvPr>
            <p:cNvSpPr/>
            <p:nvPr/>
          </p:nvSpPr>
          <p:spPr>
            <a:xfrm>
              <a:off x="1158964" y="1838454"/>
              <a:ext cx="45462" cy="122188"/>
            </a:xfrm>
            <a:custGeom>
              <a:avLst/>
              <a:gdLst/>
              <a:ahLst/>
              <a:cxnLst/>
              <a:rect l="l" t="t" r="r" b="b"/>
              <a:pathLst>
                <a:path w="778" h="2091" extrusionOk="0">
                  <a:moveTo>
                    <a:pt x="0" y="0"/>
                  </a:moveTo>
                  <a:cubicBezTo>
                    <a:pt x="73" y="377"/>
                    <a:pt x="134" y="766"/>
                    <a:pt x="195" y="1155"/>
                  </a:cubicBezTo>
                  <a:cubicBezTo>
                    <a:pt x="401" y="1459"/>
                    <a:pt x="596" y="1762"/>
                    <a:pt x="778" y="2091"/>
                  </a:cubicBezTo>
                  <a:cubicBezTo>
                    <a:pt x="778" y="1677"/>
                    <a:pt x="778" y="1264"/>
                    <a:pt x="778" y="851"/>
                  </a:cubicBezTo>
                  <a:cubicBezTo>
                    <a:pt x="729" y="790"/>
                    <a:pt x="681" y="717"/>
                    <a:pt x="620" y="644"/>
                  </a:cubicBezTo>
                  <a:lnTo>
                    <a:pt x="620" y="1106"/>
                  </a:lnTo>
                  <a:cubicBezTo>
                    <a:pt x="462" y="863"/>
                    <a:pt x="377" y="572"/>
                    <a:pt x="304" y="280"/>
                  </a:cubicBezTo>
                  <a:cubicBezTo>
                    <a:pt x="207" y="183"/>
                    <a:pt x="97" y="85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0" name="Google Shape;2220;p37">
              <a:extLst>
                <a:ext uri="{FF2B5EF4-FFF2-40B4-BE49-F238E27FC236}">
                  <a16:creationId xmlns:a16="http://schemas.microsoft.com/office/drawing/2014/main" id="{5A8546D6-734B-4544-F14E-15A5FF2172B8}"/>
                </a:ext>
              </a:extLst>
            </p:cNvPr>
            <p:cNvSpPr/>
            <p:nvPr/>
          </p:nvSpPr>
          <p:spPr>
            <a:xfrm>
              <a:off x="1221430" y="1939311"/>
              <a:ext cx="21387" cy="58961"/>
            </a:xfrm>
            <a:custGeom>
              <a:avLst/>
              <a:gdLst/>
              <a:ahLst/>
              <a:cxnLst/>
              <a:rect l="l" t="t" r="r" b="b"/>
              <a:pathLst>
                <a:path w="366" h="1009" extrusionOk="0">
                  <a:moveTo>
                    <a:pt x="232" y="0"/>
                  </a:moveTo>
                  <a:cubicBezTo>
                    <a:pt x="171" y="304"/>
                    <a:pt x="86" y="608"/>
                    <a:pt x="1" y="911"/>
                  </a:cubicBezTo>
                  <a:cubicBezTo>
                    <a:pt x="25" y="948"/>
                    <a:pt x="37" y="972"/>
                    <a:pt x="49" y="1009"/>
                  </a:cubicBezTo>
                  <a:cubicBezTo>
                    <a:pt x="134" y="754"/>
                    <a:pt x="244" y="510"/>
                    <a:pt x="365" y="267"/>
                  </a:cubicBezTo>
                  <a:cubicBezTo>
                    <a:pt x="317" y="170"/>
                    <a:pt x="280" y="85"/>
                    <a:pt x="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1" name="Google Shape;2221;p37">
              <a:extLst>
                <a:ext uri="{FF2B5EF4-FFF2-40B4-BE49-F238E27FC236}">
                  <a16:creationId xmlns:a16="http://schemas.microsoft.com/office/drawing/2014/main" id="{DCA76F04-82AF-E6C6-69B8-1319C2F2DEBE}"/>
                </a:ext>
              </a:extLst>
            </p:cNvPr>
            <p:cNvSpPr/>
            <p:nvPr/>
          </p:nvSpPr>
          <p:spPr>
            <a:xfrm>
              <a:off x="1229261" y="1966249"/>
              <a:ext cx="49027" cy="185414"/>
            </a:xfrm>
            <a:custGeom>
              <a:avLst/>
              <a:gdLst/>
              <a:ahLst/>
              <a:cxnLst/>
              <a:rect l="l" t="t" r="r" b="b"/>
              <a:pathLst>
                <a:path w="839" h="3173" extrusionOk="0">
                  <a:moveTo>
                    <a:pt x="304" y="1"/>
                  </a:moveTo>
                  <a:cubicBezTo>
                    <a:pt x="207" y="220"/>
                    <a:pt x="110" y="438"/>
                    <a:pt x="37" y="669"/>
                  </a:cubicBezTo>
                  <a:cubicBezTo>
                    <a:pt x="25" y="694"/>
                    <a:pt x="12" y="706"/>
                    <a:pt x="0" y="718"/>
                  </a:cubicBezTo>
                  <a:cubicBezTo>
                    <a:pt x="365" y="1496"/>
                    <a:pt x="632" y="2310"/>
                    <a:pt x="790" y="3173"/>
                  </a:cubicBezTo>
                  <a:cubicBezTo>
                    <a:pt x="839" y="2565"/>
                    <a:pt x="827" y="1982"/>
                    <a:pt x="778" y="1398"/>
                  </a:cubicBezTo>
                  <a:cubicBezTo>
                    <a:pt x="766" y="1423"/>
                    <a:pt x="754" y="1447"/>
                    <a:pt x="742" y="1471"/>
                  </a:cubicBezTo>
                  <a:cubicBezTo>
                    <a:pt x="644" y="961"/>
                    <a:pt x="499" y="475"/>
                    <a:pt x="3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2" name="Google Shape;2222;p37">
              <a:extLst>
                <a:ext uri="{FF2B5EF4-FFF2-40B4-BE49-F238E27FC236}">
                  <a16:creationId xmlns:a16="http://schemas.microsoft.com/office/drawing/2014/main" id="{4FC12325-7564-9D1B-17E9-96C4B545F947}"/>
                </a:ext>
              </a:extLst>
            </p:cNvPr>
            <p:cNvSpPr/>
            <p:nvPr/>
          </p:nvSpPr>
          <p:spPr>
            <a:xfrm>
              <a:off x="1212899" y="1900920"/>
              <a:ext cx="15719" cy="79588"/>
            </a:xfrm>
            <a:custGeom>
              <a:avLst/>
              <a:gdLst/>
              <a:ahLst/>
              <a:cxnLst/>
              <a:rect l="l" t="t" r="r" b="b"/>
              <a:pathLst>
                <a:path w="269" h="1362" extrusionOk="0">
                  <a:moveTo>
                    <a:pt x="1" y="1"/>
                  </a:moveTo>
                  <a:cubicBezTo>
                    <a:pt x="1" y="438"/>
                    <a:pt x="13" y="876"/>
                    <a:pt x="25" y="1313"/>
                  </a:cubicBezTo>
                  <a:cubicBezTo>
                    <a:pt x="25" y="1338"/>
                    <a:pt x="37" y="1350"/>
                    <a:pt x="49" y="1362"/>
                  </a:cubicBezTo>
                  <a:cubicBezTo>
                    <a:pt x="134" y="1058"/>
                    <a:pt x="207" y="754"/>
                    <a:pt x="268" y="438"/>
                  </a:cubicBezTo>
                  <a:cubicBezTo>
                    <a:pt x="183" y="292"/>
                    <a:pt x="98" y="147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3" name="Google Shape;2223;p37">
              <a:extLst>
                <a:ext uri="{FF2B5EF4-FFF2-40B4-BE49-F238E27FC236}">
                  <a16:creationId xmlns:a16="http://schemas.microsoft.com/office/drawing/2014/main" id="{8C6950CF-788C-1B1A-F673-BA74D700A402}"/>
                </a:ext>
              </a:extLst>
            </p:cNvPr>
            <p:cNvSpPr/>
            <p:nvPr/>
          </p:nvSpPr>
          <p:spPr>
            <a:xfrm>
              <a:off x="1283955" y="2099070"/>
              <a:ext cx="136387" cy="132823"/>
            </a:xfrm>
            <a:custGeom>
              <a:avLst/>
              <a:gdLst/>
              <a:ahLst/>
              <a:cxnLst/>
              <a:rect l="l" t="t" r="r" b="b"/>
              <a:pathLst>
                <a:path w="2334" h="2273" extrusionOk="0">
                  <a:moveTo>
                    <a:pt x="2333" y="0"/>
                  </a:moveTo>
                  <a:cubicBezTo>
                    <a:pt x="2309" y="0"/>
                    <a:pt x="2285" y="13"/>
                    <a:pt x="2260" y="25"/>
                  </a:cubicBezTo>
                  <a:cubicBezTo>
                    <a:pt x="1361" y="608"/>
                    <a:pt x="596" y="1386"/>
                    <a:pt x="0" y="2273"/>
                  </a:cubicBezTo>
                  <a:cubicBezTo>
                    <a:pt x="267" y="2018"/>
                    <a:pt x="547" y="1799"/>
                    <a:pt x="839" y="1580"/>
                  </a:cubicBezTo>
                  <a:cubicBezTo>
                    <a:pt x="1288" y="1009"/>
                    <a:pt x="1787" y="474"/>
                    <a:pt x="23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4" name="Google Shape;2224;p37">
              <a:extLst>
                <a:ext uri="{FF2B5EF4-FFF2-40B4-BE49-F238E27FC236}">
                  <a16:creationId xmlns:a16="http://schemas.microsoft.com/office/drawing/2014/main" id="{D050D91D-B03F-A53E-4992-CA3BBA6385DD}"/>
                </a:ext>
              </a:extLst>
            </p:cNvPr>
            <p:cNvSpPr/>
            <p:nvPr/>
          </p:nvSpPr>
          <p:spPr>
            <a:xfrm>
              <a:off x="1359919" y="2074937"/>
              <a:ext cx="144919" cy="98755"/>
            </a:xfrm>
            <a:custGeom>
              <a:avLst/>
              <a:gdLst/>
              <a:ahLst/>
              <a:cxnLst/>
              <a:rect l="l" t="t" r="r" b="b"/>
              <a:pathLst>
                <a:path w="2480" h="1690" extrusionOk="0">
                  <a:moveTo>
                    <a:pt x="2480" y="0"/>
                  </a:moveTo>
                  <a:lnTo>
                    <a:pt x="2480" y="0"/>
                  </a:lnTo>
                  <a:cubicBezTo>
                    <a:pt x="2127" y="61"/>
                    <a:pt x="1787" y="134"/>
                    <a:pt x="1447" y="255"/>
                  </a:cubicBezTo>
                  <a:cubicBezTo>
                    <a:pt x="924" y="693"/>
                    <a:pt x="438" y="1167"/>
                    <a:pt x="0" y="1689"/>
                  </a:cubicBezTo>
                  <a:cubicBezTo>
                    <a:pt x="183" y="1568"/>
                    <a:pt x="377" y="1459"/>
                    <a:pt x="572" y="1349"/>
                  </a:cubicBezTo>
                  <a:cubicBezTo>
                    <a:pt x="1143" y="827"/>
                    <a:pt x="1787" y="377"/>
                    <a:pt x="2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5" name="Google Shape;2225;p37">
              <a:extLst>
                <a:ext uri="{FF2B5EF4-FFF2-40B4-BE49-F238E27FC236}">
                  <a16:creationId xmlns:a16="http://schemas.microsoft.com/office/drawing/2014/main" id="{8FF3FD61-7980-FC2B-F218-FF7A33721BBF}"/>
                </a:ext>
              </a:extLst>
            </p:cNvPr>
            <p:cNvSpPr/>
            <p:nvPr/>
          </p:nvSpPr>
          <p:spPr>
            <a:xfrm>
              <a:off x="1613406" y="2073476"/>
              <a:ext cx="79647" cy="10752"/>
            </a:xfrm>
            <a:custGeom>
              <a:avLst/>
              <a:gdLst/>
              <a:ahLst/>
              <a:cxnLst/>
              <a:rect l="l" t="t" r="r" b="b"/>
              <a:pathLst>
                <a:path w="1363" h="184" extrusionOk="0">
                  <a:moveTo>
                    <a:pt x="621" y="1"/>
                  </a:moveTo>
                  <a:cubicBezTo>
                    <a:pt x="414" y="50"/>
                    <a:pt x="208" y="110"/>
                    <a:pt x="1" y="183"/>
                  </a:cubicBezTo>
                  <a:cubicBezTo>
                    <a:pt x="391" y="141"/>
                    <a:pt x="782" y="108"/>
                    <a:pt x="1173" y="108"/>
                  </a:cubicBezTo>
                  <a:cubicBezTo>
                    <a:pt x="1232" y="108"/>
                    <a:pt x="1291" y="109"/>
                    <a:pt x="1350" y="110"/>
                  </a:cubicBezTo>
                  <a:cubicBezTo>
                    <a:pt x="1350" y="98"/>
                    <a:pt x="1350" y="98"/>
                    <a:pt x="1362" y="98"/>
                  </a:cubicBezTo>
                  <a:cubicBezTo>
                    <a:pt x="1107" y="62"/>
                    <a:pt x="864" y="25"/>
                    <a:pt x="6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6" name="Google Shape;2226;p37">
              <a:extLst>
                <a:ext uri="{FF2B5EF4-FFF2-40B4-BE49-F238E27FC236}">
                  <a16:creationId xmlns:a16="http://schemas.microsoft.com/office/drawing/2014/main" id="{D0BFE428-4054-FCD4-6A82-1AA0CD6F0E72}"/>
                </a:ext>
              </a:extLst>
            </p:cNvPr>
            <p:cNvSpPr/>
            <p:nvPr/>
          </p:nvSpPr>
          <p:spPr>
            <a:xfrm>
              <a:off x="1426651" y="2069619"/>
              <a:ext cx="197510" cy="67142"/>
            </a:xfrm>
            <a:custGeom>
              <a:avLst/>
              <a:gdLst/>
              <a:ahLst/>
              <a:cxnLst/>
              <a:rect l="l" t="t" r="r" b="b"/>
              <a:pathLst>
                <a:path w="3380" h="1149" extrusionOk="0">
                  <a:moveTo>
                    <a:pt x="2571" y="0"/>
                  </a:moveTo>
                  <a:cubicBezTo>
                    <a:pt x="2301" y="0"/>
                    <a:pt x="2030" y="12"/>
                    <a:pt x="1763" y="43"/>
                  </a:cubicBezTo>
                  <a:cubicBezTo>
                    <a:pt x="1143" y="346"/>
                    <a:pt x="548" y="723"/>
                    <a:pt x="1" y="1148"/>
                  </a:cubicBezTo>
                  <a:cubicBezTo>
                    <a:pt x="766" y="796"/>
                    <a:pt x="1568" y="529"/>
                    <a:pt x="2407" y="371"/>
                  </a:cubicBezTo>
                  <a:cubicBezTo>
                    <a:pt x="2723" y="237"/>
                    <a:pt x="3051" y="128"/>
                    <a:pt x="3379" y="30"/>
                  </a:cubicBezTo>
                  <a:cubicBezTo>
                    <a:pt x="3112" y="12"/>
                    <a:pt x="2841" y="0"/>
                    <a:pt x="25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7" name="Google Shape;2227;p37">
              <a:extLst>
                <a:ext uri="{FF2B5EF4-FFF2-40B4-BE49-F238E27FC236}">
                  <a16:creationId xmlns:a16="http://schemas.microsoft.com/office/drawing/2014/main" id="{69650E29-F056-E8EE-D702-0F50D5E9A595}"/>
                </a:ext>
              </a:extLst>
            </p:cNvPr>
            <p:cNvSpPr/>
            <p:nvPr/>
          </p:nvSpPr>
          <p:spPr>
            <a:xfrm>
              <a:off x="1625502" y="2479010"/>
              <a:ext cx="124350" cy="126453"/>
            </a:xfrm>
            <a:custGeom>
              <a:avLst/>
              <a:gdLst/>
              <a:ahLst/>
              <a:cxnLst/>
              <a:rect l="l" t="t" r="r" b="b"/>
              <a:pathLst>
                <a:path w="2128" h="2164" extrusionOk="0">
                  <a:moveTo>
                    <a:pt x="1" y="0"/>
                  </a:moveTo>
                  <a:lnTo>
                    <a:pt x="1" y="0"/>
                  </a:lnTo>
                  <a:cubicBezTo>
                    <a:pt x="705" y="656"/>
                    <a:pt x="1349" y="1373"/>
                    <a:pt x="1957" y="2151"/>
                  </a:cubicBezTo>
                  <a:cubicBezTo>
                    <a:pt x="2006" y="2151"/>
                    <a:pt x="2066" y="2163"/>
                    <a:pt x="2127" y="2163"/>
                  </a:cubicBezTo>
                  <a:cubicBezTo>
                    <a:pt x="1981" y="1714"/>
                    <a:pt x="1811" y="1264"/>
                    <a:pt x="1617" y="839"/>
                  </a:cubicBezTo>
                  <a:cubicBezTo>
                    <a:pt x="1094" y="535"/>
                    <a:pt x="560" y="255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8" name="Google Shape;2228;p37">
              <a:extLst>
                <a:ext uri="{FF2B5EF4-FFF2-40B4-BE49-F238E27FC236}">
                  <a16:creationId xmlns:a16="http://schemas.microsoft.com/office/drawing/2014/main" id="{FEEEAE40-1BAC-B008-F925-4BB3839DBB2B}"/>
                </a:ext>
              </a:extLst>
            </p:cNvPr>
            <p:cNvSpPr/>
            <p:nvPr/>
          </p:nvSpPr>
          <p:spPr>
            <a:xfrm>
              <a:off x="1511147" y="2382418"/>
              <a:ext cx="202477" cy="131420"/>
            </a:xfrm>
            <a:custGeom>
              <a:avLst/>
              <a:gdLst/>
              <a:ahLst/>
              <a:cxnLst/>
              <a:rect l="l" t="t" r="r" b="b"/>
              <a:pathLst>
                <a:path w="3465" h="2249" extrusionOk="0">
                  <a:moveTo>
                    <a:pt x="1" y="0"/>
                  </a:moveTo>
                  <a:lnTo>
                    <a:pt x="1" y="0"/>
                  </a:lnTo>
                  <a:cubicBezTo>
                    <a:pt x="560" y="414"/>
                    <a:pt x="1107" y="851"/>
                    <a:pt x="1617" y="1325"/>
                  </a:cubicBezTo>
                  <a:cubicBezTo>
                    <a:pt x="2249" y="1605"/>
                    <a:pt x="2869" y="1908"/>
                    <a:pt x="3464" y="2249"/>
                  </a:cubicBezTo>
                  <a:cubicBezTo>
                    <a:pt x="3282" y="1872"/>
                    <a:pt x="3076" y="1507"/>
                    <a:pt x="2845" y="1155"/>
                  </a:cubicBezTo>
                  <a:cubicBezTo>
                    <a:pt x="1921" y="693"/>
                    <a:pt x="973" y="304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9" name="Google Shape;2229;p37">
              <a:extLst>
                <a:ext uri="{FF2B5EF4-FFF2-40B4-BE49-F238E27FC236}">
                  <a16:creationId xmlns:a16="http://schemas.microsoft.com/office/drawing/2014/main" id="{8E204DF7-39B2-E09B-42E4-703E9BAB6C2E}"/>
                </a:ext>
              </a:extLst>
            </p:cNvPr>
            <p:cNvSpPr/>
            <p:nvPr/>
          </p:nvSpPr>
          <p:spPr>
            <a:xfrm>
              <a:off x="1374119" y="2294357"/>
              <a:ext cx="293344" cy="140653"/>
            </a:xfrm>
            <a:custGeom>
              <a:avLst/>
              <a:gdLst/>
              <a:ahLst/>
              <a:cxnLst/>
              <a:rect l="l" t="t" r="r" b="b"/>
              <a:pathLst>
                <a:path w="5020" h="2407" extrusionOk="0">
                  <a:moveTo>
                    <a:pt x="0" y="0"/>
                  </a:moveTo>
                  <a:cubicBezTo>
                    <a:pt x="681" y="377"/>
                    <a:pt x="1325" y="790"/>
                    <a:pt x="1957" y="1228"/>
                  </a:cubicBezTo>
                  <a:cubicBezTo>
                    <a:pt x="3002" y="1532"/>
                    <a:pt x="4035" y="1921"/>
                    <a:pt x="5020" y="2407"/>
                  </a:cubicBezTo>
                  <a:cubicBezTo>
                    <a:pt x="4594" y="1775"/>
                    <a:pt x="4096" y="1204"/>
                    <a:pt x="3549" y="705"/>
                  </a:cubicBezTo>
                  <a:cubicBezTo>
                    <a:pt x="2480" y="389"/>
                    <a:pt x="1386" y="146"/>
                    <a:pt x="280" y="13"/>
                  </a:cubicBezTo>
                  <a:cubicBezTo>
                    <a:pt x="183" y="13"/>
                    <a:pt x="98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0" name="Google Shape;2230;p37">
              <a:extLst>
                <a:ext uri="{FF2B5EF4-FFF2-40B4-BE49-F238E27FC236}">
                  <a16:creationId xmlns:a16="http://schemas.microsoft.com/office/drawing/2014/main" id="{3D810AAD-7172-23EB-3398-D68C91A2FE90}"/>
                </a:ext>
              </a:extLst>
            </p:cNvPr>
            <p:cNvSpPr/>
            <p:nvPr/>
          </p:nvSpPr>
          <p:spPr>
            <a:xfrm>
              <a:off x="1465743" y="2297922"/>
              <a:ext cx="100158" cy="24192"/>
            </a:xfrm>
            <a:custGeom>
              <a:avLst/>
              <a:gdLst/>
              <a:ahLst/>
              <a:cxnLst/>
              <a:rect l="l" t="t" r="r" b="b"/>
              <a:pathLst>
                <a:path w="1714" h="414" extrusionOk="0">
                  <a:moveTo>
                    <a:pt x="0" y="0"/>
                  </a:moveTo>
                  <a:cubicBezTo>
                    <a:pt x="571" y="110"/>
                    <a:pt x="1143" y="255"/>
                    <a:pt x="1714" y="413"/>
                  </a:cubicBezTo>
                  <a:cubicBezTo>
                    <a:pt x="1677" y="377"/>
                    <a:pt x="1641" y="340"/>
                    <a:pt x="1604" y="316"/>
                  </a:cubicBezTo>
                  <a:cubicBezTo>
                    <a:pt x="1519" y="255"/>
                    <a:pt x="1446" y="182"/>
                    <a:pt x="1361" y="122"/>
                  </a:cubicBezTo>
                  <a:cubicBezTo>
                    <a:pt x="912" y="73"/>
                    <a:pt x="462" y="37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1" name="Google Shape;2231;p37">
              <a:extLst>
                <a:ext uri="{FF2B5EF4-FFF2-40B4-BE49-F238E27FC236}">
                  <a16:creationId xmlns:a16="http://schemas.microsoft.com/office/drawing/2014/main" id="{4D9B78E6-77D7-AB09-22B5-44D331BB75F6}"/>
                </a:ext>
              </a:extLst>
            </p:cNvPr>
            <p:cNvSpPr/>
            <p:nvPr/>
          </p:nvSpPr>
          <p:spPr>
            <a:xfrm>
              <a:off x="1283955" y="2235105"/>
              <a:ext cx="246479" cy="59312"/>
            </a:xfrm>
            <a:custGeom>
              <a:avLst/>
              <a:gdLst/>
              <a:ahLst/>
              <a:cxnLst/>
              <a:rect l="l" t="t" r="r" b="b"/>
              <a:pathLst>
                <a:path w="4218" h="1015" extrusionOk="0">
                  <a:moveTo>
                    <a:pt x="1816" y="1"/>
                  </a:moveTo>
                  <a:cubicBezTo>
                    <a:pt x="1214" y="1"/>
                    <a:pt x="605" y="83"/>
                    <a:pt x="0" y="249"/>
                  </a:cubicBezTo>
                  <a:cubicBezTo>
                    <a:pt x="377" y="419"/>
                    <a:pt x="754" y="601"/>
                    <a:pt x="1118" y="796"/>
                  </a:cubicBezTo>
                  <a:cubicBezTo>
                    <a:pt x="1361" y="820"/>
                    <a:pt x="1592" y="844"/>
                    <a:pt x="1835" y="869"/>
                  </a:cubicBezTo>
                  <a:cubicBezTo>
                    <a:pt x="2625" y="881"/>
                    <a:pt x="3427" y="929"/>
                    <a:pt x="4217" y="1014"/>
                  </a:cubicBezTo>
                  <a:cubicBezTo>
                    <a:pt x="3719" y="674"/>
                    <a:pt x="3208" y="395"/>
                    <a:pt x="2674" y="176"/>
                  </a:cubicBezTo>
                  <a:cubicBezTo>
                    <a:pt x="2747" y="152"/>
                    <a:pt x="2832" y="115"/>
                    <a:pt x="2905" y="91"/>
                  </a:cubicBezTo>
                  <a:cubicBezTo>
                    <a:pt x="2546" y="31"/>
                    <a:pt x="2182" y="1"/>
                    <a:pt x="18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2" name="Google Shape;2232;p37">
              <a:extLst>
                <a:ext uri="{FF2B5EF4-FFF2-40B4-BE49-F238E27FC236}">
                  <a16:creationId xmlns:a16="http://schemas.microsoft.com/office/drawing/2014/main" id="{11C19675-EDFC-BC08-73E8-D17CDC608729}"/>
                </a:ext>
              </a:extLst>
            </p:cNvPr>
            <p:cNvSpPr/>
            <p:nvPr/>
          </p:nvSpPr>
          <p:spPr>
            <a:xfrm>
              <a:off x="1392584" y="1809353"/>
              <a:ext cx="52592" cy="98755"/>
            </a:xfrm>
            <a:custGeom>
              <a:avLst/>
              <a:gdLst/>
              <a:ahLst/>
              <a:cxnLst/>
              <a:rect l="l" t="t" r="r" b="b"/>
              <a:pathLst>
                <a:path w="900" h="1690" extrusionOk="0">
                  <a:moveTo>
                    <a:pt x="900" y="0"/>
                  </a:moveTo>
                  <a:cubicBezTo>
                    <a:pt x="596" y="231"/>
                    <a:pt x="316" y="486"/>
                    <a:pt x="49" y="766"/>
                  </a:cubicBezTo>
                  <a:cubicBezTo>
                    <a:pt x="25" y="1070"/>
                    <a:pt x="13" y="1373"/>
                    <a:pt x="0" y="1689"/>
                  </a:cubicBezTo>
                  <a:cubicBezTo>
                    <a:pt x="292" y="1118"/>
                    <a:pt x="596" y="559"/>
                    <a:pt x="9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3" name="Google Shape;2233;p37">
              <a:extLst>
                <a:ext uri="{FF2B5EF4-FFF2-40B4-BE49-F238E27FC236}">
                  <a16:creationId xmlns:a16="http://schemas.microsoft.com/office/drawing/2014/main" id="{269DCDC2-1D8C-BEF5-25B6-A4EC9AF57CD4}"/>
                </a:ext>
              </a:extLst>
            </p:cNvPr>
            <p:cNvSpPr/>
            <p:nvPr/>
          </p:nvSpPr>
          <p:spPr>
            <a:xfrm>
              <a:off x="1305225" y="1864691"/>
              <a:ext cx="80290" cy="182609"/>
            </a:xfrm>
            <a:custGeom>
              <a:avLst/>
              <a:gdLst/>
              <a:ahLst/>
              <a:cxnLst/>
              <a:rect l="l" t="t" r="r" b="b"/>
              <a:pathLst>
                <a:path w="1374" h="3125" extrusionOk="0">
                  <a:moveTo>
                    <a:pt x="1374" y="1"/>
                  </a:moveTo>
                  <a:lnTo>
                    <a:pt x="1374" y="1"/>
                  </a:lnTo>
                  <a:cubicBezTo>
                    <a:pt x="1252" y="135"/>
                    <a:pt x="1131" y="281"/>
                    <a:pt x="1009" y="426"/>
                  </a:cubicBezTo>
                  <a:lnTo>
                    <a:pt x="1009" y="1411"/>
                  </a:lnTo>
                  <a:cubicBezTo>
                    <a:pt x="924" y="1156"/>
                    <a:pt x="888" y="900"/>
                    <a:pt x="839" y="633"/>
                  </a:cubicBezTo>
                  <a:cubicBezTo>
                    <a:pt x="742" y="767"/>
                    <a:pt x="645" y="912"/>
                    <a:pt x="548" y="1046"/>
                  </a:cubicBezTo>
                  <a:lnTo>
                    <a:pt x="548" y="1569"/>
                  </a:lnTo>
                  <a:cubicBezTo>
                    <a:pt x="548" y="1423"/>
                    <a:pt x="523" y="1289"/>
                    <a:pt x="475" y="1168"/>
                  </a:cubicBezTo>
                  <a:cubicBezTo>
                    <a:pt x="304" y="1423"/>
                    <a:pt x="146" y="1690"/>
                    <a:pt x="1" y="1970"/>
                  </a:cubicBezTo>
                  <a:cubicBezTo>
                    <a:pt x="98" y="2359"/>
                    <a:pt x="232" y="2748"/>
                    <a:pt x="377" y="3124"/>
                  </a:cubicBezTo>
                  <a:cubicBezTo>
                    <a:pt x="657" y="2419"/>
                    <a:pt x="985" y="1727"/>
                    <a:pt x="1337" y="1046"/>
                  </a:cubicBezTo>
                  <a:cubicBezTo>
                    <a:pt x="1337" y="694"/>
                    <a:pt x="1362" y="341"/>
                    <a:pt x="13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4" name="Google Shape;2234;p37">
              <a:extLst>
                <a:ext uri="{FF2B5EF4-FFF2-40B4-BE49-F238E27FC236}">
                  <a16:creationId xmlns:a16="http://schemas.microsoft.com/office/drawing/2014/main" id="{8DE57A5A-C44F-585A-70D8-87BE911B01A5}"/>
                </a:ext>
              </a:extLst>
            </p:cNvPr>
            <p:cNvSpPr/>
            <p:nvPr/>
          </p:nvSpPr>
          <p:spPr>
            <a:xfrm>
              <a:off x="1282494" y="1991844"/>
              <a:ext cx="40554" cy="204581"/>
            </a:xfrm>
            <a:custGeom>
              <a:avLst/>
              <a:gdLst/>
              <a:ahLst/>
              <a:cxnLst/>
              <a:rect l="l" t="t" r="r" b="b"/>
              <a:pathLst>
                <a:path w="694" h="3501" extrusionOk="0">
                  <a:moveTo>
                    <a:pt x="292" y="0"/>
                  </a:moveTo>
                  <a:cubicBezTo>
                    <a:pt x="207" y="170"/>
                    <a:pt x="122" y="341"/>
                    <a:pt x="37" y="523"/>
                  </a:cubicBezTo>
                  <a:cubicBezTo>
                    <a:pt x="1" y="1507"/>
                    <a:pt x="25" y="2504"/>
                    <a:pt x="25" y="3500"/>
                  </a:cubicBezTo>
                  <a:cubicBezTo>
                    <a:pt x="171" y="2686"/>
                    <a:pt x="402" y="1908"/>
                    <a:pt x="693" y="1155"/>
                  </a:cubicBezTo>
                  <a:cubicBezTo>
                    <a:pt x="523" y="778"/>
                    <a:pt x="390" y="389"/>
                    <a:pt x="2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5" name="Google Shape;2235;p37">
              <a:extLst>
                <a:ext uri="{FF2B5EF4-FFF2-40B4-BE49-F238E27FC236}">
                  <a16:creationId xmlns:a16="http://schemas.microsoft.com/office/drawing/2014/main" id="{11D8E088-D0DC-54D6-26B7-C78427BB778D}"/>
                </a:ext>
              </a:extLst>
            </p:cNvPr>
            <p:cNvSpPr/>
            <p:nvPr/>
          </p:nvSpPr>
          <p:spPr>
            <a:xfrm>
              <a:off x="1073008" y="2234170"/>
              <a:ext cx="202477" cy="20452"/>
            </a:xfrm>
            <a:custGeom>
              <a:avLst/>
              <a:gdLst/>
              <a:ahLst/>
              <a:cxnLst/>
              <a:rect l="l" t="t" r="r" b="b"/>
              <a:pathLst>
                <a:path w="3465" h="350" extrusionOk="0">
                  <a:moveTo>
                    <a:pt x="1493" y="0"/>
                  </a:moveTo>
                  <a:cubicBezTo>
                    <a:pt x="991" y="0"/>
                    <a:pt x="492" y="23"/>
                    <a:pt x="1" y="70"/>
                  </a:cubicBezTo>
                  <a:cubicBezTo>
                    <a:pt x="949" y="95"/>
                    <a:pt x="1897" y="168"/>
                    <a:pt x="2832" y="350"/>
                  </a:cubicBezTo>
                  <a:cubicBezTo>
                    <a:pt x="3039" y="265"/>
                    <a:pt x="3245" y="192"/>
                    <a:pt x="3464" y="107"/>
                  </a:cubicBezTo>
                  <a:cubicBezTo>
                    <a:pt x="2805" y="38"/>
                    <a:pt x="2146" y="0"/>
                    <a:pt x="14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6" name="Google Shape;2236;p37">
              <a:extLst>
                <a:ext uri="{FF2B5EF4-FFF2-40B4-BE49-F238E27FC236}">
                  <a16:creationId xmlns:a16="http://schemas.microsoft.com/office/drawing/2014/main" id="{0F5DADAC-023E-1579-B156-6839B93F07DE}"/>
                </a:ext>
              </a:extLst>
            </p:cNvPr>
            <p:cNvSpPr/>
            <p:nvPr/>
          </p:nvSpPr>
          <p:spPr>
            <a:xfrm>
              <a:off x="922481" y="2247143"/>
              <a:ext cx="300414" cy="67142"/>
            </a:xfrm>
            <a:custGeom>
              <a:avLst/>
              <a:gdLst/>
              <a:ahLst/>
              <a:cxnLst/>
              <a:rect l="l" t="t" r="r" b="b"/>
              <a:pathLst>
                <a:path w="5141" h="1149" extrusionOk="0">
                  <a:moveTo>
                    <a:pt x="2077" y="1"/>
                  </a:moveTo>
                  <a:cubicBezTo>
                    <a:pt x="1891" y="1"/>
                    <a:pt x="1705" y="3"/>
                    <a:pt x="1519" y="6"/>
                  </a:cubicBezTo>
                  <a:cubicBezTo>
                    <a:pt x="1532" y="6"/>
                    <a:pt x="1544" y="18"/>
                    <a:pt x="1556" y="18"/>
                  </a:cubicBezTo>
                  <a:cubicBezTo>
                    <a:pt x="1240" y="213"/>
                    <a:pt x="924" y="420"/>
                    <a:pt x="620" y="650"/>
                  </a:cubicBezTo>
                  <a:lnTo>
                    <a:pt x="3002" y="650"/>
                  </a:lnTo>
                  <a:cubicBezTo>
                    <a:pt x="2078" y="881"/>
                    <a:pt x="1155" y="845"/>
                    <a:pt x="243" y="954"/>
                  </a:cubicBezTo>
                  <a:cubicBezTo>
                    <a:pt x="158" y="1015"/>
                    <a:pt x="85" y="1088"/>
                    <a:pt x="0" y="1149"/>
                  </a:cubicBezTo>
                  <a:cubicBezTo>
                    <a:pt x="1301" y="966"/>
                    <a:pt x="2601" y="796"/>
                    <a:pt x="3913" y="723"/>
                  </a:cubicBezTo>
                  <a:cubicBezTo>
                    <a:pt x="4327" y="553"/>
                    <a:pt x="4728" y="395"/>
                    <a:pt x="5141" y="237"/>
                  </a:cubicBezTo>
                  <a:cubicBezTo>
                    <a:pt x="4132" y="62"/>
                    <a:pt x="3106" y="1"/>
                    <a:pt x="20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7" name="Google Shape;2237;p37">
              <a:extLst>
                <a:ext uri="{FF2B5EF4-FFF2-40B4-BE49-F238E27FC236}">
                  <a16:creationId xmlns:a16="http://schemas.microsoft.com/office/drawing/2014/main" id="{7B191270-0FEB-95BB-BD78-2F8FE5E824E1}"/>
                </a:ext>
              </a:extLst>
            </p:cNvPr>
            <p:cNvSpPr/>
            <p:nvPr/>
          </p:nvSpPr>
          <p:spPr>
            <a:xfrm>
              <a:off x="899049" y="2300026"/>
              <a:ext cx="228013" cy="35587"/>
            </a:xfrm>
            <a:custGeom>
              <a:avLst/>
              <a:gdLst/>
              <a:ahLst/>
              <a:cxnLst/>
              <a:rect l="l" t="t" r="r" b="b"/>
              <a:pathLst>
                <a:path w="3902" h="609" extrusionOk="0">
                  <a:moveTo>
                    <a:pt x="3901" y="1"/>
                  </a:moveTo>
                  <a:lnTo>
                    <a:pt x="3901" y="1"/>
                  </a:lnTo>
                  <a:cubicBezTo>
                    <a:pt x="2662" y="86"/>
                    <a:pt x="1422" y="256"/>
                    <a:pt x="195" y="426"/>
                  </a:cubicBezTo>
                  <a:cubicBezTo>
                    <a:pt x="122" y="487"/>
                    <a:pt x="61" y="548"/>
                    <a:pt x="0" y="608"/>
                  </a:cubicBezTo>
                  <a:cubicBezTo>
                    <a:pt x="644" y="499"/>
                    <a:pt x="1203" y="487"/>
                    <a:pt x="1872" y="353"/>
                  </a:cubicBezTo>
                  <a:lnTo>
                    <a:pt x="1872" y="353"/>
                  </a:lnTo>
                  <a:cubicBezTo>
                    <a:pt x="1787" y="390"/>
                    <a:pt x="1689" y="426"/>
                    <a:pt x="1604" y="462"/>
                  </a:cubicBezTo>
                  <a:cubicBezTo>
                    <a:pt x="2127" y="377"/>
                    <a:pt x="2662" y="329"/>
                    <a:pt x="3196" y="317"/>
                  </a:cubicBezTo>
                  <a:cubicBezTo>
                    <a:pt x="3439" y="207"/>
                    <a:pt x="3670" y="110"/>
                    <a:pt x="39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8" name="Google Shape;2238;p37">
              <a:extLst>
                <a:ext uri="{FF2B5EF4-FFF2-40B4-BE49-F238E27FC236}">
                  <a16:creationId xmlns:a16="http://schemas.microsoft.com/office/drawing/2014/main" id="{FF9416D4-60F9-F811-2CE2-2B0F7F69E1CD}"/>
                </a:ext>
              </a:extLst>
            </p:cNvPr>
            <p:cNvSpPr/>
            <p:nvPr/>
          </p:nvSpPr>
          <p:spPr>
            <a:xfrm>
              <a:off x="819521" y="2328425"/>
              <a:ext cx="246479" cy="94548"/>
            </a:xfrm>
            <a:custGeom>
              <a:avLst/>
              <a:gdLst/>
              <a:ahLst/>
              <a:cxnLst/>
              <a:rect l="l" t="t" r="r" b="b"/>
              <a:pathLst>
                <a:path w="4218" h="1618" extrusionOk="0">
                  <a:moveTo>
                    <a:pt x="4217" y="1"/>
                  </a:moveTo>
                  <a:lnTo>
                    <a:pt x="4217" y="1"/>
                  </a:lnTo>
                  <a:cubicBezTo>
                    <a:pt x="3087" y="49"/>
                    <a:pt x="1969" y="292"/>
                    <a:pt x="863" y="621"/>
                  </a:cubicBezTo>
                  <a:cubicBezTo>
                    <a:pt x="559" y="937"/>
                    <a:pt x="268" y="1265"/>
                    <a:pt x="0" y="1617"/>
                  </a:cubicBezTo>
                  <a:cubicBezTo>
                    <a:pt x="134" y="1568"/>
                    <a:pt x="255" y="1520"/>
                    <a:pt x="389" y="1471"/>
                  </a:cubicBezTo>
                  <a:cubicBezTo>
                    <a:pt x="1410" y="1070"/>
                    <a:pt x="2443" y="633"/>
                    <a:pt x="3512" y="353"/>
                  </a:cubicBezTo>
                  <a:cubicBezTo>
                    <a:pt x="3743" y="232"/>
                    <a:pt x="3974" y="110"/>
                    <a:pt x="42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9" name="Google Shape;2239;p37">
              <a:extLst>
                <a:ext uri="{FF2B5EF4-FFF2-40B4-BE49-F238E27FC236}">
                  <a16:creationId xmlns:a16="http://schemas.microsoft.com/office/drawing/2014/main" id="{A75C18E0-B229-48FC-3184-F801C3635BBF}"/>
                </a:ext>
              </a:extLst>
            </p:cNvPr>
            <p:cNvSpPr/>
            <p:nvPr/>
          </p:nvSpPr>
          <p:spPr>
            <a:xfrm>
              <a:off x="788960" y="2368920"/>
              <a:ext cx="197510" cy="96651"/>
            </a:xfrm>
            <a:custGeom>
              <a:avLst/>
              <a:gdLst/>
              <a:ahLst/>
              <a:cxnLst/>
              <a:rect l="l" t="t" r="r" b="b"/>
              <a:pathLst>
                <a:path w="3380" h="1654" extrusionOk="0">
                  <a:moveTo>
                    <a:pt x="3379" y="0"/>
                  </a:moveTo>
                  <a:cubicBezTo>
                    <a:pt x="2480" y="304"/>
                    <a:pt x="1605" y="669"/>
                    <a:pt x="730" y="1009"/>
                  </a:cubicBezTo>
                  <a:cubicBezTo>
                    <a:pt x="596" y="1058"/>
                    <a:pt x="475" y="1106"/>
                    <a:pt x="341" y="1155"/>
                  </a:cubicBezTo>
                  <a:cubicBezTo>
                    <a:pt x="219" y="1313"/>
                    <a:pt x="110" y="1483"/>
                    <a:pt x="1" y="1653"/>
                  </a:cubicBezTo>
                  <a:cubicBezTo>
                    <a:pt x="912" y="1167"/>
                    <a:pt x="1836" y="730"/>
                    <a:pt x="2796" y="341"/>
                  </a:cubicBezTo>
                  <a:cubicBezTo>
                    <a:pt x="2990" y="231"/>
                    <a:pt x="3185" y="122"/>
                    <a:pt x="33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40" name="Google Shape;2240;p37">
              <a:extLst>
                <a:ext uri="{FF2B5EF4-FFF2-40B4-BE49-F238E27FC236}">
                  <a16:creationId xmlns:a16="http://schemas.microsoft.com/office/drawing/2014/main" id="{C24EAEA4-3637-6ACD-E3AD-5EE764681162}"/>
                </a:ext>
              </a:extLst>
            </p:cNvPr>
            <p:cNvSpPr/>
            <p:nvPr/>
          </p:nvSpPr>
          <p:spPr>
            <a:xfrm>
              <a:off x="726493" y="2417887"/>
              <a:ext cx="179688" cy="154210"/>
            </a:xfrm>
            <a:custGeom>
              <a:avLst/>
              <a:gdLst/>
              <a:ahLst/>
              <a:cxnLst/>
              <a:rect l="l" t="t" r="r" b="b"/>
              <a:pathLst>
                <a:path w="3075" h="2639" extrusionOk="0">
                  <a:moveTo>
                    <a:pt x="3075" y="1"/>
                  </a:moveTo>
                  <a:lnTo>
                    <a:pt x="3075" y="1"/>
                  </a:lnTo>
                  <a:cubicBezTo>
                    <a:pt x="2333" y="329"/>
                    <a:pt x="1604" y="694"/>
                    <a:pt x="887" y="1070"/>
                  </a:cubicBezTo>
                  <a:cubicBezTo>
                    <a:pt x="571" y="1569"/>
                    <a:pt x="268" y="2091"/>
                    <a:pt x="0" y="2638"/>
                  </a:cubicBezTo>
                  <a:cubicBezTo>
                    <a:pt x="899" y="1617"/>
                    <a:pt x="1945" y="754"/>
                    <a:pt x="30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241" name="Google Shape;2241;p37">
            <a:extLst>
              <a:ext uri="{FF2B5EF4-FFF2-40B4-BE49-F238E27FC236}">
                <a16:creationId xmlns:a16="http://schemas.microsoft.com/office/drawing/2014/main" id="{D1B1BAF3-913E-FBEF-4B06-4913A6195C66}"/>
              </a:ext>
            </a:extLst>
          </p:cNvPr>
          <p:cNvGrpSpPr/>
          <p:nvPr/>
        </p:nvGrpSpPr>
        <p:grpSpPr>
          <a:xfrm>
            <a:off x="8534991" y="4185240"/>
            <a:ext cx="2562009" cy="2477485"/>
            <a:chOff x="6273451" y="2910696"/>
            <a:chExt cx="1921507" cy="1858114"/>
          </a:xfrm>
        </p:grpSpPr>
        <p:grpSp>
          <p:nvGrpSpPr>
            <p:cNvPr id="2242" name="Google Shape;2242;p37">
              <a:extLst>
                <a:ext uri="{FF2B5EF4-FFF2-40B4-BE49-F238E27FC236}">
                  <a16:creationId xmlns:a16="http://schemas.microsoft.com/office/drawing/2014/main" id="{B1DE547B-C0C8-CEEC-3222-CE18F98BC189}"/>
                </a:ext>
              </a:extLst>
            </p:cNvPr>
            <p:cNvGrpSpPr/>
            <p:nvPr/>
          </p:nvGrpSpPr>
          <p:grpSpPr>
            <a:xfrm rot="-562439">
              <a:off x="6396762" y="3021489"/>
              <a:ext cx="1493606" cy="1636612"/>
              <a:chOff x="3915723" y="-2597094"/>
              <a:chExt cx="1973037" cy="2161945"/>
            </a:xfrm>
          </p:grpSpPr>
          <p:sp>
            <p:nvSpPr>
              <p:cNvPr id="2243" name="Google Shape;2243;p37">
                <a:extLst>
                  <a:ext uri="{FF2B5EF4-FFF2-40B4-BE49-F238E27FC236}">
                    <a16:creationId xmlns:a16="http://schemas.microsoft.com/office/drawing/2014/main" id="{6966CE50-7AB5-E8A3-62C7-459EBEB6CCE8}"/>
                  </a:ext>
                </a:extLst>
              </p:cNvPr>
              <p:cNvSpPr/>
              <p:nvPr/>
            </p:nvSpPr>
            <p:spPr>
              <a:xfrm rot="1456685">
                <a:off x="4058614" y="-2424466"/>
                <a:ext cx="1037189" cy="918148"/>
              </a:xfrm>
              <a:custGeom>
                <a:avLst/>
                <a:gdLst/>
                <a:ahLst/>
                <a:cxnLst/>
                <a:rect l="l" t="t" r="r" b="b"/>
                <a:pathLst>
                  <a:path w="67185" h="59474" extrusionOk="0">
                    <a:moveTo>
                      <a:pt x="28633" y="0"/>
                    </a:moveTo>
                    <a:cubicBezTo>
                      <a:pt x="28545" y="0"/>
                      <a:pt x="28457" y="1"/>
                      <a:pt x="28369" y="1"/>
                    </a:cubicBezTo>
                    <a:cubicBezTo>
                      <a:pt x="17080" y="98"/>
                      <a:pt x="5629" y="7441"/>
                      <a:pt x="2718" y="18342"/>
                    </a:cubicBezTo>
                    <a:cubicBezTo>
                      <a:pt x="1" y="28596"/>
                      <a:pt x="5015" y="39594"/>
                      <a:pt x="12454" y="47130"/>
                    </a:cubicBezTo>
                    <a:cubicBezTo>
                      <a:pt x="19640" y="54458"/>
                      <a:pt x="29615" y="59474"/>
                      <a:pt x="39789" y="59474"/>
                    </a:cubicBezTo>
                    <a:cubicBezTo>
                      <a:pt x="41156" y="59474"/>
                      <a:pt x="42527" y="59383"/>
                      <a:pt x="43895" y="59196"/>
                    </a:cubicBezTo>
                    <a:cubicBezTo>
                      <a:pt x="55443" y="57611"/>
                      <a:pt x="65988" y="48036"/>
                      <a:pt x="66700" y="36391"/>
                    </a:cubicBezTo>
                    <a:cubicBezTo>
                      <a:pt x="67185" y="28337"/>
                      <a:pt x="63142" y="20606"/>
                      <a:pt x="57837" y="14525"/>
                    </a:cubicBezTo>
                    <a:cubicBezTo>
                      <a:pt x="50423" y="6116"/>
                      <a:pt x="39825" y="0"/>
                      <a:pt x="2863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44" name="Google Shape;2244;p37">
                <a:extLst>
                  <a:ext uri="{FF2B5EF4-FFF2-40B4-BE49-F238E27FC236}">
                    <a16:creationId xmlns:a16="http://schemas.microsoft.com/office/drawing/2014/main" id="{32BF4CBF-8954-CFF1-1011-E9DE569D3897}"/>
                  </a:ext>
                </a:extLst>
              </p:cNvPr>
              <p:cNvSpPr/>
              <p:nvPr/>
            </p:nvSpPr>
            <p:spPr>
              <a:xfrm rot="1456685">
                <a:off x="4198460" y="-2531933"/>
                <a:ext cx="329597" cy="477414"/>
              </a:xfrm>
              <a:custGeom>
                <a:avLst/>
                <a:gdLst/>
                <a:ahLst/>
                <a:cxnLst/>
                <a:rect l="l" t="t" r="r" b="b"/>
                <a:pathLst>
                  <a:path w="21350" h="30925" extrusionOk="0">
                    <a:moveTo>
                      <a:pt x="21349" y="1"/>
                    </a:moveTo>
                    <a:cubicBezTo>
                      <a:pt x="12034" y="1974"/>
                      <a:pt x="3591" y="8605"/>
                      <a:pt x="1165" y="17727"/>
                    </a:cubicBezTo>
                    <a:cubicBezTo>
                      <a:pt x="1" y="22094"/>
                      <a:pt x="259" y="26622"/>
                      <a:pt x="1521" y="30924"/>
                    </a:cubicBezTo>
                    <a:cubicBezTo>
                      <a:pt x="4206" y="18665"/>
                      <a:pt x="11160" y="7117"/>
                      <a:pt x="2134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45" name="Google Shape;2245;p37">
                <a:extLst>
                  <a:ext uri="{FF2B5EF4-FFF2-40B4-BE49-F238E27FC236}">
                    <a16:creationId xmlns:a16="http://schemas.microsoft.com/office/drawing/2014/main" id="{0FFA5B20-1EBB-7D52-2185-F9A5329C5F29}"/>
                  </a:ext>
                </a:extLst>
              </p:cNvPr>
              <p:cNvSpPr/>
              <p:nvPr/>
            </p:nvSpPr>
            <p:spPr>
              <a:xfrm rot="1456685">
                <a:off x="4160801" y="-2356929"/>
                <a:ext cx="80416" cy="240706"/>
              </a:xfrm>
              <a:custGeom>
                <a:avLst/>
                <a:gdLst/>
                <a:ahLst/>
                <a:cxnLst/>
                <a:rect l="l" t="t" r="r" b="b"/>
                <a:pathLst>
                  <a:path w="5209" h="15592" extrusionOk="0">
                    <a:moveTo>
                      <a:pt x="1974" y="0"/>
                    </a:moveTo>
                    <a:cubicBezTo>
                      <a:pt x="1683" y="777"/>
                      <a:pt x="1392" y="1585"/>
                      <a:pt x="1165" y="2394"/>
                    </a:cubicBezTo>
                    <a:cubicBezTo>
                      <a:pt x="1" y="6761"/>
                      <a:pt x="259" y="11289"/>
                      <a:pt x="1521" y="15591"/>
                    </a:cubicBezTo>
                    <a:cubicBezTo>
                      <a:pt x="2330" y="11807"/>
                      <a:pt x="3591" y="8087"/>
                      <a:pt x="5208" y="4529"/>
                    </a:cubicBezTo>
                    <a:cubicBezTo>
                      <a:pt x="3979" y="3170"/>
                      <a:pt x="2879" y="1650"/>
                      <a:pt x="1974" y="0"/>
                    </a:cubicBezTo>
                    <a:close/>
                  </a:path>
                </a:pathLst>
              </a:custGeom>
              <a:solidFill>
                <a:srgbClr val="111C2D">
                  <a:alpha val="376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46" name="Google Shape;2246;p37">
                <a:extLst>
                  <a:ext uri="{FF2B5EF4-FFF2-40B4-BE49-F238E27FC236}">
                    <a16:creationId xmlns:a16="http://schemas.microsoft.com/office/drawing/2014/main" id="{C9046158-79B0-9C67-8CD9-251154DDF514}"/>
                  </a:ext>
                </a:extLst>
              </p:cNvPr>
              <p:cNvSpPr/>
              <p:nvPr/>
            </p:nvSpPr>
            <p:spPr>
              <a:xfrm rot="1456685">
                <a:off x="4227719" y="-2408721"/>
                <a:ext cx="696616" cy="857910"/>
              </a:xfrm>
              <a:custGeom>
                <a:avLst/>
                <a:gdLst/>
                <a:ahLst/>
                <a:cxnLst/>
                <a:rect l="l" t="t" r="r" b="b"/>
                <a:pathLst>
                  <a:path w="45124" h="55572" extrusionOk="0">
                    <a:moveTo>
                      <a:pt x="26395" y="1"/>
                    </a:moveTo>
                    <a:cubicBezTo>
                      <a:pt x="10707" y="9316"/>
                      <a:pt x="1294" y="26266"/>
                      <a:pt x="0" y="43959"/>
                    </a:cubicBezTo>
                    <a:cubicBezTo>
                      <a:pt x="615" y="44671"/>
                      <a:pt x="1230" y="45350"/>
                      <a:pt x="1876" y="45997"/>
                    </a:cubicBezTo>
                    <a:cubicBezTo>
                      <a:pt x="5855" y="50041"/>
                      <a:pt x="10675" y="53372"/>
                      <a:pt x="15915" y="55572"/>
                    </a:cubicBezTo>
                    <a:cubicBezTo>
                      <a:pt x="16303" y="36584"/>
                      <a:pt x="26848" y="18082"/>
                      <a:pt x="45124" y="11128"/>
                    </a:cubicBezTo>
                    <a:cubicBezTo>
                      <a:pt x="39884" y="5920"/>
                      <a:pt x="33414" y="1844"/>
                      <a:pt x="2639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47" name="Google Shape;2247;p37">
                <a:extLst>
                  <a:ext uri="{FF2B5EF4-FFF2-40B4-BE49-F238E27FC236}">
                    <a16:creationId xmlns:a16="http://schemas.microsoft.com/office/drawing/2014/main" id="{EEDD7743-A1E4-AC64-D7E1-FC33F00EEA83}"/>
                  </a:ext>
                </a:extLst>
              </p:cNvPr>
              <p:cNvSpPr/>
              <p:nvPr/>
            </p:nvSpPr>
            <p:spPr>
              <a:xfrm rot="1456685">
                <a:off x="4212213" y="-2336660"/>
                <a:ext cx="696616" cy="782512"/>
              </a:xfrm>
              <a:custGeom>
                <a:avLst/>
                <a:gdLst/>
                <a:ahLst/>
                <a:cxnLst/>
                <a:rect l="l" t="t" r="r" b="b"/>
                <a:pathLst>
                  <a:path w="45124" h="50688" extrusionOk="0">
                    <a:moveTo>
                      <a:pt x="37296" y="1"/>
                    </a:moveTo>
                    <a:cubicBezTo>
                      <a:pt x="34650" y="11797"/>
                      <a:pt x="24876" y="21947"/>
                      <a:pt x="12412" y="21947"/>
                    </a:cubicBezTo>
                    <a:cubicBezTo>
                      <a:pt x="11923" y="21947"/>
                      <a:pt x="11430" y="21931"/>
                      <a:pt x="10933" y="21899"/>
                    </a:cubicBezTo>
                    <a:cubicBezTo>
                      <a:pt x="8702" y="21770"/>
                      <a:pt x="6567" y="21253"/>
                      <a:pt x="4561" y="20411"/>
                    </a:cubicBezTo>
                    <a:cubicBezTo>
                      <a:pt x="2038" y="26331"/>
                      <a:pt x="486" y="32638"/>
                      <a:pt x="0" y="39075"/>
                    </a:cubicBezTo>
                    <a:cubicBezTo>
                      <a:pt x="615" y="39787"/>
                      <a:pt x="1230" y="40466"/>
                      <a:pt x="1876" y="41113"/>
                    </a:cubicBezTo>
                    <a:cubicBezTo>
                      <a:pt x="5855" y="45157"/>
                      <a:pt x="10675" y="48488"/>
                      <a:pt x="15915" y="50688"/>
                    </a:cubicBezTo>
                    <a:cubicBezTo>
                      <a:pt x="16303" y="31700"/>
                      <a:pt x="26848" y="13198"/>
                      <a:pt x="45124" y="6244"/>
                    </a:cubicBezTo>
                    <a:cubicBezTo>
                      <a:pt x="42763" y="3882"/>
                      <a:pt x="40110" y="1780"/>
                      <a:pt x="37296" y="1"/>
                    </a:cubicBezTo>
                    <a:close/>
                  </a:path>
                </a:pathLst>
              </a:custGeom>
              <a:solidFill>
                <a:srgbClr val="111C2D">
                  <a:alpha val="376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48" name="Google Shape;2248;p37">
                <a:extLst>
                  <a:ext uri="{FF2B5EF4-FFF2-40B4-BE49-F238E27FC236}">
                    <a16:creationId xmlns:a16="http://schemas.microsoft.com/office/drawing/2014/main" id="{7D5AD37C-6F5C-EDAA-ABC4-37C7C7612760}"/>
                  </a:ext>
                </a:extLst>
              </p:cNvPr>
              <p:cNvSpPr/>
              <p:nvPr/>
            </p:nvSpPr>
            <p:spPr>
              <a:xfrm rot="1456685">
                <a:off x="4085760" y="-2230348"/>
                <a:ext cx="968275" cy="729869"/>
              </a:xfrm>
              <a:custGeom>
                <a:avLst/>
                <a:gdLst/>
                <a:ahLst/>
                <a:cxnLst/>
                <a:rect l="l" t="t" r="r" b="b"/>
                <a:pathLst>
                  <a:path w="62721" h="47278" extrusionOk="0">
                    <a:moveTo>
                      <a:pt x="51173" y="0"/>
                    </a:moveTo>
                    <a:lnTo>
                      <a:pt x="51173" y="0"/>
                    </a:lnTo>
                    <a:cubicBezTo>
                      <a:pt x="52629" y="3041"/>
                      <a:pt x="53534" y="6437"/>
                      <a:pt x="53793" y="10157"/>
                    </a:cubicBezTo>
                    <a:cubicBezTo>
                      <a:pt x="53793" y="22449"/>
                      <a:pt x="47615" y="32929"/>
                      <a:pt x="36811" y="36810"/>
                    </a:cubicBezTo>
                    <a:cubicBezTo>
                      <a:pt x="34433" y="37514"/>
                      <a:pt x="32029" y="37825"/>
                      <a:pt x="29634" y="37825"/>
                    </a:cubicBezTo>
                    <a:cubicBezTo>
                      <a:pt x="22778" y="37825"/>
                      <a:pt x="15999" y="35276"/>
                      <a:pt x="10125" y="32088"/>
                    </a:cubicBezTo>
                    <a:cubicBezTo>
                      <a:pt x="7149" y="29888"/>
                      <a:pt x="3203" y="26848"/>
                      <a:pt x="1" y="23290"/>
                    </a:cubicBezTo>
                    <a:lnTo>
                      <a:pt x="1" y="23290"/>
                    </a:lnTo>
                    <a:cubicBezTo>
                      <a:pt x="1877" y="27624"/>
                      <a:pt x="4691" y="31603"/>
                      <a:pt x="7990" y="34934"/>
                    </a:cubicBezTo>
                    <a:cubicBezTo>
                      <a:pt x="15176" y="42262"/>
                      <a:pt x="25151" y="47278"/>
                      <a:pt x="35325" y="47278"/>
                    </a:cubicBezTo>
                    <a:cubicBezTo>
                      <a:pt x="36692" y="47278"/>
                      <a:pt x="38063" y="47187"/>
                      <a:pt x="39431" y="47000"/>
                    </a:cubicBezTo>
                    <a:cubicBezTo>
                      <a:pt x="50979" y="45415"/>
                      <a:pt x="61524" y="35840"/>
                      <a:pt x="62236" y="24195"/>
                    </a:cubicBezTo>
                    <a:cubicBezTo>
                      <a:pt x="62721" y="16141"/>
                      <a:pt x="58678" y="8410"/>
                      <a:pt x="53373" y="2329"/>
                    </a:cubicBezTo>
                    <a:cubicBezTo>
                      <a:pt x="52661" y="1553"/>
                      <a:pt x="51917" y="776"/>
                      <a:pt x="51173" y="0"/>
                    </a:cubicBezTo>
                    <a:close/>
                  </a:path>
                </a:pathLst>
              </a:custGeom>
              <a:solidFill>
                <a:srgbClr val="111C2D">
                  <a:alpha val="376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49" name="Google Shape;2249;p37">
                <a:extLst>
                  <a:ext uri="{FF2B5EF4-FFF2-40B4-BE49-F238E27FC236}">
                    <a16:creationId xmlns:a16="http://schemas.microsoft.com/office/drawing/2014/main" id="{FF8F150A-3039-E6BA-6A8C-DB5F5DB9D94C}"/>
                  </a:ext>
                </a:extLst>
              </p:cNvPr>
              <p:cNvSpPr/>
              <p:nvPr/>
            </p:nvSpPr>
            <p:spPr>
              <a:xfrm rot="1456685">
                <a:off x="4465845" y="-2147150"/>
                <a:ext cx="434960" cy="689638"/>
              </a:xfrm>
              <a:custGeom>
                <a:avLst/>
                <a:gdLst/>
                <a:ahLst/>
                <a:cxnLst/>
                <a:rect l="l" t="t" r="r" b="b"/>
                <a:pathLst>
                  <a:path w="28175" h="44672" extrusionOk="0">
                    <a:moveTo>
                      <a:pt x="27398" y="1"/>
                    </a:moveTo>
                    <a:cubicBezTo>
                      <a:pt x="20347" y="3429"/>
                      <a:pt x="13004" y="8540"/>
                      <a:pt x="7764" y="16206"/>
                    </a:cubicBezTo>
                    <a:cubicBezTo>
                      <a:pt x="1844" y="24843"/>
                      <a:pt x="1" y="35388"/>
                      <a:pt x="2394" y="44412"/>
                    </a:cubicBezTo>
                    <a:cubicBezTo>
                      <a:pt x="2815" y="44509"/>
                      <a:pt x="3235" y="44606"/>
                      <a:pt x="3656" y="44671"/>
                    </a:cubicBezTo>
                    <a:cubicBezTo>
                      <a:pt x="1100" y="35840"/>
                      <a:pt x="2880" y="25393"/>
                      <a:pt x="8734" y="16853"/>
                    </a:cubicBezTo>
                    <a:cubicBezTo>
                      <a:pt x="13910" y="9284"/>
                      <a:pt x="21188" y="4270"/>
                      <a:pt x="28175" y="906"/>
                    </a:cubicBezTo>
                    <a:cubicBezTo>
                      <a:pt x="28045" y="712"/>
                      <a:pt x="27883" y="518"/>
                      <a:pt x="27722" y="324"/>
                    </a:cubicBezTo>
                    <a:cubicBezTo>
                      <a:pt x="27592" y="227"/>
                      <a:pt x="27495" y="98"/>
                      <a:pt x="2739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50" name="Google Shape;2250;p37">
                <a:extLst>
                  <a:ext uri="{FF2B5EF4-FFF2-40B4-BE49-F238E27FC236}">
                    <a16:creationId xmlns:a16="http://schemas.microsoft.com/office/drawing/2014/main" id="{2C52ADCC-91D6-A7FE-B699-4C8D3EBE4376}"/>
                  </a:ext>
                </a:extLst>
              </p:cNvPr>
              <p:cNvSpPr/>
              <p:nvPr/>
            </p:nvSpPr>
            <p:spPr>
              <a:xfrm rot="1456685">
                <a:off x="4311779" y="-2395203"/>
                <a:ext cx="453933" cy="726581"/>
              </a:xfrm>
              <a:custGeom>
                <a:avLst/>
                <a:gdLst/>
                <a:ahLst/>
                <a:cxnLst/>
                <a:rect l="l" t="t" r="r" b="b"/>
                <a:pathLst>
                  <a:path w="29404" h="47065" extrusionOk="0">
                    <a:moveTo>
                      <a:pt x="28109" y="1"/>
                    </a:moveTo>
                    <a:cubicBezTo>
                      <a:pt x="19182" y="4885"/>
                      <a:pt x="11677" y="12292"/>
                      <a:pt x="6728" y="21188"/>
                    </a:cubicBezTo>
                    <a:cubicBezTo>
                      <a:pt x="2491" y="28789"/>
                      <a:pt x="227" y="37426"/>
                      <a:pt x="0" y="46095"/>
                    </a:cubicBezTo>
                    <a:cubicBezTo>
                      <a:pt x="388" y="46418"/>
                      <a:pt x="744" y="46741"/>
                      <a:pt x="1132" y="47065"/>
                    </a:cubicBezTo>
                    <a:cubicBezTo>
                      <a:pt x="1229" y="38267"/>
                      <a:pt x="3461" y="29468"/>
                      <a:pt x="7731" y="21770"/>
                    </a:cubicBezTo>
                    <a:cubicBezTo>
                      <a:pt x="12712" y="12778"/>
                      <a:pt x="20378" y="5403"/>
                      <a:pt x="29403" y="615"/>
                    </a:cubicBezTo>
                    <a:cubicBezTo>
                      <a:pt x="28983" y="389"/>
                      <a:pt x="28562" y="195"/>
                      <a:pt x="2810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51" name="Google Shape;2251;p37">
                <a:extLst>
                  <a:ext uri="{FF2B5EF4-FFF2-40B4-BE49-F238E27FC236}">
                    <a16:creationId xmlns:a16="http://schemas.microsoft.com/office/drawing/2014/main" id="{02AD7B86-BB85-2212-84F8-9396FC855529}"/>
                  </a:ext>
                </a:extLst>
              </p:cNvPr>
              <p:cNvSpPr/>
              <p:nvPr/>
            </p:nvSpPr>
            <p:spPr>
              <a:xfrm rot="1456685">
                <a:off x="4240540" y="-2488340"/>
                <a:ext cx="423984" cy="624722"/>
              </a:xfrm>
              <a:custGeom>
                <a:avLst/>
                <a:gdLst/>
                <a:ahLst/>
                <a:cxnLst/>
                <a:rect l="l" t="t" r="r" b="b"/>
                <a:pathLst>
                  <a:path w="27464" h="40467" extrusionOk="0">
                    <a:moveTo>
                      <a:pt x="26493" y="1"/>
                    </a:moveTo>
                    <a:cubicBezTo>
                      <a:pt x="18535" y="4432"/>
                      <a:pt x="11743" y="10901"/>
                      <a:pt x="7020" y="18762"/>
                    </a:cubicBezTo>
                    <a:cubicBezTo>
                      <a:pt x="3203" y="25134"/>
                      <a:pt x="842" y="32315"/>
                      <a:pt x="1" y="39657"/>
                    </a:cubicBezTo>
                    <a:cubicBezTo>
                      <a:pt x="163" y="39948"/>
                      <a:pt x="324" y="40207"/>
                      <a:pt x="486" y="40466"/>
                    </a:cubicBezTo>
                    <a:cubicBezTo>
                      <a:pt x="1262" y="32929"/>
                      <a:pt x="3624" y="25554"/>
                      <a:pt x="7538" y="19053"/>
                    </a:cubicBezTo>
                    <a:cubicBezTo>
                      <a:pt x="12293" y="11095"/>
                      <a:pt x="19312" y="4529"/>
                      <a:pt x="27463" y="130"/>
                    </a:cubicBezTo>
                    <a:cubicBezTo>
                      <a:pt x="27140" y="65"/>
                      <a:pt x="26816" y="33"/>
                      <a:pt x="264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52" name="Google Shape;2252;p37">
                <a:extLst>
                  <a:ext uri="{FF2B5EF4-FFF2-40B4-BE49-F238E27FC236}">
                    <a16:creationId xmlns:a16="http://schemas.microsoft.com/office/drawing/2014/main" id="{BEE3F609-2E0F-5DF0-DD48-4F1A682F96BB}"/>
                  </a:ext>
                </a:extLst>
              </p:cNvPr>
              <p:cNvSpPr/>
              <p:nvPr/>
            </p:nvSpPr>
            <p:spPr>
              <a:xfrm rot="1456685">
                <a:off x="4218676" y="-2516330"/>
                <a:ext cx="392522" cy="532836"/>
              </a:xfrm>
              <a:custGeom>
                <a:avLst/>
                <a:gdLst/>
                <a:ahLst/>
                <a:cxnLst/>
                <a:rect l="l" t="t" r="r" b="b"/>
                <a:pathLst>
                  <a:path w="25426" h="34515" extrusionOk="0">
                    <a:moveTo>
                      <a:pt x="24326" y="0"/>
                    </a:moveTo>
                    <a:cubicBezTo>
                      <a:pt x="12228" y="7602"/>
                      <a:pt x="3721" y="19538"/>
                      <a:pt x="1" y="33608"/>
                    </a:cubicBezTo>
                    <a:cubicBezTo>
                      <a:pt x="98" y="33932"/>
                      <a:pt x="227" y="34223"/>
                      <a:pt x="357" y="34514"/>
                    </a:cubicBezTo>
                    <a:cubicBezTo>
                      <a:pt x="4012" y="19958"/>
                      <a:pt x="12842" y="7634"/>
                      <a:pt x="2542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53" name="Google Shape;2253;p37">
                <a:extLst>
                  <a:ext uri="{FF2B5EF4-FFF2-40B4-BE49-F238E27FC236}">
                    <a16:creationId xmlns:a16="http://schemas.microsoft.com/office/drawing/2014/main" id="{D428C3FD-C435-8E2B-6CFB-ABA552F37DB1}"/>
                  </a:ext>
                </a:extLst>
              </p:cNvPr>
              <p:cNvSpPr/>
              <p:nvPr/>
            </p:nvSpPr>
            <p:spPr>
              <a:xfrm rot="1456685">
                <a:off x="4259162" y="-1803977"/>
                <a:ext cx="65425" cy="79829"/>
              </a:xfrm>
              <a:custGeom>
                <a:avLst/>
                <a:gdLst/>
                <a:ahLst/>
                <a:cxnLst/>
                <a:rect l="l" t="t" r="r" b="b"/>
                <a:pathLst>
                  <a:path w="4238" h="5171" extrusionOk="0">
                    <a:moveTo>
                      <a:pt x="1490" y="1"/>
                    </a:moveTo>
                    <a:cubicBezTo>
                      <a:pt x="1173" y="1"/>
                      <a:pt x="867" y="88"/>
                      <a:pt x="615" y="298"/>
                    </a:cubicBezTo>
                    <a:cubicBezTo>
                      <a:pt x="97" y="686"/>
                      <a:pt x="0" y="1430"/>
                      <a:pt x="162" y="2045"/>
                    </a:cubicBezTo>
                    <a:cubicBezTo>
                      <a:pt x="291" y="2659"/>
                      <a:pt x="679" y="3209"/>
                      <a:pt x="1068" y="3727"/>
                    </a:cubicBezTo>
                    <a:cubicBezTo>
                      <a:pt x="1326" y="4115"/>
                      <a:pt x="1618" y="4536"/>
                      <a:pt x="2006" y="4827"/>
                    </a:cubicBezTo>
                    <a:cubicBezTo>
                      <a:pt x="2277" y="5030"/>
                      <a:pt x="2611" y="5170"/>
                      <a:pt x="2942" y="5170"/>
                    </a:cubicBezTo>
                    <a:cubicBezTo>
                      <a:pt x="3085" y="5170"/>
                      <a:pt x="3228" y="5144"/>
                      <a:pt x="3364" y="5085"/>
                    </a:cubicBezTo>
                    <a:cubicBezTo>
                      <a:pt x="4011" y="4827"/>
                      <a:pt x="4238" y="4018"/>
                      <a:pt x="4173" y="3306"/>
                    </a:cubicBezTo>
                    <a:cubicBezTo>
                      <a:pt x="4108" y="2433"/>
                      <a:pt x="3752" y="1560"/>
                      <a:pt x="3170" y="880"/>
                    </a:cubicBezTo>
                    <a:cubicBezTo>
                      <a:pt x="2847" y="525"/>
                      <a:pt x="2459" y="201"/>
                      <a:pt x="2006" y="72"/>
                    </a:cubicBezTo>
                    <a:cubicBezTo>
                      <a:pt x="1835" y="26"/>
                      <a:pt x="1661" y="1"/>
                      <a:pt x="149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54" name="Google Shape;2254;p37">
                <a:extLst>
                  <a:ext uri="{FF2B5EF4-FFF2-40B4-BE49-F238E27FC236}">
                    <a16:creationId xmlns:a16="http://schemas.microsoft.com/office/drawing/2014/main" id="{53AE7BEA-E6C6-0435-3E2E-1EE3C7B5E314}"/>
                  </a:ext>
                </a:extLst>
              </p:cNvPr>
              <p:cNvSpPr/>
              <p:nvPr/>
            </p:nvSpPr>
            <p:spPr>
              <a:xfrm rot="1456685">
                <a:off x="4368384" y="-1982923"/>
                <a:ext cx="55437" cy="92225"/>
              </a:xfrm>
              <a:custGeom>
                <a:avLst/>
                <a:gdLst/>
                <a:ahLst/>
                <a:cxnLst/>
                <a:rect l="l" t="t" r="r" b="b"/>
                <a:pathLst>
                  <a:path w="3591" h="5974" extrusionOk="0">
                    <a:moveTo>
                      <a:pt x="1527" y="1"/>
                    </a:moveTo>
                    <a:cubicBezTo>
                      <a:pt x="1405" y="1"/>
                      <a:pt x="1283" y="19"/>
                      <a:pt x="1165" y="58"/>
                    </a:cubicBezTo>
                    <a:cubicBezTo>
                      <a:pt x="712" y="188"/>
                      <a:pt x="388" y="576"/>
                      <a:pt x="194" y="996"/>
                    </a:cubicBezTo>
                    <a:cubicBezTo>
                      <a:pt x="33" y="1417"/>
                      <a:pt x="0" y="1902"/>
                      <a:pt x="0" y="2355"/>
                    </a:cubicBezTo>
                    <a:cubicBezTo>
                      <a:pt x="33" y="3131"/>
                      <a:pt x="162" y="3908"/>
                      <a:pt x="421" y="4619"/>
                    </a:cubicBezTo>
                    <a:cubicBezTo>
                      <a:pt x="615" y="5201"/>
                      <a:pt x="938" y="5816"/>
                      <a:pt x="1521" y="5945"/>
                    </a:cubicBezTo>
                    <a:cubicBezTo>
                      <a:pt x="1598" y="5965"/>
                      <a:pt x="1677" y="5974"/>
                      <a:pt x="1756" y="5974"/>
                    </a:cubicBezTo>
                    <a:cubicBezTo>
                      <a:pt x="2072" y="5974"/>
                      <a:pt x="2387" y="5829"/>
                      <a:pt x="2620" y="5622"/>
                    </a:cubicBezTo>
                    <a:cubicBezTo>
                      <a:pt x="2912" y="5331"/>
                      <a:pt x="3106" y="4975"/>
                      <a:pt x="3235" y="4587"/>
                    </a:cubicBezTo>
                    <a:cubicBezTo>
                      <a:pt x="3526" y="3681"/>
                      <a:pt x="3591" y="2711"/>
                      <a:pt x="3332" y="1805"/>
                    </a:cubicBezTo>
                    <a:cubicBezTo>
                      <a:pt x="3203" y="1320"/>
                      <a:pt x="2976" y="802"/>
                      <a:pt x="2588" y="446"/>
                    </a:cubicBezTo>
                    <a:cubicBezTo>
                      <a:pt x="2294" y="177"/>
                      <a:pt x="1908" y="1"/>
                      <a:pt x="15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55" name="Google Shape;2255;p37">
                <a:extLst>
                  <a:ext uri="{FF2B5EF4-FFF2-40B4-BE49-F238E27FC236}">
                    <a16:creationId xmlns:a16="http://schemas.microsoft.com/office/drawing/2014/main" id="{2DC56F07-CBB8-27FE-6409-033DC0047AF2}"/>
                  </a:ext>
                </a:extLst>
              </p:cNvPr>
              <p:cNvSpPr/>
              <p:nvPr/>
            </p:nvSpPr>
            <p:spPr>
              <a:xfrm rot="1456685">
                <a:off x="4522307" y="-2098561"/>
                <a:ext cx="57938" cy="83673"/>
              </a:xfrm>
              <a:custGeom>
                <a:avLst/>
                <a:gdLst/>
                <a:ahLst/>
                <a:cxnLst/>
                <a:rect l="l" t="t" r="r" b="b"/>
                <a:pathLst>
                  <a:path w="3753" h="5420" extrusionOk="0">
                    <a:moveTo>
                      <a:pt x="2426" y="0"/>
                    </a:moveTo>
                    <a:cubicBezTo>
                      <a:pt x="2315" y="0"/>
                      <a:pt x="2206" y="11"/>
                      <a:pt x="2103" y="30"/>
                    </a:cubicBezTo>
                    <a:cubicBezTo>
                      <a:pt x="1294" y="192"/>
                      <a:pt x="647" y="838"/>
                      <a:pt x="324" y="1615"/>
                    </a:cubicBezTo>
                    <a:cubicBezTo>
                      <a:pt x="0" y="2359"/>
                      <a:pt x="0" y="3232"/>
                      <a:pt x="130" y="4008"/>
                    </a:cubicBezTo>
                    <a:cubicBezTo>
                      <a:pt x="259" y="4591"/>
                      <a:pt x="518" y="5205"/>
                      <a:pt x="1035" y="5367"/>
                    </a:cubicBezTo>
                    <a:cubicBezTo>
                      <a:pt x="1143" y="5403"/>
                      <a:pt x="1250" y="5419"/>
                      <a:pt x="1356" y="5419"/>
                    </a:cubicBezTo>
                    <a:cubicBezTo>
                      <a:pt x="1922" y="5419"/>
                      <a:pt x="2455" y="4952"/>
                      <a:pt x="2782" y="4461"/>
                    </a:cubicBezTo>
                    <a:cubicBezTo>
                      <a:pt x="3300" y="3685"/>
                      <a:pt x="3623" y="2747"/>
                      <a:pt x="3688" y="1809"/>
                    </a:cubicBezTo>
                    <a:cubicBezTo>
                      <a:pt x="3753" y="1227"/>
                      <a:pt x="3656" y="547"/>
                      <a:pt x="3203" y="224"/>
                    </a:cubicBezTo>
                    <a:cubicBezTo>
                      <a:pt x="2973" y="63"/>
                      <a:pt x="2695" y="0"/>
                      <a:pt x="24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56" name="Google Shape;2256;p37">
                <a:extLst>
                  <a:ext uri="{FF2B5EF4-FFF2-40B4-BE49-F238E27FC236}">
                    <a16:creationId xmlns:a16="http://schemas.microsoft.com/office/drawing/2014/main" id="{11EBC989-81EB-7874-D12B-FB5328AEA6C5}"/>
                  </a:ext>
                </a:extLst>
              </p:cNvPr>
              <p:cNvSpPr/>
              <p:nvPr/>
            </p:nvSpPr>
            <p:spPr>
              <a:xfrm rot="1456685">
                <a:off x="4684849" y="-2164947"/>
                <a:ext cx="78903" cy="66259"/>
              </a:xfrm>
              <a:custGeom>
                <a:avLst/>
                <a:gdLst/>
                <a:ahLst/>
                <a:cxnLst/>
                <a:rect l="l" t="t" r="r" b="b"/>
                <a:pathLst>
                  <a:path w="5111" h="4292" extrusionOk="0">
                    <a:moveTo>
                      <a:pt x="3567" y="0"/>
                    </a:moveTo>
                    <a:cubicBezTo>
                      <a:pt x="3099" y="0"/>
                      <a:pt x="2597" y="152"/>
                      <a:pt x="2167" y="358"/>
                    </a:cubicBezTo>
                    <a:cubicBezTo>
                      <a:pt x="1423" y="681"/>
                      <a:pt x="679" y="1166"/>
                      <a:pt x="356" y="1910"/>
                    </a:cubicBezTo>
                    <a:cubicBezTo>
                      <a:pt x="0" y="2654"/>
                      <a:pt x="162" y="3689"/>
                      <a:pt x="874" y="4077"/>
                    </a:cubicBezTo>
                    <a:cubicBezTo>
                      <a:pt x="1120" y="4229"/>
                      <a:pt x="1399" y="4292"/>
                      <a:pt x="1686" y="4292"/>
                    </a:cubicBezTo>
                    <a:cubicBezTo>
                      <a:pt x="1889" y="4292"/>
                      <a:pt x="2096" y="4260"/>
                      <a:pt x="2297" y="4207"/>
                    </a:cubicBezTo>
                    <a:cubicBezTo>
                      <a:pt x="3073" y="4045"/>
                      <a:pt x="3785" y="3625"/>
                      <a:pt x="4335" y="3042"/>
                    </a:cubicBezTo>
                    <a:cubicBezTo>
                      <a:pt x="4690" y="2686"/>
                      <a:pt x="4949" y="2266"/>
                      <a:pt x="5046" y="1781"/>
                    </a:cubicBezTo>
                    <a:cubicBezTo>
                      <a:pt x="5111" y="1296"/>
                      <a:pt x="5014" y="778"/>
                      <a:pt x="4658" y="422"/>
                    </a:cubicBezTo>
                    <a:cubicBezTo>
                      <a:pt x="4370" y="119"/>
                      <a:pt x="3981" y="0"/>
                      <a:pt x="35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57" name="Google Shape;2257;p37">
                <a:extLst>
                  <a:ext uri="{FF2B5EF4-FFF2-40B4-BE49-F238E27FC236}">
                    <a16:creationId xmlns:a16="http://schemas.microsoft.com/office/drawing/2014/main" id="{1CDE86AE-84F9-395C-81CB-08D16B1AD880}"/>
                  </a:ext>
                </a:extLst>
              </p:cNvPr>
              <p:cNvSpPr/>
              <p:nvPr/>
            </p:nvSpPr>
            <p:spPr>
              <a:xfrm rot="1456685">
                <a:off x="4853572" y="-2180222"/>
                <a:ext cx="64422" cy="52442"/>
              </a:xfrm>
              <a:custGeom>
                <a:avLst/>
                <a:gdLst/>
                <a:ahLst/>
                <a:cxnLst/>
                <a:rect l="l" t="t" r="r" b="b"/>
                <a:pathLst>
                  <a:path w="4173" h="3397" extrusionOk="0">
                    <a:moveTo>
                      <a:pt x="2080" y="0"/>
                    </a:moveTo>
                    <a:cubicBezTo>
                      <a:pt x="1496" y="0"/>
                      <a:pt x="926" y="218"/>
                      <a:pt x="550" y="670"/>
                    </a:cubicBezTo>
                    <a:cubicBezTo>
                      <a:pt x="65" y="1252"/>
                      <a:pt x="0" y="2157"/>
                      <a:pt x="453" y="2740"/>
                    </a:cubicBezTo>
                    <a:cubicBezTo>
                      <a:pt x="810" y="3198"/>
                      <a:pt x="1427" y="3396"/>
                      <a:pt x="2037" y="3396"/>
                    </a:cubicBezTo>
                    <a:cubicBezTo>
                      <a:pt x="2201" y="3396"/>
                      <a:pt x="2365" y="3382"/>
                      <a:pt x="2523" y="3354"/>
                    </a:cubicBezTo>
                    <a:cubicBezTo>
                      <a:pt x="3073" y="3225"/>
                      <a:pt x="3623" y="2966"/>
                      <a:pt x="3914" y="2481"/>
                    </a:cubicBezTo>
                    <a:cubicBezTo>
                      <a:pt x="4173" y="2028"/>
                      <a:pt x="4140" y="1414"/>
                      <a:pt x="3882" y="961"/>
                    </a:cubicBezTo>
                    <a:cubicBezTo>
                      <a:pt x="3590" y="475"/>
                      <a:pt x="3105" y="184"/>
                      <a:pt x="2588" y="55"/>
                    </a:cubicBezTo>
                    <a:cubicBezTo>
                      <a:pt x="2420" y="19"/>
                      <a:pt x="2250" y="0"/>
                      <a:pt x="20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58" name="Google Shape;2258;p37">
                <a:extLst>
                  <a:ext uri="{FF2B5EF4-FFF2-40B4-BE49-F238E27FC236}">
                    <a16:creationId xmlns:a16="http://schemas.microsoft.com/office/drawing/2014/main" id="{172483DB-0D8C-F5FB-9CCF-1F446FC7D724}"/>
                  </a:ext>
                </a:extLst>
              </p:cNvPr>
              <p:cNvSpPr/>
              <p:nvPr/>
            </p:nvSpPr>
            <p:spPr>
              <a:xfrm rot="1456685">
                <a:off x="4551014" y="-1494964"/>
                <a:ext cx="1217457" cy="846980"/>
              </a:xfrm>
              <a:custGeom>
                <a:avLst/>
                <a:gdLst/>
                <a:ahLst/>
                <a:cxnLst/>
                <a:rect l="l" t="t" r="r" b="b"/>
                <a:pathLst>
                  <a:path w="78862" h="54864" extrusionOk="0">
                    <a:moveTo>
                      <a:pt x="9551" y="1"/>
                    </a:moveTo>
                    <a:cubicBezTo>
                      <a:pt x="8179" y="1"/>
                      <a:pt x="6834" y="683"/>
                      <a:pt x="5758" y="1544"/>
                    </a:cubicBezTo>
                    <a:cubicBezTo>
                      <a:pt x="2329" y="4326"/>
                      <a:pt x="0" y="10019"/>
                      <a:pt x="3267" y="12542"/>
                    </a:cubicBezTo>
                    <a:cubicBezTo>
                      <a:pt x="4011" y="13092"/>
                      <a:pt x="5046" y="13512"/>
                      <a:pt x="6405" y="13674"/>
                    </a:cubicBezTo>
                    <a:cubicBezTo>
                      <a:pt x="9478" y="14062"/>
                      <a:pt x="12421" y="14644"/>
                      <a:pt x="15300" y="15841"/>
                    </a:cubicBezTo>
                    <a:cubicBezTo>
                      <a:pt x="31732" y="22731"/>
                      <a:pt x="42827" y="38128"/>
                      <a:pt x="56219" y="49255"/>
                    </a:cubicBezTo>
                    <a:cubicBezTo>
                      <a:pt x="59194" y="51746"/>
                      <a:pt x="62494" y="54139"/>
                      <a:pt x="66311" y="54754"/>
                    </a:cubicBezTo>
                    <a:cubicBezTo>
                      <a:pt x="66797" y="54827"/>
                      <a:pt x="67294" y="54864"/>
                      <a:pt x="67793" y="54864"/>
                    </a:cubicBezTo>
                    <a:cubicBezTo>
                      <a:pt x="71238" y="54864"/>
                      <a:pt x="74787" y="53127"/>
                      <a:pt x="75918" y="49934"/>
                    </a:cubicBezTo>
                    <a:cubicBezTo>
                      <a:pt x="78861" y="41395"/>
                      <a:pt x="67702" y="35411"/>
                      <a:pt x="61879" y="31885"/>
                    </a:cubicBezTo>
                    <a:cubicBezTo>
                      <a:pt x="46709" y="22698"/>
                      <a:pt x="29144" y="17070"/>
                      <a:pt x="15979" y="4746"/>
                    </a:cubicBezTo>
                    <a:cubicBezTo>
                      <a:pt x="14297" y="3161"/>
                      <a:pt x="12777" y="541"/>
                      <a:pt x="10383" y="88"/>
                    </a:cubicBezTo>
                    <a:cubicBezTo>
                      <a:pt x="10106" y="28"/>
                      <a:pt x="9828" y="1"/>
                      <a:pt x="95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59" name="Google Shape;2259;p37">
                <a:extLst>
                  <a:ext uri="{FF2B5EF4-FFF2-40B4-BE49-F238E27FC236}">
                    <a16:creationId xmlns:a16="http://schemas.microsoft.com/office/drawing/2014/main" id="{0EABE656-1DAE-A83E-B650-49755E0C4D6E}"/>
                  </a:ext>
                </a:extLst>
              </p:cNvPr>
              <p:cNvSpPr/>
              <p:nvPr/>
            </p:nvSpPr>
            <p:spPr>
              <a:xfrm rot="1456685">
                <a:off x="4554059" y="-1419326"/>
                <a:ext cx="1159534" cy="764403"/>
              </a:xfrm>
              <a:custGeom>
                <a:avLst/>
                <a:gdLst/>
                <a:ahLst/>
                <a:cxnLst/>
                <a:rect l="l" t="t" r="r" b="b"/>
                <a:pathLst>
                  <a:path w="75110" h="49515" extrusionOk="0">
                    <a:moveTo>
                      <a:pt x="1553" y="0"/>
                    </a:moveTo>
                    <a:lnTo>
                      <a:pt x="1553" y="0"/>
                    </a:lnTo>
                    <a:cubicBezTo>
                      <a:pt x="227" y="2620"/>
                      <a:pt x="1" y="5564"/>
                      <a:pt x="2103" y="7181"/>
                    </a:cubicBezTo>
                    <a:cubicBezTo>
                      <a:pt x="2847" y="7763"/>
                      <a:pt x="3882" y="8151"/>
                      <a:pt x="5241" y="8313"/>
                    </a:cubicBezTo>
                    <a:cubicBezTo>
                      <a:pt x="8314" y="8701"/>
                      <a:pt x="11257" y="9284"/>
                      <a:pt x="14136" y="10480"/>
                    </a:cubicBezTo>
                    <a:cubicBezTo>
                      <a:pt x="30568" y="17402"/>
                      <a:pt x="41663" y="32799"/>
                      <a:pt x="55055" y="43927"/>
                    </a:cubicBezTo>
                    <a:cubicBezTo>
                      <a:pt x="58031" y="46385"/>
                      <a:pt x="61330" y="48779"/>
                      <a:pt x="65147" y="49393"/>
                    </a:cubicBezTo>
                    <a:cubicBezTo>
                      <a:pt x="65654" y="49474"/>
                      <a:pt x="66171" y="49514"/>
                      <a:pt x="66691" y="49514"/>
                    </a:cubicBezTo>
                    <a:cubicBezTo>
                      <a:pt x="70116" y="49514"/>
                      <a:pt x="73626" y="47775"/>
                      <a:pt x="74721" y="44574"/>
                    </a:cubicBezTo>
                    <a:cubicBezTo>
                      <a:pt x="74915" y="44056"/>
                      <a:pt x="75045" y="43538"/>
                      <a:pt x="75110" y="43053"/>
                    </a:cubicBezTo>
                    <a:lnTo>
                      <a:pt x="75110" y="43053"/>
                    </a:lnTo>
                    <a:cubicBezTo>
                      <a:pt x="73460" y="44735"/>
                      <a:pt x="71422" y="45932"/>
                      <a:pt x="69061" y="46644"/>
                    </a:cubicBezTo>
                    <a:cubicBezTo>
                      <a:pt x="68796" y="46663"/>
                      <a:pt x="68534" y="46672"/>
                      <a:pt x="68275" y="46672"/>
                    </a:cubicBezTo>
                    <a:cubicBezTo>
                      <a:pt x="62822" y="46672"/>
                      <a:pt x="58794" y="42573"/>
                      <a:pt x="55799" y="39948"/>
                    </a:cubicBezTo>
                    <a:cubicBezTo>
                      <a:pt x="39852" y="27753"/>
                      <a:pt x="28078" y="12648"/>
                      <a:pt x="8346" y="5531"/>
                    </a:cubicBezTo>
                    <a:cubicBezTo>
                      <a:pt x="5694" y="4496"/>
                      <a:pt x="3235" y="2620"/>
                      <a:pt x="1553" y="0"/>
                    </a:cubicBezTo>
                    <a:close/>
                  </a:path>
                </a:pathLst>
              </a:custGeom>
              <a:solidFill>
                <a:srgbClr val="111C2D">
                  <a:alpha val="376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60" name="Google Shape;2260;p37">
                <a:extLst>
                  <a:ext uri="{FF2B5EF4-FFF2-40B4-BE49-F238E27FC236}">
                    <a16:creationId xmlns:a16="http://schemas.microsoft.com/office/drawing/2014/main" id="{4DA6B3E3-245A-2B36-0AAE-5AEE7EE29330}"/>
                  </a:ext>
                </a:extLst>
              </p:cNvPr>
              <p:cNvSpPr/>
              <p:nvPr/>
            </p:nvSpPr>
            <p:spPr>
              <a:xfrm rot="1456685">
                <a:off x="5126998" y="-978001"/>
                <a:ext cx="418488" cy="390515"/>
              </a:xfrm>
              <a:custGeom>
                <a:avLst/>
                <a:gdLst/>
                <a:ahLst/>
                <a:cxnLst/>
                <a:rect l="l" t="t" r="r" b="b"/>
                <a:pathLst>
                  <a:path w="27108" h="25296" extrusionOk="0">
                    <a:moveTo>
                      <a:pt x="9349" y="1"/>
                    </a:moveTo>
                    <a:cubicBezTo>
                      <a:pt x="5208" y="2427"/>
                      <a:pt x="2006" y="6276"/>
                      <a:pt x="1" y="10675"/>
                    </a:cubicBezTo>
                    <a:cubicBezTo>
                      <a:pt x="4044" y="14654"/>
                      <a:pt x="8055" y="18633"/>
                      <a:pt x="12325" y="22191"/>
                    </a:cubicBezTo>
                    <a:cubicBezTo>
                      <a:pt x="13651" y="23290"/>
                      <a:pt x="15042" y="24390"/>
                      <a:pt x="16530" y="25296"/>
                    </a:cubicBezTo>
                    <a:cubicBezTo>
                      <a:pt x="16950" y="19312"/>
                      <a:pt x="21382" y="13586"/>
                      <a:pt x="27107" y="10902"/>
                    </a:cubicBezTo>
                    <a:cubicBezTo>
                      <a:pt x="24163" y="8379"/>
                      <a:pt x="20541" y="6341"/>
                      <a:pt x="17985" y="4788"/>
                    </a:cubicBezTo>
                    <a:cubicBezTo>
                      <a:pt x="15171" y="3106"/>
                      <a:pt x="12292" y="1521"/>
                      <a:pt x="934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61" name="Google Shape;2261;p37">
                <a:extLst>
                  <a:ext uri="{FF2B5EF4-FFF2-40B4-BE49-F238E27FC236}">
                    <a16:creationId xmlns:a16="http://schemas.microsoft.com/office/drawing/2014/main" id="{5C223260-3285-AD2E-CAB4-69D3FED9E4F7}"/>
                  </a:ext>
                </a:extLst>
              </p:cNvPr>
              <p:cNvSpPr/>
              <p:nvPr/>
            </p:nvSpPr>
            <p:spPr>
              <a:xfrm rot="1456685">
                <a:off x="5137251" y="-923388"/>
                <a:ext cx="324101" cy="278652"/>
              </a:xfrm>
              <a:custGeom>
                <a:avLst/>
                <a:gdLst/>
                <a:ahLst/>
                <a:cxnLst/>
                <a:rect l="l" t="t" r="r" b="b"/>
                <a:pathLst>
                  <a:path w="20994" h="18050" extrusionOk="0">
                    <a:moveTo>
                      <a:pt x="3106" y="0"/>
                    </a:moveTo>
                    <a:cubicBezTo>
                      <a:pt x="1909" y="1359"/>
                      <a:pt x="874" y="2847"/>
                      <a:pt x="1" y="4464"/>
                    </a:cubicBezTo>
                    <a:cubicBezTo>
                      <a:pt x="4950" y="9122"/>
                      <a:pt x="10351" y="13942"/>
                      <a:pt x="16174" y="18050"/>
                    </a:cubicBezTo>
                    <a:cubicBezTo>
                      <a:pt x="16983" y="15074"/>
                      <a:pt x="18729" y="12324"/>
                      <a:pt x="20994" y="10060"/>
                    </a:cubicBezTo>
                    <a:cubicBezTo>
                      <a:pt x="14848" y="6761"/>
                      <a:pt x="8831" y="3429"/>
                      <a:pt x="3106" y="0"/>
                    </a:cubicBezTo>
                    <a:close/>
                  </a:path>
                </a:pathLst>
              </a:custGeom>
              <a:solidFill>
                <a:srgbClr val="03491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62" name="Google Shape;2262;p37">
                <a:extLst>
                  <a:ext uri="{FF2B5EF4-FFF2-40B4-BE49-F238E27FC236}">
                    <a16:creationId xmlns:a16="http://schemas.microsoft.com/office/drawing/2014/main" id="{79A2C340-F273-C7CE-585B-24381B6DDDE4}"/>
                  </a:ext>
                </a:extLst>
              </p:cNvPr>
              <p:cNvSpPr/>
              <p:nvPr/>
            </p:nvSpPr>
            <p:spPr>
              <a:xfrm rot="1456685">
                <a:off x="5054665" y="-1188361"/>
                <a:ext cx="229730" cy="224234"/>
              </a:xfrm>
              <a:custGeom>
                <a:avLst/>
                <a:gdLst/>
                <a:ahLst/>
                <a:cxnLst/>
                <a:rect l="l" t="t" r="r" b="b"/>
                <a:pathLst>
                  <a:path w="14881" h="14525" extrusionOk="0">
                    <a:moveTo>
                      <a:pt x="5985" y="1"/>
                    </a:moveTo>
                    <a:cubicBezTo>
                      <a:pt x="3333" y="1909"/>
                      <a:pt x="1392" y="4497"/>
                      <a:pt x="1" y="7311"/>
                    </a:cubicBezTo>
                    <a:cubicBezTo>
                      <a:pt x="2686" y="9607"/>
                      <a:pt x="5273" y="12066"/>
                      <a:pt x="7829" y="14524"/>
                    </a:cubicBezTo>
                    <a:cubicBezTo>
                      <a:pt x="9414" y="10804"/>
                      <a:pt x="11678" y="7311"/>
                      <a:pt x="14880" y="4464"/>
                    </a:cubicBezTo>
                    <a:cubicBezTo>
                      <a:pt x="11904" y="2976"/>
                      <a:pt x="8928" y="1521"/>
                      <a:pt x="598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63" name="Google Shape;2263;p37">
                <a:extLst>
                  <a:ext uri="{FF2B5EF4-FFF2-40B4-BE49-F238E27FC236}">
                    <a16:creationId xmlns:a16="http://schemas.microsoft.com/office/drawing/2014/main" id="{9F355E83-1DB2-392F-6487-030869902B79}"/>
                  </a:ext>
                </a:extLst>
              </p:cNvPr>
              <p:cNvSpPr/>
              <p:nvPr/>
            </p:nvSpPr>
            <p:spPr>
              <a:xfrm rot="1456685">
                <a:off x="4711576" y="-1648039"/>
                <a:ext cx="340574" cy="259865"/>
              </a:xfrm>
              <a:custGeom>
                <a:avLst/>
                <a:gdLst/>
                <a:ahLst/>
                <a:cxnLst/>
                <a:rect l="l" t="t" r="r" b="b"/>
                <a:pathLst>
                  <a:path w="22061" h="16833" extrusionOk="0">
                    <a:moveTo>
                      <a:pt x="9588" y="0"/>
                    </a:moveTo>
                    <a:cubicBezTo>
                      <a:pt x="8204" y="0"/>
                      <a:pt x="6844" y="668"/>
                      <a:pt x="5758" y="1565"/>
                    </a:cubicBezTo>
                    <a:cubicBezTo>
                      <a:pt x="2297" y="4314"/>
                      <a:pt x="0" y="10039"/>
                      <a:pt x="3267" y="12530"/>
                    </a:cubicBezTo>
                    <a:cubicBezTo>
                      <a:pt x="4011" y="13112"/>
                      <a:pt x="5046" y="13500"/>
                      <a:pt x="6405" y="13662"/>
                    </a:cubicBezTo>
                    <a:cubicBezTo>
                      <a:pt x="9478" y="14050"/>
                      <a:pt x="12421" y="14633"/>
                      <a:pt x="15300" y="15829"/>
                    </a:cubicBezTo>
                    <a:cubicBezTo>
                      <a:pt x="16012" y="16153"/>
                      <a:pt x="16756" y="16476"/>
                      <a:pt x="17467" y="16832"/>
                    </a:cubicBezTo>
                    <a:cubicBezTo>
                      <a:pt x="18664" y="14212"/>
                      <a:pt x="20184" y="11818"/>
                      <a:pt x="22061" y="9781"/>
                    </a:cubicBezTo>
                    <a:cubicBezTo>
                      <a:pt x="19958" y="8228"/>
                      <a:pt x="17920" y="6546"/>
                      <a:pt x="15979" y="4734"/>
                    </a:cubicBezTo>
                    <a:cubicBezTo>
                      <a:pt x="14297" y="3149"/>
                      <a:pt x="12745" y="562"/>
                      <a:pt x="10383" y="77"/>
                    </a:cubicBezTo>
                    <a:cubicBezTo>
                      <a:pt x="10119" y="25"/>
                      <a:pt x="9853" y="0"/>
                      <a:pt x="95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64" name="Google Shape;2264;p37">
                <a:extLst>
                  <a:ext uri="{FF2B5EF4-FFF2-40B4-BE49-F238E27FC236}">
                    <a16:creationId xmlns:a16="http://schemas.microsoft.com/office/drawing/2014/main" id="{C79AF0A5-D688-0D69-D635-96A878579C77}"/>
                  </a:ext>
                </a:extLst>
              </p:cNvPr>
              <p:cNvSpPr/>
              <p:nvPr/>
            </p:nvSpPr>
            <p:spPr>
              <a:xfrm rot="1456685">
                <a:off x="5158369" y="-1071633"/>
                <a:ext cx="143834" cy="168303"/>
              </a:xfrm>
              <a:custGeom>
                <a:avLst/>
                <a:gdLst/>
                <a:ahLst/>
                <a:cxnLst/>
                <a:rect l="l" t="t" r="r" b="b"/>
                <a:pathLst>
                  <a:path w="9317" h="10902" extrusionOk="0">
                    <a:moveTo>
                      <a:pt x="8119" y="1"/>
                    </a:moveTo>
                    <a:cubicBezTo>
                      <a:pt x="4561" y="2524"/>
                      <a:pt x="1715" y="6017"/>
                      <a:pt x="0" y="9996"/>
                    </a:cubicBezTo>
                    <a:cubicBezTo>
                      <a:pt x="292" y="10319"/>
                      <a:pt x="583" y="10610"/>
                      <a:pt x="906" y="10902"/>
                    </a:cubicBezTo>
                    <a:cubicBezTo>
                      <a:pt x="2620" y="6761"/>
                      <a:pt x="5596" y="3138"/>
                      <a:pt x="9316" y="615"/>
                    </a:cubicBezTo>
                    <a:cubicBezTo>
                      <a:pt x="8928" y="421"/>
                      <a:pt x="8508" y="227"/>
                      <a:pt x="81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65" name="Google Shape;2265;p37">
                <a:extLst>
                  <a:ext uri="{FF2B5EF4-FFF2-40B4-BE49-F238E27FC236}">
                    <a16:creationId xmlns:a16="http://schemas.microsoft.com/office/drawing/2014/main" id="{21BE650D-D528-9085-02BA-31EE16CF2269}"/>
                  </a:ext>
                </a:extLst>
              </p:cNvPr>
              <p:cNvSpPr/>
              <p:nvPr/>
            </p:nvSpPr>
            <p:spPr>
              <a:xfrm rot="1456685">
                <a:off x="4808729" y="-1604719"/>
                <a:ext cx="136331" cy="167300"/>
              </a:xfrm>
              <a:custGeom>
                <a:avLst/>
                <a:gdLst/>
                <a:ahLst/>
                <a:cxnLst/>
                <a:rect l="l" t="t" r="r" b="b"/>
                <a:pathLst>
                  <a:path w="8831" h="10837" extrusionOk="0">
                    <a:moveTo>
                      <a:pt x="8022" y="0"/>
                    </a:moveTo>
                    <a:cubicBezTo>
                      <a:pt x="6017" y="1197"/>
                      <a:pt x="4205" y="2815"/>
                      <a:pt x="2814" y="4755"/>
                    </a:cubicBezTo>
                    <a:cubicBezTo>
                      <a:pt x="1520" y="6534"/>
                      <a:pt x="582" y="8540"/>
                      <a:pt x="0" y="10675"/>
                    </a:cubicBezTo>
                    <a:lnTo>
                      <a:pt x="65" y="10675"/>
                    </a:lnTo>
                    <a:cubicBezTo>
                      <a:pt x="453" y="10707"/>
                      <a:pt x="809" y="10772"/>
                      <a:pt x="1165" y="10836"/>
                    </a:cubicBezTo>
                    <a:cubicBezTo>
                      <a:pt x="1682" y="8896"/>
                      <a:pt x="2555" y="7052"/>
                      <a:pt x="3752" y="5435"/>
                    </a:cubicBezTo>
                    <a:cubicBezTo>
                      <a:pt x="5111" y="3559"/>
                      <a:pt x="6858" y="2038"/>
                      <a:pt x="8831" y="874"/>
                    </a:cubicBezTo>
                    <a:cubicBezTo>
                      <a:pt x="8572" y="583"/>
                      <a:pt x="8313" y="292"/>
                      <a:pt x="80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66" name="Google Shape;2266;p37">
                <a:extLst>
                  <a:ext uri="{FF2B5EF4-FFF2-40B4-BE49-F238E27FC236}">
                    <a16:creationId xmlns:a16="http://schemas.microsoft.com/office/drawing/2014/main" id="{10BA8FEA-3389-4F2C-E044-512507D693A9}"/>
                  </a:ext>
                </a:extLst>
              </p:cNvPr>
              <p:cNvSpPr/>
              <p:nvPr/>
            </p:nvSpPr>
            <p:spPr>
              <a:xfrm rot="1456685">
                <a:off x="4842420" y="-1564592"/>
                <a:ext cx="119859" cy="147817"/>
              </a:xfrm>
              <a:custGeom>
                <a:avLst/>
                <a:gdLst/>
                <a:ahLst/>
                <a:cxnLst/>
                <a:rect l="l" t="t" r="r" b="b"/>
                <a:pathLst>
                  <a:path w="7764" h="9575" extrusionOk="0">
                    <a:moveTo>
                      <a:pt x="6826" y="0"/>
                    </a:moveTo>
                    <a:cubicBezTo>
                      <a:pt x="4788" y="1068"/>
                      <a:pt x="3041" y="2620"/>
                      <a:pt x="1812" y="4561"/>
                    </a:cubicBezTo>
                    <a:cubicBezTo>
                      <a:pt x="906" y="6017"/>
                      <a:pt x="292" y="7666"/>
                      <a:pt x="1" y="9348"/>
                    </a:cubicBezTo>
                    <a:cubicBezTo>
                      <a:pt x="356" y="9413"/>
                      <a:pt x="745" y="9510"/>
                      <a:pt x="1133" y="9575"/>
                    </a:cubicBezTo>
                    <a:cubicBezTo>
                      <a:pt x="1392" y="8022"/>
                      <a:pt x="1941" y="6534"/>
                      <a:pt x="2782" y="5176"/>
                    </a:cubicBezTo>
                    <a:cubicBezTo>
                      <a:pt x="4012" y="3299"/>
                      <a:pt x="5726" y="1779"/>
                      <a:pt x="7764" y="841"/>
                    </a:cubicBezTo>
                    <a:cubicBezTo>
                      <a:pt x="7440" y="550"/>
                      <a:pt x="7117" y="291"/>
                      <a:pt x="68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67" name="Google Shape;2267;p37">
                <a:extLst>
                  <a:ext uri="{FF2B5EF4-FFF2-40B4-BE49-F238E27FC236}">
                    <a16:creationId xmlns:a16="http://schemas.microsoft.com/office/drawing/2014/main" id="{A5C78CA7-CC6C-DAC8-99A2-B0D9C1BB00C3}"/>
                  </a:ext>
                </a:extLst>
              </p:cNvPr>
              <p:cNvSpPr/>
              <p:nvPr/>
            </p:nvSpPr>
            <p:spPr>
              <a:xfrm rot="1456685">
                <a:off x="5067812" y="-1237419"/>
                <a:ext cx="97397" cy="123858"/>
              </a:xfrm>
              <a:custGeom>
                <a:avLst/>
                <a:gdLst/>
                <a:ahLst/>
                <a:cxnLst/>
                <a:rect l="l" t="t" r="r" b="b"/>
                <a:pathLst>
                  <a:path w="6309" h="8023" extrusionOk="0">
                    <a:moveTo>
                      <a:pt x="5209" y="1"/>
                    </a:moveTo>
                    <a:cubicBezTo>
                      <a:pt x="3009" y="2039"/>
                      <a:pt x="1230" y="4529"/>
                      <a:pt x="1" y="7279"/>
                    </a:cubicBezTo>
                    <a:cubicBezTo>
                      <a:pt x="292" y="7537"/>
                      <a:pt x="615" y="7764"/>
                      <a:pt x="907" y="8023"/>
                    </a:cubicBezTo>
                    <a:cubicBezTo>
                      <a:pt x="2136" y="5176"/>
                      <a:pt x="3980" y="2621"/>
                      <a:pt x="6308" y="583"/>
                    </a:cubicBezTo>
                    <a:cubicBezTo>
                      <a:pt x="5953" y="389"/>
                      <a:pt x="5564" y="195"/>
                      <a:pt x="520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2268" name="Google Shape;2268;p37">
              <a:extLst>
                <a:ext uri="{FF2B5EF4-FFF2-40B4-BE49-F238E27FC236}">
                  <a16:creationId xmlns:a16="http://schemas.microsoft.com/office/drawing/2014/main" id="{FC855835-9F49-8460-5429-31F368299BD5}"/>
                </a:ext>
              </a:extLst>
            </p:cNvPr>
            <p:cNvGrpSpPr/>
            <p:nvPr/>
          </p:nvGrpSpPr>
          <p:grpSpPr>
            <a:xfrm rot="1633834">
              <a:off x="7161465" y="2968842"/>
              <a:ext cx="674136" cy="1733994"/>
              <a:chOff x="6203874" y="-2597102"/>
              <a:chExt cx="806869" cy="2075406"/>
            </a:xfrm>
          </p:grpSpPr>
          <p:sp>
            <p:nvSpPr>
              <p:cNvPr id="2269" name="Google Shape;2269;p37">
                <a:extLst>
                  <a:ext uri="{FF2B5EF4-FFF2-40B4-BE49-F238E27FC236}">
                    <a16:creationId xmlns:a16="http://schemas.microsoft.com/office/drawing/2014/main" id="{3D638A7D-EFFE-A256-3D35-58B6836654E0}"/>
                  </a:ext>
                </a:extLst>
              </p:cNvPr>
              <p:cNvSpPr/>
              <p:nvPr/>
            </p:nvSpPr>
            <p:spPr>
              <a:xfrm>
                <a:off x="6203874" y="-2597102"/>
                <a:ext cx="806869" cy="960671"/>
              </a:xfrm>
              <a:custGeom>
                <a:avLst/>
                <a:gdLst/>
                <a:ahLst/>
                <a:cxnLst/>
                <a:rect l="l" t="t" r="r" b="b"/>
                <a:pathLst>
                  <a:path w="56543" h="67321" extrusionOk="0">
                    <a:moveTo>
                      <a:pt x="29545" y="1"/>
                    </a:moveTo>
                    <a:cubicBezTo>
                      <a:pt x="21521" y="1"/>
                      <a:pt x="13412" y="4157"/>
                      <a:pt x="8411" y="10675"/>
                    </a:cubicBezTo>
                    <a:cubicBezTo>
                      <a:pt x="1586" y="19537"/>
                      <a:pt x="1" y="31829"/>
                      <a:pt x="2200" y="42956"/>
                    </a:cubicBezTo>
                    <a:cubicBezTo>
                      <a:pt x="3753" y="50914"/>
                      <a:pt x="7440" y="58903"/>
                      <a:pt x="14039" y="63496"/>
                    </a:cubicBezTo>
                    <a:cubicBezTo>
                      <a:pt x="17806" y="66114"/>
                      <a:pt x="22243" y="67320"/>
                      <a:pt x="26735" y="67320"/>
                    </a:cubicBezTo>
                    <a:cubicBezTo>
                      <a:pt x="33624" y="67320"/>
                      <a:pt x="40643" y="64484"/>
                      <a:pt x="45577" y="59550"/>
                    </a:cubicBezTo>
                    <a:cubicBezTo>
                      <a:pt x="53696" y="51399"/>
                      <a:pt x="56543" y="38816"/>
                      <a:pt x="54925" y="27236"/>
                    </a:cubicBezTo>
                    <a:cubicBezTo>
                      <a:pt x="53437" y="16659"/>
                      <a:pt x="47809" y="5920"/>
                      <a:pt x="38137" y="1747"/>
                    </a:cubicBezTo>
                    <a:cubicBezTo>
                      <a:pt x="35388" y="554"/>
                      <a:pt x="32472" y="1"/>
                      <a:pt x="295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70" name="Google Shape;2270;p37">
                <a:extLst>
                  <a:ext uri="{FF2B5EF4-FFF2-40B4-BE49-F238E27FC236}">
                    <a16:creationId xmlns:a16="http://schemas.microsoft.com/office/drawing/2014/main" id="{AEFB2AEE-A858-3624-FE44-99C7EC14556C}"/>
                  </a:ext>
                </a:extLst>
              </p:cNvPr>
              <p:cNvSpPr/>
              <p:nvPr/>
            </p:nvSpPr>
            <p:spPr>
              <a:xfrm>
                <a:off x="6377411" y="-2597088"/>
                <a:ext cx="515618" cy="144926"/>
              </a:xfrm>
              <a:custGeom>
                <a:avLst/>
                <a:gdLst/>
                <a:ahLst/>
                <a:cxnLst/>
                <a:rect l="l" t="t" r="r" b="b"/>
                <a:pathLst>
                  <a:path w="36133" h="10156" extrusionOk="0">
                    <a:moveTo>
                      <a:pt x="17403" y="0"/>
                    </a:moveTo>
                    <a:cubicBezTo>
                      <a:pt x="11150" y="0"/>
                      <a:pt x="4853" y="2537"/>
                      <a:pt x="1" y="6727"/>
                    </a:cubicBezTo>
                    <a:cubicBezTo>
                      <a:pt x="4247" y="5410"/>
                      <a:pt x="8699" y="4785"/>
                      <a:pt x="13184" y="4785"/>
                    </a:cubicBezTo>
                    <a:cubicBezTo>
                      <a:pt x="21035" y="4785"/>
                      <a:pt x="28989" y="6698"/>
                      <a:pt x="36132" y="10156"/>
                    </a:cubicBezTo>
                    <a:cubicBezTo>
                      <a:pt x="33480" y="6501"/>
                      <a:pt x="30116" y="3525"/>
                      <a:pt x="25975" y="1746"/>
                    </a:cubicBezTo>
                    <a:cubicBezTo>
                      <a:pt x="23228" y="552"/>
                      <a:pt x="20320" y="0"/>
                      <a:pt x="1740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71" name="Google Shape;2271;p37">
                <a:extLst>
                  <a:ext uri="{FF2B5EF4-FFF2-40B4-BE49-F238E27FC236}">
                    <a16:creationId xmlns:a16="http://schemas.microsoft.com/office/drawing/2014/main" id="{66332795-BA67-3F4E-DFF4-00A5DC554A21}"/>
                  </a:ext>
                </a:extLst>
              </p:cNvPr>
              <p:cNvSpPr/>
              <p:nvPr/>
            </p:nvSpPr>
            <p:spPr>
              <a:xfrm>
                <a:off x="6746659" y="-2573102"/>
                <a:ext cx="146339" cy="120938"/>
              </a:xfrm>
              <a:custGeom>
                <a:avLst/>
                <a:gdLst/>
                <a:ahLst/>
                <a:cxnLst/>
                <a:rect l="l" t="t" r="r" b="b"/>
                <a:pathLst>
                  <a:path w="10255" h="847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24" y="1650"/>
                      <a:pt x="550" y="3267"/>
                      <a:pt x="647" y="4917"/>
                    </a:cubicBezTo>
                    <a:cubicBezTo>
                      <a:pt x="3947" y="5790"/>
                      <a:pt x="7181" y="6987"/>
                      <a:pt x="10254" y="8475"/>
                    </a:cubicBezTo>
                    <a:cubicBezTo>
                      <a:pt x="7602" y="4820"/>
                      <a:pt x="4238" y="1844"/>
                      <a:pt x="97" y="65"/>
                    </a:cubicBezTo>
                    <a:cubicBezTo>
                      <a:pt x="65" y="33"/>
                      <a:pt x="33" y="33"/>
                      <a:pt x="0" y="0"/>
                    </a:cubicBezTo>
                    <a:close/>
                  </a:path>
                </a:pathLst>
              </a:custGeom>
              <a:solidFill>
                <a:srgbClr val="111C2D">
                  <a:alpha val="376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72" name="Google Shape;2272;p37">
                <a:extLst>
                  <a:ext uri="{FF2B5EF4-FFF2-40B4-BE49-F238E27FC236}">
                    <a16:creationId xmlns:a16="http://schemas.microsoft.com/office/drawing/2014/main" id="{A64FC856-6BD5-67EF-4E08-98793B170AFF}"/>
                  </a:ext>
                </a:extLst>
              </p:cNvPr>
              <p:cNvSpPr/>
              <p:nvPr/>
            </p:nvSpPr>
            <p:spPr>
              <a:xfrm>
                <a:off x="6214033" y="-2388448"/>
                <a:ext cx="784707" cy="422321"/>
              </a:xfrm>
              <a:custGeom>
                <a:avLst/>
                <a:gdLst/>
                <a:ahLst/>
                <a:cxnLst/>
                <a:rect l="l" t="t" r="r" b="b"/>
                <a:pathLst>
                  <a:path w="54990" h="29595" extrusionOk="0">
                    <a:moveTo>
                      <a:pt x="22145" y="1"/>
                    </a:moveTo>
                    <a:cubicBezTo>
                      <a:pt x="15819" y="1"/>
                      <a:pt x="9477" y="1141"/>
                      <a:pt x="3429" y="3556"/>
                    </a:cubicBezTo>
                    <a:cubicBezTo>
                      <a:pt x="712" y="10252"/>
                      <a:pt x="0" y="17885"/>
                      <a:pt x="971" y="25260"/>
                    </a:cubicBezTo>
                    <a:cubicBezTo>
                      <a:pt x="7776" y="21037"/>
                      <a:pt x="15353" y="19102"/>
                      <a:pt x="22971" y="19102"/>
                    </a:cubicBezTo>
                    <a:cubicBezTo>
                      <a:pt x="33676" y="19102"/>
                      <a:pt x="44463" y="22924"/>
                      <a:pt x="53307" y="29595"/>
                    </a:cubicBezTo>
                    <a:cubicBezTo>
                      <a:pt x="54698" y="24128"/>
                      <a:pt x="54989" y="18241"/>
                      <a:pt x="54213" y="12613"/>
                    </a:cubicBezTo>
                    <a:cubicBezTo>
                      <a:pt x="54084" y="11707"/>
                      <a:pt x="53890" y="10769"/>
                      <a:pt x="53728" y="9863"/>
                    </a:cubicBezTo>
                    <a:cubicBezTo>
                      <a:pt x="44364" y="3532"/>
                      <a:pt x="33278" y="1"/>
                      <a:pt x="2214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73" name="Google Shape;2273;p37">
                <a:extLst>
                  <a:ext uri="{FF2B5EF4-FFF2-40B4-BE49-F238E27FC236}">
                    <a16:creationId xmlns:a16="http://schemas.microsoft.com/office/drawing/2014/main" id="{57848842-5809-A382-BB95-CF10B6914D62}"/>
                  </a:ext>
                </a:extLst>
              </p:cNvPr>
              <p:cNvSpPr/>
              <p:nvPr/>
            </p:nvSpPr>
            <p:spPr>
              <a:xfrm>
                <a:off x="6214033" y="-2358027"/>
                <a:ext cx="784707" cy="391897"/>
              </a:xfrm>
              <a:custGeom>
                <a:avLst/>
                <a:gdLst/>
                <a:ahLst/>
                <a:cxnLst/>
                <a:rect l="l" t="t" r="r" b="b"/>
                <a:pathLst>
                  <a:path w="54990" h="27463" extrusionOk="0">
                    <a:moveTo>
                      <a:pt x="37069" y="1"/>
                    </a:moveTo>
                    <a:cubicBezTo>
                      <a:pt x="36293" y="3041"/>
                      <a:pt x="34967" y="5952"/>
                      <a:pt x="33058" y="8637"/>
                    </a:cubicBezTo>
                    <a:cubicBezTo>
                      <a:pt x="30117" y="11552"/>
                      <a:pt x="26716" y="13001"/>
                      <a:pt x="22870" y="13001"/>
                    </a:cubicBezTo>
                    <a:cubicBezTo>
                      <a:pt x="21936" y="13001"/>
                      <a:pt x="20976" y="12916"/>
                      <a:pt x="19990" y="12745"/>
                    </a:cubicBezTo>
                    <a:cubicBezTo>
                      <a:pt x="13974" y="11354"/>
                      <a:pt x="9478" y="6276"/>
                      <a:pt x="7246" y="98"/>
                    </a:cubicBezTo>
                    <a:cubicBezTo>
                      <a:pt x="5984" y="486"/>
                      <a:pt x="4690" y="906"/>
                      <a:pt x="3429" y="1424"/>
                    </a:cubicBezTo>
                    <a:cubicBezTo>
                      <a:pt x="712" y="8120"/>
                      <a:pt x="0" y="15753"/>
                      <a:pt x="971" y="23128"/>
                    </a:cubicBezTo>
                    <a:cubicBezTo>
                      <a:pt x="7776" y="18905"/>
                      <a:pt x="15353" y="16970"/>
                      <a:pt x="22971" y="16970"/>
                    </a:cubicBezTo>
                    <a:cubicBezTo>
                      <a:pt x="33676" y="16970"/>
                      <a:pt x="44463" y="20792"/>
                      <a:pt x="53307" y="27463"/>
                    </a:cubicBezTo>
                    <a:cubicBezTo>
                      <a:pt x="54698" y="21996"/>
                      <a:pt x="54989" y="16109"/>
                      <a:pt x="54213" y="10481"/>
                    </a:cubicBezTo>
                    <a:cubicBezTo>
                      <a:pt x="54084" y="9543"/>
                      <a:pt x="53890" y="8637"/>
                      <a:pt x="53696" y="7731"/>
                    </a:cubicBezTo>
                    <a:cubicBezTo>
                      <a:pt x="48585" y="4270"/>
                      <a:pt x="42957" y="1683"/>
                      <a:pt x="37069" y="1"/>
                    </a:cubicBezTo>
                    <a:close/>
                  </a:path>
                </a:pathLst>
              </a:custGeom>
              <a:solidFill>
                <a:srgbClr val="111C2D">
                  <a:alpha val="376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74" name="Google Shape;2274;p37">
                <a:extLst>
                  <a:ext uri="{FF2B5EF4-FFF2-40B4-BE49-F238E27FC236}">
                    <a16:creationId xmlns:a16="http://schemas.microsoft.com/office/drawing/2014/main" id="{35C1918D-D879-147B-310B-684CCF99E9CF}"/>
                  </a:ext>
                </a:extLst>
              </p:cNvPr>
              <p:cNvSpPr/>
              <p:nvPr/>
            </p:nvSpPr>
            <p:spPr>
              <a:xfrm>
                <a:off x="6227874" y="-2401404"/>
                <a:ext cx="782866" cy="764958"/>
              </a:xfrm>
              <a:custGeom>
                <a:avLst/>
                <a:gdLst/>
                <a:ahLst/>
                <a:cxnLst/>
                <a:rect l="l" t="t" r="r" b="b"/>
                <a:pathLst>
                  <a:path w="54861" h="53606" extrusionOk="0">
                    <a:moveTo>
                      <a:pt x="48876" y="0"/>
                    </a:moveTo>
                    <a:lnTo>
                      <a:pt x="48876" y="0"/>
                    </a:lnTo>
                    <a:cubicBezTo>
                      <a:pt x="49717" y="4723"/>
                      <a:pt x="49750" y="9736"/>
                      <a:pt x="49717" y="13456"/>
                    </a:cubicBezTo>
                    <a:cubicBezTo>
                      <a:pt x="48326" y="22384"/>
                      <a:pt x="45059" y="31894"/>
                      <a:pt x="37458" y="37457"/>
                    </a:cubicBezTo>
                    <a:cubicBezTo>
                      <a:pt x="33495" y="40019"/>
                      <a:pt x="29116" y="41237"/>
                      <a:pt x="24656" y="41237"/>
                    </a:cubicBezTo>
                    <a:cubicBezTo>
                      <a:pt x="18414" y="41237"/>
                      <a:pt x="12014" y="38850"/>
                      <a:pt x="6373" y="34417"/>
                    </a:cubicBezTo>
                    <a:cubicBezTo>
                      <a:pt x="3623" y="31926"/>
                      <a:pt x="1489" y="29080"/>
                      <a:pt x="1" y="26071"/>
                    </a:cubicBezTo>
                    <a:lnTo>
                      <a:pt x="1" y="26071"/>
                    </a:lnTo>
                    <a:cubicBezTo>
                      <a:pt x="130" y="27139"/>
                      <a:pt x="292" y="28206"/>
                      <a:pt x="518" y="29241"/>
                    </a:cubicBezTo>
                    <a:cubicBezTo>
                      <a:pt x="2071" y="37199"/>
                      <a:pt x="5758" y="45188"/>
                      <a:pt x="12357" y="49781"/>
                    </a:cubicBezTo>
                    <a:cubicBezTo>
                      <a:pt x="16124" y="52399"/>
                      <a:pt x="20561" y="53605"/>
                      <a:pt x="25053" y="53605"/>
                    </a:cubicBezTo>
                    <a:cubicBezTo>
                      <a:pt x="31942" y="53605"/>
                      <a:pt x="38961" y="50769"/>
                      <a:pt x="43895" y="45835"/>
                    </a:cubicBezTo>
                    <a:cubicBezTo>
                      <a:pt x="52014" y="37684"/>
                      <a:pt x="54861" y="25101"/>
                      <a:pt x="53243" y="13521"/>
                    </a:cubicBezTo>
                    <a:cubicBezTo>
                      <a:pt x="52564" y="8863"/>
                      <a:pt x="51108" y="4173"/>
                      <a:pt x="48876" y="0"/>
                    </a:cubicBezTo>
                    <a:close/>
                  </a:path>
                </a:pathLst>
              </a:custGeom>
              <a:solidFill>
                <a:srgbClr val="111C2D">
                  <a:alpha val="376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75" name="Google Shape;2275;p37">
                <a:extLst>
                  <a:ext uri="{FF2B5EF4-FFF2-40B4-BE49-F238E27FC236}">
                    <a16:creationId xmlns:a16="http://schemas.microsoft.com/office/drawing/2014/main" id="{CF359CA2-BE6B-CD8A-4CDD-D5D6BB48B2A9}"/>
                  </a:ext>
                </a:extLst>
              </p:cNvPr>
              <p:cNvSpPr/>
              <p:nvPr/>
            </p:nvSpPr>
            <p:spPr>
              <a:xfrm>
                <a:off x="6233881" y="-2070252"/>
                <a:ext cx="710846" cy="206116"/>
              </a:xfrm>
              <a:custGeom>
                <a:avLst/>
                <a:gdLst/>
                <a:ahLst/>
                <a:cxnLst/>
                <a:rect l="l" t="t" r="r" b="b"/>
                <a:pathLst>
                  <a:path w="49814" h="14444" extrusionOk="0">
                    <a:moveTo>
                      <a:pt x="21889" y="0"/>
                    </a:moveTo>
                    <a:cubicBezTo>
                      <a:pt x="13735" y="0"/>
                      <a:pt x="6270" y="2445"/>
                      <a:pt x="0" y="5580"/>
                    </a:cubicBezTo>
                    <a:cubicBezTo>
                      <a:pt x="32" y="5742"/>
                      <a:pt x="65" y="5872"/>
                      <a:pt x="97" y="6033"/>
                    </a:cubicBezTo>
                    <a:cubicBezTo>
                      <a:pt x="130" y="6292"/>
                      <a:pt x="194" y="6519"/>
                      <a:pt x="259" y="6777"/>
                    </a:cubicBezTo>
                    <a:cubicBezTo>
                      <a:pt x="6442" y="3613"/>
                      <a:pt x="13819" y="1165"/>
                      <a:pt x="21861" y="1165"/>
                    </a:cubicBezTo>
                    <a:cubicBezTo>
                      <a:pt x="22697" y="1165"/>
                      <a:pt x="23540" y="1191"/>
                      <a:pt x="24389" y="1246"/>
                    </a:cubicBezTo>
                    <a:cubicBezTo>
                      <a:pt x="34611" y="1893"/>
                      <a:pt x="43862" y="6971"/>
                      <a:pt x="49264" y="14443"/>
                    </a:cubicBezTo>
                    <a:cubicBezTo>
                      <a:pt x="49458" y="14055"/>
                      <a:pt x="49652" y="13667"/>
                      <a:pt x="49814" y="13279"/>
                    </a:cubicBezTo>
                    <a:cubicBezTo>
                      <a:pt x="44153" y="5775"/>
                      <a:pt x="34773" y="729"/>
                      <a:pt x="24454" y="82"/>
                    </a:cubicBezTo>
                    <a:cubicBezTo>
                      <a:pt x="23592" y="27"/>
                      <a:pt x="22737" y="0"/>
                      <a:pt x="218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76" name="Google Shape;2276;p37">
                <a:extLst>
                  <a:ext uri="{FF2B5EF4-FFF2-40B4-BE49-F238E27FC236}">
                    <a16:creationId xmlns:a16="http://schemas.microsoft.com/office/drawing/2014/main" id="{8994E920-95EF-20A6-1049-29BBFAE6BBA4}"/>
                  </a:ext>
                </a:extLst>
              </p:cNvPr>
              <p:cNvSpPr/>
              <p:nvPr/>
            </p:nvSpPr>
            <p:spPr>
              <a:xfrm>
                <a:off x="6232026" y="-2314621"/>
                <a:ext cx="761176" cy="174479"/>
              </a:xfrm>
              <a:custGeom>
                <a:avLst/>
                <a:gdLst/>
                <a:ahLst/>
                <a:cxnLst/>
                <a:rect l="l" t="t" r="r" b="b"/>
                <a:pathLst>
                  <a:path w="53341" h="12227" extrusionOk="0">
                    <a:moveTo>
                      <a:pt x="21540" y="1"/>
                    </a:moveTo>
                    <a:cubicBezTo>
                      <a:pt x="14240" y="1"/>
                      <a:pt x="6975" y="1522"/>
                      <a:pt x="292" y="4463"/>
                    </a:cubicBezTo>
                    <a:cubicBezTo>
                      <a:pt x="195" y="4916"/>
                      <a:pt x="98" y="5401"/>
                      <a:pt x="1" y="5854"/>
                    </a:cubicBezTo>
                    <a:cubicBezTo>
                      <a:pt x="6727" y="2788"/>
                      <a:pt x="14118" y="1171"/>
                      <a:pt x="21543" y="1171"/>
                    </a:cubicBezTo>
                    <a:cubicBezTo>
                      <a:pt x="24222" y="1171"/>
                      <a:pt x="26907" y="1382"/>
                      <a:pt x="29566" y="1811"/>
                    </a:cubicBezTo>
                    <a:cubicBezTo>
                      <a:pt x="38170" y="3169"/>
                      <a:pt x="46386" y="6857"/>
                      <a:pt x="53340" y="12226"/>
                    </a:cubicBezTo>
                    <a:cubicBezTo>
                      <a:pt x="53340" y="11709"/>
                      <a:pt x="53308" y="11223"/>
                      <a:pt x="53276" y="10706"/>
                    </a:cubicBezTo>
                    <a:cubicBezTo>
                      <a:pt x="46321" y="5530"/>
                      <a:pt x="38202" y="2005"/>
                      <a:pt x="29727" y="646"/>
                    </a:cubicBezTo>
                    <a:cubicBezTo>
                      <a:pt x="27012" y="214"/>
                      <a:pt x="24274" y="1"/>
                      <a:pt x="215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77" name="Google Shape;2277;p37">
                <a:extLst>
                  <a:ext uri="{FF2B5EF4-FFF2-40B4-BE49-F238E27FC236}">
                    <a16:creationId xmlns:a16="http://schemas.microsoft.com/office/drawing/2014/main" id="{5BE7D4B6-1FE4-D2A6-A2F6-9CC05BBA931B}"/>
                  </a:ext>
                </a:extLst>
              </p:cNvPr>
              <p:cNvSpPr/>
              <p:nvPr/>
            </p:nvSpPr>
            <p:spPr>
              <a:xfrm>
                <a:off x="6278642" y="-2444354"/>
                <a:ext cx="681778" cy="123279"/>
              </a:xfrm>
              <a:custGeom>
                <a:avLst/>
                <a:gdLst/>
                <a:ahLst/>
                <a:cxnLst/>
                <a:rect l="l" t="t" r="r" b="b"/>
                <a:pathLst>
                  <a:path w="47777" h="8639" extrusionOk="0">
                    <a:moveTo>
                      <a:pt x="20606" y="1"/>
                    </a:moveTo>
                    <a:cubicBezTo>
                      <a:pt x="13686" y="1"/>
                      <a:pt x="6802" y="1436"/>
                      <a:pt x="454" y="4175"/>
                    </a:cubicBezTo>
                    <a:cubicBezTo>
                      <a:pt x="292" y="4466"/>
                      <a:pt x="162" y="4757"/>
                      <a:pt x="1" y="5016"/>
                    </a:cubicBezTo>
                    <a:cubicBezTo>
                      <a:pt x="6456" y="2127"/>
                      <a:pt x="13536" y="584"/>
                      <a:pt x="20633" y="584"/>
                    </a:cubicBezTo>
                    <a:cubicBezTo>
                      <a:pt x="22676" y="584"/>
                      <a:pt x="24720" y="712"/>
                      <a:pt x="26751" y="972"/>
                    </a:cubicBezTo>
                    <a:cubicBezTo>
                      <a:pt x="34191" y="1910"/>
                      <a:pt x="41404" y="4563"/>
                      <a:pt x="47777" y="8638"/>
                    </a:cubicBezTo>
                    <a:cubicBezTo>
                      <a:pt x="47680" y="8347"/>
                      <a:pt x="47550" y="8024"/>
                      <a:pt x="47421" y="7733"/>
                    </a:cubicBezTo>
                    <a:cubicBezTo>
                      <a:pt x="41146" y="3851"/>
                      <a:pt x="34094" y="1296"/>
                      <a:pt x="26816" y="390"/>
                    </a:cubicBezTo>
                    <a:cubicBezTo>
                      <a:pt x="24752" y="129"/>
                      <a:pt x="22677" y="1"/>
                      <a:pt x="206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78" name="Google Shape;2278;p37">
                <a:extLst>
                  <a:ext uri="{FF2B5EF4-FFF2-40B4-BE49-F238E27FC236}">
                    <a16:creationId xmlns:a16="http://schemas.microsoft.com/office/drawing/2014/main" id="{D1E177D0-7309-1D01-AAF6-2D5DF408B1FD}"/>
                  </a:ext>
                </a:extLst>
              </p:cNvPr>
              <p:cNvSpPr/>
              <p:nvPr/>
            </p:nvSpPr>
            <p:spPr>
              <a:xfrm>
                <a:off x="6317411" y="-2494794"/>
                <a:ext cx="600082" cy="80483"/>
              </a:xfrm>
              <a:custGeom>
                <a:avLst/>
                <a:gdLst/>
                <a:ahLst/>
                <a:cxnLst/>
                <a:rect l="l" t="t" r="r" b="b"/>
                <a:pathLst>
                  <a:path w="42052" h="5640" extrusionOk="0">
                    <a:moveTo>
                      <a:pt x="18935" y="1"/>
                    </a:moveTo>
                    <a:cubicBezTo>
                      <a:pt x="12733" y="1"/>
                      <a:pt x="6564" y="1071"/>
                      <a:pt x="648" y="3246"/>
                    </a:cubicBezTo>
                    <a:cubicBezTo>
                      <a:pt x="583" y="3343"/>
                      <a:pt x="518" y="3407"/>
                      <a:pt x="454" y="3505"/>
                    </a:cubicBezTo>
                    <a:cubicBezTo>
                      <a:pt x="292" y="3699"/>
                      <a:pt x="163" y="3925"/>
                      <a:pt x="1" y="4119"/>
                    </a:cubicBezTo>
                    <a:cubicBezTo>
                      <a:pt x="6117" y="1749"/>
                      <a:pt x="12525" y="583"/>
                      <a:pt x="18966" y="583"/>
                    </a:cubicBezTo>
                    <a:cubicBezTo>
                      <a:pt x="26764" y="583"/>
                      <a:pt x="34612" y="2291"/>
                      <a:pt x="42051" y="5639"/>
                    </a:cubicBezTo>
                    <a:cubicBezTo>
                      <a:pt x="41890" y="5348"/>
                      <a:pt x="41728" y="5057"/>
                      <a:pt x="41566" y="4798"/>
                    </a:cubicBezTo>
                    <a:cubicBezTo>
                      <a:pt x="34249" y="1622"/>
                      <a:pt x="26568" y="1"/>
                      <a:pt x="189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79" name="Google Shape;2279;p37">
                <a:extLst>
                  <a:ext uri="{FF2B5EF4-FFF2-40B4-BE49-F238E27FC236}">
                    <a16:creationId xmlns:a16="http://schemas.microsoft.com/office/drawing/2014/main" id="{18AE40A5-AED8-C86B-13ED-A798447191A2}"/>
                  </a:ext>
                </a:extLst>
              </p:cNvPr>
              <p:cNvSpPr/>
              <p:nvPr/>
            </p:nvSpPr>
            <p:spPr>
              <a:xfrm>
                <a:off x="6268497" y="-2207105"/>
                <a:ext cx="103871" cy="78028"/>
              </a:xfrm>
              <a:custGeom>
                <a:avLst/>
                <a:gdLst/>
                <a:ahLst/>
                <a:cxnLst/>
                <a:rect l="l" t="t" r="r" b="b"/>
                <a:pathLst>
                  <a:path w="7279" h="5468" extrusionOk="0">
                    <a:moveTo>
                      <a:pt x="4820" y="1"/>
                    </a:moveTo>
                    <a:cubicBezTo>
                      <a:pt x="3105" y="1715"/>
                      <a:pt x="1488" y="3559"/>
                      <a:pt x="0" y="5468"/>
                    </a:cubicBezTo>
                    <a:cubicBezTo>
                      <a:pt x="2458" y="4821"/>
                      <a:pt x="4884" y="4012"/>
                      <a:pt x="7278" y="3074"/>
                    </a:cubicBezTo>
                    <a:cubicBezTo>
                      <a:pt x="6469" y="2039"/>
                      <a:pt x="5628" y="1036"/>
                      <a:pt x="4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80" name="Google Shape;2280;p37">
                <a:extLst>
                  <a:ext uri="{FF2B5EF4-FFF2-40B4-BE49-F238E27FC236}">
                    <a16:creationId xmlns:a16="http://schemas.microsoft.com/office/drawing/2014/main" id="{F9B2AA88-CA60-18B6-31A8-A43CFA3E3FBD}"/>
                  </a:ext>
                </a:extLst>
              </p:cNvPr>
              <p:cNvSpPr/>
              <p:nvPr/>
            </p:nvSpPr>
            <p:spPr>
              <a:xfrm>
                <a:off x="6432802" y="-2231105"/>
                <a:ext cx="89559" cy="64943"/>
              </a:xfrm>
              <a:custGeom>
                <a:avLst/>
                <a:gdLst/>
                <a:ahLst/>
                <a:cxnLst/>
                <a:rect l="l" t="t" r="r" b="b"/>
                <a:pathLst>
                  <a:path w="6276" h="4551" extrusionOk="0">
                    <a:moveTo>
                      <a:pt x="3462" y="1"/>
                    </a:moveTo>
                    <a:cubicBezTo>
                      <a:pt x="2459" y="1554"/>
                      <a:pt x="1294" y="3042"/>
                      <a:pt x="1" y="4368"/>
                    </a:cubicBezTo>
                    <a:cubicBezTo>
                      <a:pt x="1348" y="4492"/>
                      <a:pt x="2696" y="4550"/>
                      <a:pt x="4036" y="4550"/>
                    </a:cubicBezTo>
                    <a:cubicBezTo>
                      <a:pt x="4786" y="4550"/>
                      <a:pt x="5533" y="4532"/>
                      <a:pt x="6276" y="4497"/>
                    </a:cubicBezTo>
                    <a:cubicBezTo>
                      <a:pt x="5338" y="3009"/>
                      <a:pt x="4400" y="1489"/>
                      <a:pt x="34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81" name="Google Shape;2281;p37">
                <a:extLst>
                  <a:ext uri="{FF2B5EF4-FFF2-40B4-BE49-F238E27FC236}">
                    <a16:creationId xmlns:a16="http://schemas.microsoft.com/office/drawing/2014/main" id="{9847DEAE-6D20-7F4E-7FBB-C8E9AA7164EB}"/>
                  </a:ext>
                </a:extLst>
              </p:cNvPr>
              <p:cNvSpPr/>
              <p:nvPr/>
            </p:nvSpPr>
            <p:spPr>
              <a:xfrm>
                <a:off x="6582339" y="-2220946"/>
                <a:ext cx="97407" cy="77557"/>
              </a:xfrm>
              <a:custGeom>
                <a:avLst/>
                <a:gdLst/>
                <a:ahLst/>
                <a:cxnLst/>
                <a:rect l="l" t="t" r="r" b="b"/>
                <a:pathLst>
                  <a:path w="6826" h="5435" extrusionOk="0">
                    <a:moveTo>
                      <a:pt x="4303" y="1"/>
                    </a:moveTo>
                    <a:cubicBezTo>
                      <a:pt x="2977" y="1586"/>
                      <a:pt x="1521" y="3106"/>
                      <a:pt x="1" y="4497"/>
                    </a:cubicBezTo>
                    <a:cubicBezTo>
                      <a:pt x="2297" y="4820"/>
                      <a:pt x="4562" y="5144"/>
                      <a:pt x="6826" y="5435"/>
                    </a:cubicBezTo>
                    <a:cubicBezTo>
                      <a:pt x="5823" y="3720"/>
                      <a:pt x="4982" y="1909"/>
                      <a:pt x="43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82" name="Google Shape;2282;p37">
                <a:extLst>
                  <a:ext uri="{FF2B5EF4-FFF2-40B4-BE49-F238E27FC236}">
                    <a16:creationId xmlns:a16="http://schemas.microsoft.com/office/drawing/2014/main" id="{961A0FE8-CF73-2A95-5AB8-AE6BD1BAD343}"/>
                  </a:ext>
                </a:extLst>
              </p:cNvPr>
              <p:cNvSpPr/>
              <p:nvPr/>
            </p:nvSpPr>
            <p:spPr>
              <a:xfrm>
                <a:off x="6741122" y="-2167865"/>
                <a:ext cx="90472" cy="76173"/>
              </a:xfrm>
              <a:custGeom>
                <a:avLst/>
                <a:gdLst/>
                <a:ahLst/>
                <a:cxnLst/>
                <a:rect l="l" t="t" r="r" b="b"/>
                <a:pathLst>
                  <a:path w="6340" h="5338" extrusionOk="0">
                    <a:moveTo>
                      <a:pt x="5176" y="0"/>
                    </a:moveTo>
                    <a:cubicBezTo>
                      <a:pt x="3461" y="1100"/>
                      <a:pt x="1714" y="2200"/>
                      <a:pt x="0" y="3300"/>
                    </a:cubicBezTo>
                    <a:cubicBezTo>
                      <a:pt x="2167" y="3785"/>
                      <a:pt x="4302" y="4464"/>
                      <a:pt x="6340" y="5338"/>
                    </a:cubicBezTo>
                    <a:cubicBezTo>
                      <a:pt x="5822" y="3591"/>
                      <a:pt x="5434" y="1812"/>
                      <a:pt x="51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83" name="Google Shape;2283;p37">
                <a:extLst>
                  <a:ext uri="{FF2B5EF4-FFF2-40B4-BE49-F238E27FC236}">
                    <a16:creationId xmlns:a16="http://schemas.microsoft.com/office/drawing/2014/main" id="{7157EB46-5912-3F98-CA7A-81647C9691DE}"/>
                  </a:ext>
                </a:extLst>
              </p:cNvPr>
              <p:cNvSpPr/>
              <p:nvPr/>
            </p:nvSpPr>
            <p:spPr>
              <a:xfrm>
                <a:off x="6890203" y="-2106937"/>
                <a:ext cx="72021" cy="89102"/>
              </a:xfrm>
              <a:custGeom>
                <a:avLst/>
                <a:gdLst/>
                <a:ahLst/>
                <a:cxnLst/>
                <a:rect l="l" t="t" r="r" b="b"/>
                <a:pathLst>
                  <a:path w="5047" h="6244" extrusionOk="0">
                    <a:moveTo>
                      <a:pt x="4043" y="0"/>
                    </a:moveTo>
                    <a:cubicBezTo>
                      <a:pt x="2685" y="1035"/>
                      <a:pt x="1326" y="2103"/>
                      <a:pt x="0" y="3170"/>
                    </a:cubicBezTo>
                    <a:cubicBezTo>
                      <a:pt x="1520" y="4432"/>
                      <a:pt x="3235" y="5467"/>
                      <a:pt x="5046" y="6243"/>
                    </a:cubicBezTo>
                    <a:cubicBezTo>
                      <a:pt x="4237" y="4205"/>
                      <a:pt x="4626" y="2103"/>
                      <a:pt x="40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84" name="Google Shape;2284;p37">
                <a:extLst>
                  <a:ext uri="{FF2B5EF4-FFF2-40B4-BE49-F238E27FC236}">
                    <a16:creationId xmlns:a16="http://schemas.microsoft.com/office/drawing/2014/main" id="{DE15A1A6-D366-FB07-169D-6257C426138E}"/>
                  </a:ext>
                </a:extLst>
              </p:cNvPr>
              <p:cNvSpPr/>
              <p:nvPr/>
            </p:nvSpPr>
            <p:spPr>
              <a:xfrm>
                <a:off x="6352498" y="-1748659"/>
                <a:ext cx="321731" cy="1226963"/>
              </a:xfrm>
              <a:custGeom>
                <a:avLst/>
                <a:gdLst/>
                <a:ahLst/>
                <a:cxnLst/>
                <a:rect l="l" t="t" r="r" b="b"/>
                <a:pathLst>
                  <a:path w="22546" h="85982" extrusionOk="0">
                    <a:moveTo>
                      <a:pt x="14954" y="1"/>
                    </a:moveTo>
                    <a:cubicBezTo>
                      <a:pt x="14095" y="1"/>
                      <a:pt x="13245" y="94"/>
                      <a:pt x="12454" y="283"/>
                    </a:cubicBezTo>
                    <a:cubicBezTo>
                      <a:pt x="10836" y="671"/>
                      <a:pt x="9219" y="1512"/>
                      <a:pt x="8507" y="3033"/>
                    </a:cubicBezTo>
                    <a:cubicBezTo>
                      <a:pt x="7472" y="5200"/>
                      <a:pt x="8572" y="8014"/>
                      <a:pt x="8831" y="10343"/>
                    </a:cubicBezTo>
                    <a:cubicBezTo>
                      <a:pt x="10642" y="28360"/>
                      <a:pt x="4561" y="45730"/>
                      <a:pt x="2653" y="63424"/>
                    </a:cubicBezTo>
                    <a:cubicBezTo>
                      <a:pt x="1941" y="70184"/>
                      <a:pt x="0" y="82734"/>
                      <a:pt x="8443" y="85646"/>
                    </a:cubicBezTo>
                    <a:cubicBezTo>
                      <a:pt x="9102" y="85875"/>
                      <a:pt x="9776" y="85982"/>
                      <a:pt x="10449" y="85982"/>
                    </a:cubicBezTo>
                    <a:cubicBezTo>
                      <a:pt x="13474" y="85982"/>
                      <a:pt x="16471" y="83831"/>
                      <a:pt x="17953" y="81052"/>
                    </a:cubicBezTo>
                    <a:cubicBezTo>
                      <a:pt x="19764" y="77656"/>
                      <a:pt x="19861" y="73580"/>
                      <a:pt x="19699" y="69666"/>
                    </a:cubicBezTo>
                    <a:cubicBezTo>
                      <a:pt x="18955" y="52232"/>
                      <a:pt x="13521" y="33924"/>
                      <a:pt x="17953" y="16651"/>
                    </a:cubicBezTo>
                    <a:cubicBezTo>
                      <a:pt x="18729" y="13642"/>
                      <a:pt x="20023" y="10958"/>
                      <a:pt x="21543" y="8273"/>
                    </a:cubicBezTo>
                    <a:cubicBezTo>
                      <a:pt x="22222" y="7108"/>
                      <a:pt x="22546" y="6041"/>
                      <a:pt x="22546" y="5103"/>
                    </a:cubicBezTo>
                    <a:cubicBezTo>
                      <a:pt x="22520" y="1742"/>
                      <a:pt x="18657" y="1"/>
                      <a:pt x="1495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85" name="Google Shape;2285;p37">
                <a:extLst>
                  <a:ext uri="{FF2B5EF4-FFF2-40B4-BE49-F238E27FC236}">
                    <a16:creationId xmlns:a16="http://schemas.microsoft.com/office/drawing/2014/main" id="{AE196FC4-60C2-9FB2-4E81-337FF49B109E}"/>
                  </a:ext>
                </a:extLst>
              </p:cNvPr>
              <p:cNvSpPr/>
              <p:nvPr/>
            </p:nvSpPr>
            <p:spPr>
              <a:xfrm>
                <a:off x="6452650" y="-1745549"/>
                <a:ext cx="221570" cy="1223852"/>
              </a:xfrm>
              <a:custGeom>
                <a:avLst/>
                <a:gdLst/>
                <a:ahLst/>
                <a:cxnLst/>
                <a:rect l="l" t="t" r="r" b="b"/>
                <a:pathLst>
                  <a:path w="15527" h="85764" extrusionOk="0">
                    <a:moveTo>
                      <a:pt x="10190" y="0"/>
                    </a:moveTo>
                    <a:lnTo>
                      <a:pt x="10190" y="0"/>
                    </a:lnTo>
                    <a:cubicBezTo>
                      <a:pt x="11257" y="2944"/>
                      <a:pt x="11257" y="6082"/>
                      <a:pt x="10481" y="8799"/>
                    </a:cubicBezTo>
                    <a:cubicBezTo>
                      <a:pt x="4270" y="28789"/>
                      <a:pt x="9057" y="47453"/>
                      <a:pt x="9122" y="67605"/>
                    </a:cubicBezTo>
                    <a:cubicBezTo>
                      <a:pt x="9381" y="71745"/>
                      <a:pt x="10254" y="77859"/>
                      <a:pt x="6437" y="82225"/>
                    </a:cubicBezTo>
                    <a:cubicBezTo>
                      <a:pt x="4464" y="83681"/>
                      <a:pt x="2329" y="84522"/>
                      <a:pt x="0" y="84781"/>
                    </a:cubicBezTo>
                    <a:cubicBezTo>
                      <a:pt x="421" y="85040"/>
                      <a:pt x="906" y="85266"/>
                      <a:pt x="1424" y="85428"/>
                    </a:cubicBezTo>
                    <a:cubicBezTo>
                      <a:pt x="2083" y="85657"/>
                      <a:pt x="2757" y="85764"/>
                      <a:pt x="3430" y="85764"/>
                    </a:cubicBezTo>
                    <a:cubicBezTo>
                      <a:pt x="6455" y="85764"/>
                      <a:pt x="9452" y="83613"/>
                      <a:pt x="10934" y="80834"/>
                    </a:cubicBezTo>
                    <a:cubicBezTo>
                      <a:pt x="12745" y="77438"/>
                      <a:pt x="12842" y="73362"/>
                      <a:pt x="12680" y="69448"/>
                    </a:cubicBezTo>
                    <a:cubicBezTo>
                      <a:pt x="11936" y="52014"/>
                      <a:pt x="6502" y="33706"/>
                      <a:pt x="10934" y="16433"/>
                    </a:cubicBezTo>
                    <a:cubicBezTo>
                      <a:pt x="11710" y="13424"/>
                      <a:pt x="13004" y="10740"/>
                      <a:pt x="14524" y="8055"/>
                    </a:cubicBezTo>
                    <a:cubicBezTo>
                      <a:pt x="15203" y="6890"/>
                      <a:pt x="15527" y="5823"/>
                      <a:pt x="15527" y="4885"/>
                    </a:cubicBezTo>
                    <a:cubicBezTo>
                      <a:pt x="15494" y="2232"/>
                      <a:pt x="13068" y="583"/>
                      <a:pt x="10190" y="0"/>
                    </a:cubicBezTo>
                    <a:close/>
                  </a:path>
                </a:pathLst>
              </a:custGeom>
              <a:solidFill>
                <a:srgbClr val="111C2D">
                  <a:alpha val="376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86" name="Google Shape;2286;p37">
                <a:extLst>
                  <a:ext uri="{FF2B5EF4-FFF2-40B4-BE49-F238E27FC236}">
                    <a16:creationId xmlns:a16="http://schemas.microsoft.com/office/drawing/2014/main" id="{279B1676-99AD-4FEA-D5D2-BADD680A242D}"/>
                  </a:ext>
                </a:extLst>
              </p:cNvPr>
              <p:cNvSpPr/>
              <p:nvPr/>
            </p:nvSpPr>
            <p:spPr>
              <a:xfrm>
                <a:off x="6377882" y="-1005307"/>
                <a:ext cx="256646" cy="325970"/>
              </a:xfrm>
              <a:custGeom>
                <a:avLst/>
                <a:gdLst/>
                <a:ahLst/>
                <a:cxnLst/>
                <a:rect l="l" t="t" r="r" b="b"/>
                <a:pathLst>
                  <a:path w="17985" h="22843" extrusionOk="0">
                    <a:moveTo>
                      <a:pt x="10371" y="0"/>
                    </a:moveTo>
                    <a:cubicBezTo>
                      <a:pt x="7597" y="0"/>
                      <a:pt x="4848" y="487"/>
                      <a:pt x="2297" y="1527"/>
                    </a:cubicBezTo>
                    <a:cubicBezTo>
                      <a:pt x="1715" y="4794"/>
                      <a:pt x="1229" y="8061"/>
                      <a:pt x="874" y="11328"/>
                    </a:cubicBezTo>
                    <a:cubicBezTo>
                      <a:pt x="583" y="14303"/>
                      <a:pt x="0" y="18411"/>
                      <a:pt x="194" y="22325"/>
                    </a:cubicBezTo>
                    <a:cubicBezTo>
                      <a:pt x="2847" y="20937"/>
                      <a:pt x="5860" y="20226"/>
                      <a:pt x="8819" y="20226"/>
                    </a:cubicBezTo>
                    <a:cubicBezTo>
                      <a:pt x="12067" y="20226"/>
                      <a:pt x="15251" y="21083"/>
                      <a:pt x="17823" y="22843"/>
                    </a:cubicBezTo>
                    <a:cubicBezTo>
                      <a:pt x="17985" y="21096"/>
                      <a:pt x="17985" y="19317"/>
                      <a:pt x="17920" y="17570"/>
                    </a:cubicBezTo>
                    <a:cubicBezTo>
                      <a:pt x="17694" y="12007"/>
                      <a:pt x="16982" y="6379"/>
                      <a:pt x="16271" y="718"/>
                    </a:cubicBezTo>
                    <a:cubicBezTo>
                      <a:pt x="14333" y="247"/>
                      <a:pt x="12346" y="0"/>
                      <a:pt x="1037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87" name="Google Shape;2287;p37">
                <a:extLst>
                  <a:ext uri="{FF2B5EF4-FFF2-40B4-BE49-F238E27FC236}">
                    <a16:creationId xmlns:a16="http://schemas.microsoft.com/office/drawing/2014/main" id="{AEFD0D63-2FFA-7D4F-D630-614A2D83B759}"/>
                  </a:ext>
                </a:extLst>
              </p:cNvPr>
              <p:cNvSpPr/>
              <p:nvPr/>
            </p:nvSpPr>
            <p:spPr>
              <a:xfrm>
                <a:off x="6488194" y="-1005079"/>
                <a:ext cx="106169" cy="304522"/>
              </a:xfrm>
              <a:custGeom>
                <a:avLst/>
                <a:gdLst/>
                <a:ahLst/>
                <a:cxnLst/>
                <a:rect l="l" t="t" r="r" b="b"/>
                <a:pathLst>
                  <a:path w="7440" h="21340" extrusionOk="0">
                    <a:moveTo>
                      <a:pt x="2730" y="1"/>
                    </a:moveTo>
                    <a:cubicBezTo>
                      <a:pt x="2056" y="1"/>
                      <a:pt x="1382" y="30"/>
                      <a:pt x="712" y="87"/>
                    </a:cubicBezTo>
                    <a:cubicBezTo>
                      <a:pt x="938" y="6815"/>
                      <a:pt x="647" y="13544"/>
                      <a:pt x="0" y="20239"/>
                    </a:cubicBezTo>
                    <a:cubicBezTo>
                      <a:pt x="331" y="20222"/>
                      <a:pt x="661" y="20213"/>
                      <a:pt x="990" y="20213"/>
                    </a:cubicBezTo>
                    <a:cubicBezTo>
                      <a:pt x="3139" y="20213"/>
                      <a:pt x="5245" y="20582"/>
                      <a:pt x="7181" y="21339"/>
                    </a:cubicBezTo>
                    <a:cubicBezTo>
                      <a:pt x="7440" y="14352"/>
                      <a:pt x="7278" y="7333"/>
                      <a:pt x="6340" y="281"/>
                    </a:cubicBezTo>
                    <a:cubicBezTo>
                      <a:pt x="5155" y="94"/>
                      <a:pt x="3943" y="1"/>
                      <a:pt x="27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88" name="Google Shape;2288;p37">
                <a:extLst>
                  <a:ext uri="{FF2B5EF4-FFF2-40B4-BE49-F238E27FC236}">
                    <a16:creationId xmlns:a16="http://schemas.microsoft.com/office/drawing/2014/main" id="{384A37C2-1365-53DD-769C-8963385591D0}"/>
                  </a:ext>
                </a:extLst>
              </p:cNvPr>
              <p:cNvSpPr/>
              <p:nvPr/>
            </p:nvSpPr>
            <p:spPr>
              <a:xfrm>
                <a:off x="6427723" y="-1227887"/>
                <a:ext cx="173109" cy="158996"/>
              </a:xfrm>
              <a:custGeom>
                <a:avLst/>
                <a:gdLst/>
                <a:ahLst/>
                <a:cxnLst/>
                <a:rect l="l" t="t" r="r" b="b"/>
                <a:pathLst>
                  <a:path w="12131" h="11142" extrusionOk="0">
                    <a:moveTo>
                      <a:pt x="6734" y="1"/>
                    </a:moveTo>
                    <a:cubicBezTo>
                      <a:pt x="5094" y="1"/>
                      <a:pt x="3444" y="218"/>
                      <a:pt x="1812" y="694"/>
                    </a:cubicBezTo>
                    <a:cubicBezTo>
                      <a:pt x="1262" y="3961"/>
                      <a:pt x="615" y="7228"/>
                      <a:pt x="1" y="10462"/>
                    </a:cubicBezTo>
                    <a:cubicBezTo>
                      <a:pt x="1496" y="10193"/>
                      <a:pt x="2984" y="10068"/>
                      <a:pt x="4458" y="10068"/>
                    </a:cubicBezTo>
                    <a:cubicBezTo>
                      <a:pt x="7065" y="10068"/>
                      <a:pt x="9631" y="10460"/>
                      <a:pt x="12131" y="11141"/>
                    </a:cubicBezTo>
                    <a:cubicBezTo>
                      <a:pt x="11710" y="7583"/>
                      <a:pt x="11322" y="4025"/>
                      <a:pt x="11128" y="499"/>
                    </a:cubicBezTo>
                    <a:cubicBezTo>
                      <a:pt x="9686" y="177"/>
                      <a:pt x="8214" y="1"/>
                      <a:pt x="673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89" name="Google Shape;2289;p37">
                <a:extLst>
                  <a:ext uri="{FF2B5EF4-FFF2-40B4-BE49-F238E27FC236}">
                    <a16:creationId xmlns:a16="http://schemas.microsoft.com/office/drawing/2014/main" id="{797BEFE0-BF2D-44C0-0D71-B3413E8A0B33}"/>
                  </a:ext>
                </a:extLst>
              </p:cNvPr>
              <p:cNvSpPr/>
              <p:nvPr/>
            </p:nvSpPr>
            <p:spPr>
              <a:xfrm>
                <a:off x="6459114" y="-1748659"/>
                <a:ext cx="215106" cy="270845"/>
              </a:xfrm>
              <a:custGeom>
                <a:avLst/>
                <a:gdLst/>
                <a:ahLst/>
                <a:cxnLst/>
                <a:rect l="l" t="t" r="r" b="b"/>
                <a:pathLst>
                  <a:path w="15074" h="18980" extrusionOk="0">
                    <a:moveTo>
                      <a:pt x="7482" y="1"/>
                    </a:moveTo>
                    <a:cubicBezTo>
                      <a:pt x="6623" y="1"/>
                      <a:pt x="5773" y="94"/>
                      <a:pt x="4982" y="283"/>
                    </a:cubicBezTo>
                    <a:cubicBezTo>
                      <a:pt x="3364" y="671"/>
                      <a:pt x="1747" y="1512"/>
                      <a:pt x="1035" y="3033"/>
                    </a:cubicBezTo>
                    <a:cubicBezTo>
                      <a:pt x="0" y="5200"/>
                      <a:pt x="1100" y="8014"/>
                      <a:pt x="1359" y="10343"/>
                    </a:cubicBezTo>
                    <a:cubicBezTo>
                      <a:pt x="1618" y="12995"/>
                      <a:pt x="1682" y="15648"/>
                      <a:pt x="1650" y="18268"/>
                    </a:cubicBezTo>
                    <a:cubicBezTo>
                      <a:pt x="2302" y="18214"/>
                      <a:pt x="2955" y="18188"/>
                      <a:pt x="3610" y="18188"/>
                    </a:cubicBezTo>
                    <a:cubicBezTo>
                      <a:pt x="5717" y="18188"/>
                      <a:pt x="7833" y="18461"/>
                      <a:pt x="9931" y="18979"/>
                    </a:cubicBezTo>
                    <a:cubicBezTo>
                      <a:pt x="10092" y="18203"/>
                      <a:pt x="10287" y="17427"/>
                      <a:pt x="10481" y="16651"/>
                    </a:cubicBezTo>
                    <a:cubicBezTo>
                      <a:pt x="11257" y="13642"/>
                      <a:pt x="12551" y="10958"/>
                      <a:pt x="14071" y="8273"/>
                    </a:cubicBezTo>
                    <a:cubicBezTo>
                      <a:pt x="14750" y="7108"/>
                      <a:pt x="15074" y="6041"/>
                      <a:pt x="15074" y="5103"/>
                    </a:cubicBezTo>
                    <a:cubicBezTo>
                      <a:pt x="15048" y="1742"/>
                      <a:pt x="11185" y="1"/>
                      <a:pt x="74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90" name="Google Shape;2290;p37">
                <a:extLst>
                  <a:ext uri="{FF2B5EF4-FFF2-40B4-BE49-F238E27FC236}">
                    <a16:creationId xmlns:a16="http://schemas.microsoft.com/office/drawing/2014/main" id="{3769681F-9885-32FB-E48E-447CF886803B}"/>
                  </a:ext>
                </a:extLst>
              </p:cNvPr>
              <p:cNvSpPr/>
              <p:nvPr/>
            </p:nvSpPr>
            <p:spPr>
              <a:xfrm>
                <a:off x="6418491" y="-1061826"/>
                <a:ext cx="186495" cy="33078"/>
              </a:xfrm>
              <a:custGeom>
                <a:avLst/>
                <a:gdLst/>
                <a:ahLst/>
                <a:cxnLst/>
                <a:rect l="l" t="t" r="r" b="b"/>
                <a:pathLst>
                  <a:path w="13069" h="2318" extrusionOk="0">
                    <a:moveTo>
                      <a:pt x="7003" y="1"/>
                    </a:moveTo>
                    <a:cubicBezTo>
                      <a:pt x="4720" y="1"/>
                      <a:pt x="2439" y="334"/>
                      <a:pt x="260" y="991"/>
                    </a:cubicBezTo>
                    <a:cubicBezTo>
                      <a:pt x="163" y="1444"/>
                      <a:pt x="98" y="1897"/>
                      <a:pt x="1" y="2318"/>
                    </a:cubicBezTo>
                    <a:cubicBezTo>
                      <a:pt x="2248" y="1586"/>
                      <a:pt x="4626" y="1220"/>
                      <a:pt x="7009" y="1220"/>
                    </a:cubicBezTo>
                    <a:cubicBezTo>
                      <a:pt x="9052" y="1220"/>
                      <a:pt x="11098" y="1489"/>
                      <a:pt x="13069" y="2027"/>
                    </a:cubicBezTo>
                    <a:cubicBezTo>
                      <a:pt x="13036" y="1606"/>
                      <a:pt x="12972" y="1186"/>
                      <a:pt x="12907" y="765"/>
                    </a:cubicBezTo>
                    <a:cubicBezTo>
                      <a:pt x="10981" y="253"/>
                      <a:pt x="8991" y="1"/>
                      <a:pt x="70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91" name="Google Shape;2291;p37">
                <a:extLst>
                  <a:ext uri="{FF2B5EF4-FFF2-40B4-BE49-F238E27FC236}">
                    <a16:creationId xmlns:a16="http://schemas.microsoft.com/office/drawing/2014/main" id="{56F3EDFC-6A2B-8E8A-7ECF-52944C2D037D}"/>
                  </a:ext>
                </a:extLst>
              </p:cNvPr>
              <p:cNvSpPr/>
              <p:nvPr/>
            </p:nvSpPr>
            <p:spPr>
              <a:xfrm>
                <a:off x="6472498" y="-1653429"/>
                <a:ext cx="188806" cy="35290"/>
              </a:xfrm>
              <a:custGeom>
                <a:avLst/>
                <a:gdLst/>
                <a:ahLst/>
                <a:cxnLst/>
                <a:rect l="l" t="t" r="r" b="b"/>
                <a:pathLst>
                  <a:path w="13231" h="2473" extrusionOk="0">
                    <a:moveTo>
                      <a:pt x="6257" y="1"/>
                    </a:moveTo>
                    <a:cubicBezTo>
                      <a:pt x="4108" y="1"/>
                      <a:pt x="1974" y="445"/>
                      <a:pt x="0" y="1211"/>
                    </a:cubicBezTo>
                    <a:cubicBezTo>
                      <a:pt x="65" y="1599"/>
                      <a:pt x="130" y="1987"/>
                      <a:pt x="227" y="2375"/>
                    </a:cubicBezTo>
                    <a:cubicBezTo>
                      <a:pt x="2102" y="1584"/>
                      <a:pt x="4136" y="1165"/>
                      <a:pt x="6209" y="1165"/>
                    </a:cubicBezTo>
                    <a:cubicBezTo>
                      <a:pt x="6425" y="1165"/>
                      <a:pt x="6641" y="1169"/>
                      <a:pt x="6858" y="1178"/>
                    </a:cubicBezTo>
                    <a:cubicBezTo>
                      <a:pt x="8863" y="1243"/>
                      <a:pt x="10836" y="1696"/>
                      <a:pt x="12648" y="2472"/>
                    </a:cubicBezTo>
                    <a:cubicBezTo>
                      <a:pt x="12810" y="2181"/>
                      <a:pt x="12971" y="1890"/>
                      <a:pt x="13133" y="1599"/>
                    </a:cubicBezTo>
                    <a:cubicBezTo>
                      <a:pt x="13165" y="1566"/>
                      <a:pt x="13198" y="1502"/>
                      <a:pt x="13230" y="1469"/>
                    </a:cubicBezTo>
                    <a:cubicBezTo>
                      <a:pt x="11225" y="596"/>
                      <a:pt x="9057" y="78"/>
                      <a:pt x="6890" y="14"/>
                    </a:cubicBezTo>
                    <a:cubicBezTo>
                      <a:pt x="6679" y="5"/>
                      <a:pt x="6468" y="1"/>
                      <a:pt x="625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92" name="Google Shape;2292;p37">
                <a:extLst>
                  <a:ext uri="{FF2B5EF4-FFF2-40B4-BE49-F238E27FC236}">
                    <a16:creationId xmlns:a16="http://schemas.microsoft.com/office/drawing/2014/main" id="{A70D59E9-2380-5466-8994-0FE768F2E612}"/>
                  </a:ext>
                </a:extLst>
              </p:cNvPr>
              <p:cNvSpPr/>
              <p:nvPr/>
            </p:nvSpPr>
            <p:spPr>
              <a:xfrm>
                <a:off x="6478035" y="-1619483"/>
                <a:ext cx="163877" cy="37345"/>
              </a:xfrm>
              <a:custGeom>
                <a:avLst/>
                <a:gdLst/>
                <a:ahLst/>
                <a:cxnLst/>
                <a:rect l="l" t="t" r="r" b="b"/>
                <a:pathLst>
                  <a:path w="11484" h="2617" extrusionOk="0">
                    <a:moveTo>
                      <a:pt x="5396" y="1"/>
                    </a:moveTo>
                    <a:cubicBezTo>
                      <a:pt x="3538" y="1"/>
                      <a:pt x="1704" y="427"/>
                      <a:pt x="0" y="1225"/>
                    </a:cubicBezTo>
                    <a:cubicBezTo>
                      <a:pt x="0" y="1225"/>
                      <a:pt x="0" y="1258"/>
                      <a:pt x="33" y="1290"/>
                    </a:cubicBezTo>
                    <a:cubicBezTo>
                      <a:pt x="65" y="1678"/>
                      <a:pt x="65" y="2066"/>
                      <a:pt x="98" y="2454"/>
                    </a:cubicBezTo>
                    <a:cubicBezTo>
                      <a:pt x="1736" y="1622"/>
                      <a:pt x="3554" y="1168"/>
                      <a:pt x="5383" y="1168"/>
                    </a:cubicBezTo>
                    <a:cubicBezTo>
                      <a:pt x="5756" y="1168"/>
                      <a:pt x="6130" y="1187"/>
                      <a:pt x="6502" y="1225"/>
                    </a:cubicBezTo>
                    <a:cubicBezTo>
                      <a:pt x="8087" y="1387"/>
                      <a:pt x="9607" y="1872"/>
                      <a:pt x="10966" y="2616"/>
                    </a:cubicBezTo>
                    <a:cubicBezTo>
                      <a:pt x="11128" y="2293"/>
                      <a:pt x="11289" y="1937"/>
                      <a:pt x="11484" y="1581"/>
                    </a:cubicBezTo>
                    <a:cubicBezTo>
                      <a:pt x="9963" y="772"/>
                      <a:pt x="8314" y="223"/>
                      <a:pt x="6599" y="61"/>
                    </a:cubicBezTo>
                    <a:cubicBezTo>
                      <a:pt x="6198" y="21"/>
                      <a:pt x="5796" y="1"/>
                      <a:pt x="53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grpSp>
        <p:nvGrpSpPr>
          <p:cNvPr id="2293" name="Google Shape;2293;p37">
            <a:extLst>
              <a:ext uri="{FF2B5EF4-FFF2-40B4-BE49-F238E27FC236}">
                <a16:creationId xmlns:a16="http://schemas.microsoft.com/office/drawing/2014/main" id="{E4F95AE0-F7F9-F8C0-38EF-85D7D7EF65FE}"/>
              </a:ext>
            </a:extLst>
          </p:cNvPr>
          <p:cNvGrpSpPr/>
          <p:nvPr/>
        </p:nvGrpSpPr>
        <p:grpSpPr>
          <a:xfrm>
            <a:off x="1338129" y="4842977"/>
            <a:ext cx="2343777" cy="1100907"/>
            <a:chOff x="1158390" y="5330452"/>
            <a:chExt cx="1016147" cy="477244"/>
          </a:xfrm>
        </p:grpSpPr>
        <p:sp>
          <p:nvSpPr>
            <p:cNvPr id="2294" name="Google Shape;2294;p37">
              <a:extLst>
                <a:ext uri="{FF2B5EF4-FFF2-40B4-BE49-F238E27FC236}">
                  <a16:creationId xmlns:a16="http://schemas.microsoft.com/office/drawing/2014/main" id="{497394EF-14B1-BE1D-618B-B5D1EFB47958}"/>
                </a:ext>
              </a:extLst>
            </p:cNvPr>
            <p:cNvSpPr/>
            <p:nvPr/>
          </p:nvSpPr>
          <p:spPr>
            <a:xfrm>
              <a:off x="1378700" y="5688599"/>
              <a:ext cx="646661" cy="118122"/>
            </a:xfrm>
            <a:custGeom>
              <a:avLst/>
              <a:gdLst/>
              <a:ahLst/>
              <a:cxnLst/>
              <a:rect l="l" t="t" r="r" b="b"/>
              <a:pathLst>
                <a:path w="15909" h="2906" extrusionOk="0">
                  <a:moveTo>
                    <a:pt x="7948" y="1"/>
                  </a:moveTo>
                  <a:cubicBezTo>
                    <a:pt x="3561" y="1"/>
                    <a:pt x="0" y="560"/>
                    <a:pt x="0" y="1240"/>
                  </a:cubicBezTo>
                  <a:lnTo>
                    <a:pt x="0" y="1666"/>
                  </a:lnTo>
                  <a:cubicBezTo>
                    <a:pt x="0" y="2346"/>
                    <a:pt x="3561" y="2905"/>
                    <a:pt x="7948" y="2905"/>
                  </a:cubicBezTo>
                  <a:cubicBezTo>
                    <a:pt x="12348" y="2905"/>
                    <a:pt x="15908" y="2346"/>
                    <a:pt x="15908" y="1666"/>
                  </a:cubicBezTo>
                  <a:lnTo>
                    <a:pt x="15908" y="1240"/>
                  </a:lnTo>
                  <a:cubicBezTo>
                    <a:pt x="15908" y="560"/>
                    <a:pt x="12348" y="1"/>
                    <a:pt x="79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5" name="Google Shape;2295;p37">
              <a:extLst>
                <a:ext uri="{FF2B5EF4-FFF2-40B4-BE49-F238E27FC236}">
                  <a16:creationId xmlns:a16="http://schemas.microsoft.com/office/drawing/2014/main" id="{976A0368-CBB8-C364-6EEC-83EE9199512C}"/>
                </a:ext>
              </a:extLst>
            </p:cNvPr>
            <p:cNvSpPr/>
            <p:nvPr/>
          </p:nvSpPr>
          <p:spPr>
            <a:xfrm>
              <a:off x="1383618" y="5343297"/>
              <a:ext cx="636784" cy="438708"/>
            </a:xfrm>
            <a:custGeom>
              <a:avLst/>
              <a:gdLst/>
              <a:ahLst/>
              <a:cxnLst/>
              <a:rect l="l" t="t" r="r" b="b"/>
              <a:pathLst>
                <a:path w="15666" h="10793" extrusionOk="0">
                  <a:moveTo>
                    <a:pt x="7827" y="1"/>
                  </a:moveTo>
                  <a:cubicBezTo>
                    <a:pt x="3513" y="1"/>
                    <a:pt x="1" y="548"/>
                    <a:pt x="1" y="1216"/>
                  </a:cubicBezTo>
                  <a:lnTo>
                    <a:pt x="1" y="9577"/>
                  </a:lnTo>
                  <a:cubicBezTo>
                    <a:pt x="1" y="10258"/>
                    <a:pt x="3513" y="10793"/>
                    <a:pt x="7827" y="10793"/>
                  </a:cubicBezTo>
                  <a:cubicBezTo>
                    <a:pt x="12154" y="10793"/>
                    <a:pt x="15666" y="10258"/>
                    <a:pt x="15666" y="9577"/>
                  </a:cubicBezTo>
                  <a:lnTo>
                    <a:pt x="15666" y="1216"/>
                  </a:lnTo>
                  <a:cubicBezTo>
                    <a:pt x="15666" y="548"/>
                    <a:pt x="12154" y="1"/>
                    <a:pt x="78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6" name="Google Shape;2296;p37">
              <a:extLst>
                <a:ext uri="{FF2B5EF4-FFF2-40B4-BE49-F238E27FC236}">
                  <a16:creationId xmlns:a16="http://schemas.microsoft.com/office/drawing/2014/main" id="{0361A05E-275E-AD4E-CF42-297E3B47CC76}"/>
                </a:ext>
              </a:extLst>
            </p:cNvPr>
            <p:cNvSpPr/>
            <p:nvPr/>
          </p:nvSpPr>
          <p:spPr>
            <a:xfrm>
              <a:off x="1390041" y="5495279"/>
              <a:ext cx="620972" cy="288231"/>
            </a:xfrm>
            <a:custGeom>
              <a:avLst/>
              <a:gdLst/>
              <a:ahLst/>
              <a:cxnLst/>
              <a:rect l="l" t="t" r="r" b="b"/>
              <a:pathLst>
                <a:path w="15277" h="7091" extrusionOk="0">
                  <a:moveTo>
                    <a:pt x="7452" y="1"/>
                  </a:moveTo>
                  <a:cubicBezTo>
                    <a:pt x="6891" y="1"/>
                    <a:pt x="6328" y="57"/>
                    <a:pt x="5773" y="175"/>
                  </a:cubicBezTo>
                  <a:cubicBezTo>
                    <a:pt x="2978" y="722"/>
                    <a:pt x="1131" y="2314"/>
                    <a:pt x="1" y="4416"/>
                  </a:cubicBezTo>
                  <a:lnTo>
                    <a:pt x="1" y="5875"/>
                  </a:lnTo>
                  <a:cubicBezTo>
                    <a:pt x="1" y="6555"/>
                    <a:pt x="3501" y="7090"/>
                    <a:pt x="7827" y="7090"/>
                  </a:cubicBezTo>
                  <a:cubicBezTo>
                    <a:pt x="11303" y="7090"/>
                    <a:pt x="14256" y="6738"/>
                    <a:pt x="15277" y="6251"/>
                  </a:cubicBezTo>
                  <a:cubicBezTo>
                    <a:pt x="14949" y="2569"/>
                    <a:pt x="11238" y="1"/>
                    <a:pt x="74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7" name="Google Shape;2297;p37">
              <a:extLst>
                <a:ext uri="{FF2B5EF4-FFF2-40B4-BE49-F238E27FC236}">
                  <a16:creationId xmlns:a16="http://schemas.microsoft.com/office/drawing/2014/main" id="{F42A5DFE-BFB0-ADE1-A0F2-62B476AABB65}"/>
                </a:ext>
              </a:extLst>
            </p:cNvPr>
            <p:cNvSpPr/>
            <p:nvPr/>
          </p:nvSpPr>
          <p:spPr>
            <a:xfrm>
              <a:off x="1378700" y="5342321"/>
              <a:ext cx="646661" cy="158607"/>
            </a:xfrm>
            <a:custGeom>
              <a:avLst/>
              <a:gdLst/>
              <a:ahLst/>
              <a:cxnLst/>
              <a:rect l="l" t="t" r="r" b="b"/>
              <a:pathLst>
                <a:path w="15909" h="3902" extrusionOk="0">
                  <a:moveTo>
                    <a:pt x="7948" y="1"/>
                  </a:moveTo>
                  <a:cubicBezTo>
                    <a:pt x="3561" y="1"/>
                    <a:pt x="0" y="547"/>
                    <a:pt x="0" y="1228"/>
                  </a:cubicBezTo>
                  <a:lnTo>
                    <a:pt x="0" y="2662"/>
                  </a:lnTo>
                  <a:cubicBezTo>
                    <a:pt x="0" y="3343"/>
                    <a:pt x="3561" y="3902"/>
                    <a:pt x="7948" y="3902"/>
                  </a:cubicBezTo>
                  <a:cubicBezTo>
                    <a:pt x="12348" y="3902"/>
                    <a:pt x="15908" y="3343"/>
                    <a:pt x="15908" y="2662"/>
                  </a:cubicBezTo>
                  <a:lnTo>
                    <a:pt x="15908" y="1228"/>
                  </a:lnTo>
                  <a:cubicBezTo>
                    <a:pt x="15908" y="547"/>
                    <a:pt x="12348" y="1"/>
                    <a:pt x="79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8" name="Google Shape;2298;p37">
              <a:extLst>
                <a:ext uri="{FF2B5EF4-FFF2-40B4-BE49-F238E27FC236}">
                  <a16:creationId xmlns:a16="http://schemas.microsoft.com/office/drawing/2014/main" id="{7F23010A-3E03-625E-AA5B-AB4370B26599}"/>
                </a:ext>
              </a:extLst>
            </p:cNvPr>
            <p:cNvSpPr/>
            <p:nvPr/>
          </p:nvSpPr>
          <p:spPr>
            <a:xfrm>
              <a:off x="1398455" y="5348256"/>
              <a:ext cx="607152" cy="97351"/>
            </a:xfrm>
            <a:custGeom>
              <a:avLst/>
              <a:gdLst/>
              <a:ahLst/>
              <a:cxnLst/>
              <a:rect l="l" t="t" r="r" b="b"/>
              <a:pathLst>
                <a:path w="14937" h="2395" extrusionOk="0">
                  <a:moveTo>
                    <a:pt x="7462" y="0"/>
                  </a:moveTo>
                  <a:cubicBezTo>
                    <a:pt x="3342" y="0"/>
                    <a:pt x="0" y="535"/>
                    <a:pt x="0" y="1191"/>
                  </a:cubicBezTo>
                  <a:cubicBezTo>
                    <a:pt x="0" y="1860"/>
                    <a:pt x="3342" y="2395"/>
                    <a:pt x="7462" y="2395"/>
                  </a:cubicBezTo>
                  <a:cubicBezTo>
                    <a:pt x="11594" y="2395"/>
                    <a:pt x="14936" y="1860"/>
                    <a:pt x="14936" y="1191"/>
                  </a:cubicBezTo>
                  <a:cubicBezTo>
                    <a:pt x="14936" y="535"/>
                    <a:pt x="11594" y="0"/>
                    <a:pt x="74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9" name="Google Shape;2299;p37">
              <a:extLst>
                <a:ext uri="{FF2B5EF4-FFF2-40B4-BE49-F238E27FC236}">
                  <a16:creationId xmlns:a16="http://schemas.microsoft.com/office/drawing/2014/main" id="{BBA6B31A-6907-9E03-729E-548AEDD82F2D}"/>
                </a:ext>
              </a:extLst>
            </p:cNvPr>
            <p:cNvSpPr/>
            <p:nvPr/>
          </p:nvSpPr>
          <p:spPr>
            <a:xfrm>
              <a:off x="1442435" y="5356670"/>
              <a:ext cx="519191" cy="80523"/>
            </a:xfrm>
            <a:custGeom>
              <a:avLst/>
              <a:gdLst/>
              <a:ahLst/>
              <a:cxnLst/>
              <a:rect l="l" t="t" r="r" b="b"/>
              <a:pathLst>
                <a:path w="12773" h="1981" extrusionOk="0">
                  <a:moveTo>
                    <a:pt x="6380" y="0"/>
                  </a:moveTo>
                  <a:cubicBezTo>
                    <a:pt x="2856" y="0"/>
                    <a:pt x="0" y="438"/>
                    <a:pt x="0" y="984"/>
                  </a:cubicBezTo>
                  <a:cubicBezTo>
                    <a:pt x="0" y="1543"/>
                    <a:pt x="2856" y="1981"/>
                    <a:pt x="6380" y="1981"/>
                  </a:cubicBezTo>
                  <a:cubicBezTo>
                    <a:pt x="9917" y="1981"/>
                    <a:pt x="12773" y="1543"/>
                    <a:pt x="12773" y="984"/>
                  </a:cubicBezTo>
                  <a:cubicBezTo>
                    <a:pt x="12773" y="438"/>
                    <a:pt x="9917" y="0"/>
                    <a:pt x="63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0" name="Google Shape;2300;p37">
              <a:extLst>
                <a:ext uri="{FF2B5EF4-FFF2-40B4-BE49-F238E27FC236}">
                  <a16:creationId xmlns:a16="http://schemas.microsoft.com/office/drawing/2014/main" id="{4208ED69-41E1-6B71-E3B3-FF1E71A835C5}"/>
                </a:ext>
              </a:extLst>
            </p:cNvPr>
            <p:cNvSpPr/>
            <p:nvPr/>
          </p:nvSpPr>
          <p:spPr>
            <a:xfrm>
              <a:off x="1480441" y="5407033"/>
              <a:ext cx="352251" cy="29673"/>
            </a:xfrm>
            <a:custGeom>
              <a:avLst/>
              <a:gdLst/>
              <a:ahLst/>
              <a:cxnLst/>
              <a:rect l="l" t="t" r="r" b="b"/>
              <a:pathLst>
                <a:path w="8666" h="730" extrusionOk="0">
                  <a:moveTo>
                    <a:pt x="5445" y="1"/>
                  </a:moveTo>
                  <a:cubicBezTo>
                    <a:pt x="4254" y="37"/>
                    <a:pt x="3051" y="86"/>
                    <a:pt x="1860" y="159"/>
                  </a:cubicBezTo>
                  <a:cubicBezTo>
                    <a:pt x="1240" y="207"/>
                    <a:pt x="621" y="232"/>
                    <a:pt x="1" y="268"/>
                  </a:cubicBezTo>
                  <a:cubicBezTo>
                    <a:pt x="973" y="511"/>
                    <a:pt x="2650" y="693"/>
                    <a:pt x="4607" y="730"/>
                  </a:cubicBezTo>
                  <a:cubicBezTo>
                    <a:pt x="5956" y="475"/>
                    <a:pt x="7305" y="280"/>
                    <a:pt x="8666" y="134"/>
                  </a:cubicBezTo>
                  <a:cubicBezTo>
                    <a:pt x="7596" y="86"/>
                    <a:pt x="6527" y="37"/>
                    <a:pt x="5445" y="1"/>
                  </a:cubicBezTo>
                  <a:close/>
                </a:path>
              </a:pathLst>
            </a:custGeom>
            <a:solidFill>
              <a:srgbClr val="111C2D">
                <a:alpha val="376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1" name="Google Shape;2301;p37">
              <a:extLst>
                <a:ext uri="{FF2B5EF4-FFF2-40B4-BE49-F238E27FC236}">
                  <a16:creationId xmlns:a16="http://schemas.microsoft.com/office/drawing/2014/main" id="{0C4465DD-26A7-A1D0-7524-2353110A11CF}"/>
                </a:ext>
              </a:extLst>
            </p:cNvPr>
            <p:cNvSpPr/>
            <p:nvPr/>
          </p:nvSpPr>
          <p:spPr>
            <a:xfrm>
              <a:off x="1742251" y="5417398"/>
              <a:ext cx="181328" cy="19308"/>
            </a:xfrm>
            <a:custGeom>
              <a:avLst/>
              <a:gdLst/>
              <a:ahLst/>
              <a:cxnLst/>
              <a:rect l="l" t="t" r="r" b="b"/>
              <a:pathLst>
                <a:path w="4461" h="475" extrusionOk="0">
                  <a:moveTo>
                    <a:pt x="4303" y="1"/>
                  </a:moveTo>
                  <a:cubicBezTo>
                    <a:pt x="2857" y="110"/>
                    <a:pt x="1423" y="256"/>
                    <a:pt x="1" y="475"/>
                  </a:cubicBezTo>
                  <a:cubicBezTo>
                    <a:pt x="378" y="463"/>
                    <a:pt x="754" y="450"/>
                    <a:pt x="1107" y="438"/>
                  </a:cubicBezTo>
                  <a:cubicBezTo>
                    <a:pt x="2030" y="305"/>
                    <a:pt x="2954" y="207"/>
                    <a:pt x="3890" y="135"/>
                  </a:cubicBezTo>
                  <a:cubicBezTo>
                    <a:pt x="4096" y="98"/>
                    <a:pt x="4291" y="62"/>
                    <a:pt x="4461" y="13"/>
                  </a:cubicBezTo>
                  <a:cubicBezTo>
                    <a:pt x="4412" y="13"/>
                    <a:pt x="4351" y="1"/>
                    <a:pt x="4303" y="1"/>
                  </a:cubicBezTo>
                  <a:close/>
                </a:path>
              </a:pathLst>
            </a:custGeom>
            <a:solidFill>
              <a:srgbClr val="111C2D">
                <a:alpha val="376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2" name="Google Shape;2302;p37">
              <a:extLst>
                <a:ext uri="{FF2B5EF4-FFF2-40B4-BE49-F238E27FC236}">
                  <a16:creationId xmlns:a16="http://schemas.microsoft.com/office/drawing/2014/main" id="{4B95DDEF-D797-B607-B147-07A18FA96E93}"/>
                </a:ext>
              </a:extLst>
            </p:cNvPr>
            <p:cNvSpPr/>
            <p:nvPr/>
          </p:nvSpPr>
          <p:spPr>
            <a:xfrm>
              <a:off x="1443899" y="5376262"/>
              <a:ext cx="517727" cy="28860"/>
            </a:xfrm>
            <a:custGeom>
              <a:avLst/>
              <a:gdLst/>
              <a:ahLst/>
              <a:cxnLst/>
              <a:rect l="l" t="t" r="r" b="b"/>
              <a:pathLst>
                <a:path w="12737" h="710" extrusionOk="0">
                  <a:moveTo>
                    <a:pt x="7681" y="1"/>
                  </a:moveTo>
                  <a:cubicBezTo>
                    <a:pt x="5295" y="1"/>
                    <a:pt x="2909" y="90"/>
                    <a:pt x="523" y="101"/>
                  </a:cubicBezTo>
                  <a:cubicBezTo>
                    <a:pt x="244" y="199"/>
                    <a:pt x="73" y="296"/>
                    <a:pt x="1" y="405"/>
                  </a:cubicBezTo>
                  <a:cubicBezTo>
                    <a:pt x="764" y="392"/>
                    <a:pt x="1529" y="385"/>
                    <a:pt x="2294" y="385"/>
                  </a:cubicBezTo>
                  <a:cubicBezTo>
                    <a:pt x="3661" y="385"/>
                    <a:pt x="5029" y="407"/>
                    <a:pt x="6393" y="454"/>
                  </a:cubicBezTo>
                  <a:cubicBezTo>
                    <a:pt x="7025" y="430"/>
                    <a:pt x="7645" y="417"/>
                    <a:pt x="8264" y="417"/>
                  </a:cubicBezTo>
                  <a:cubicBezTo>
                    <a:pt x="8349" y="417"/>
                    <a:pt x="8386" y="466"/>
                    <a:pt x="8398" y="527"/>
                  </a:cubicBezTo>
                  <a:cubicBezTo>
                    <a:pt x="9480" y="575"/>
                    <a:pt x="10561" y="636"/>
                    <a:pt x="11631" y="709"/>
                  </a:cubicBezTo>
                  <a:cubicBezTo>
                    <a:pt x="11983" y="685"/>
                    <a:pt x="12336" y="660"/>
                    <a:pt x="12688" y="636"/>
                  </a:cubicBezTo>
                  <a:cubicBezTo>
                    <a:pt x="12712" y="587"/>
                    <a:pt x="12737" y="551"/>
                    <a:pt x="12737" y="502"/>
                  </a:cubicBezTo>
                  <a:cubicBezTo>
                    <a:pt x="12737" y="344"/>
                    <a:pt x="12481" y="186"/>
                    <a:pt x="12020" y="53"/>
                  </a:cubicBezTo>
                  <a:cubicBezTo>
                    <a:pt x="10841" y="41"/>
                    <a:pt x="9650" y="16"/>
                    <a:pt x="8471" y="4"/>
                  </a:cubicBezTo>
                  <a:cubicBezTo>
                    <a:pt x="8208" y="2"/>
                    <a:pt x="7944" y="1"/>
                    <a:pt x="7681" y="1"/>
                  </a:cubicBezTo>
                  <a:close/>
                </a:path>
              </a:pathLst>
            </a:custGeom>
            <a:solidFill>
              <a:srgbClr val="111C2D">
                <a:alpha val="376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3" name="Google Shape;2303;p37">
              <a:extLst>
                <a:ext uri="{FF2B5EF4-FFF2-40B4-BE49-F238E27FC236}">
                  <a16:creationId xmlns:a16="http://schemas.microsoft.com/office/drawing/2014/main" id="{3E032F8A-7FAF-2927-AB1E-67FEC86E2DED}"/>
                </a:ext>
              </a:extLst>
            </p:cNvPr>
            <p:cNvSpPr/>
            <p:nvPr/>
          </p:nvSpPr>
          <p:spPr>
            <a:xfrm>
              <a:off x="1700262" y="5466297"/>
              <a:ext cx="4024" cy="333513"/>
            </a:xfrm>
            <a:custGeom>
              <a:avLst/>
              <a:gdLst/>
              <a:ahLst/>
              <a:cxnLst/>
              <a:rect l="l" t="t" r="r" b="b"/>
              <a:pathLst>
                <a:path w="99" h="8205" extrusionOk="0">
                  <a:moveTo>
                    <a:pt x="1" y="1"/>
                  </a:moveTo>
                  <a:lnTo>
                    <a:pt x="1" y="8204"/>
                  </a:lnTo>
                  <a:lnTo>
                    <a:pt x="98" y="820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4" name="Google Shape;2304;p37">
              <a:extLst>
                <a:ext uri="{FF2B5EF4-FFF2-40B4-BE49-F238E27FC236}">
                  <a16:creationId xmlns:a16="http://schemas.microsoft.com/office/drawing/2014/main" id="{8CA3D940-8D1C-595F-8DEC-589D7442BFA9}"/>
                </a:ext>
              </a:extLst>
            </p:cNvPr>
            <p:cNvSpPr/>
            <p:nvPr/>
          </p:nvSpPr>
          <p:spPr>
            <a:xfrm>
              <a:off x="1877120" y="5451501"/>
              <a:ext cx="3983" cy="333960"/>
            </a:xfrm>
            <a:custGeom>
              <a:avLst/>
              <a:gdLst/>
              <a:ahLst/>
              <a:cxnLst/>
              <a:rect l="l" t="t" r="r" b="b"/>
              <a:pathLst>
                <a:path w="98" h="8216" extrusionOk="0">
                  <a:moveTo>
                    <a:pt x="0" y="0"/>
                  </a:moveTo>
                  <a:lnTo>
                    <a:pt x="0" y="8216"/>
                  </a:lnTo>
                  <a:lnTo>
                    <a:pt x="98" y="8216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5" name="Google Shape;2305;p37">
              <a:extLst>
                <a:ext uri="{FF2B5EF4-FFF2-40B4-BE49-F238E27FC236}">
                  <a16:creationId xmlns:a16="http://schemas.microsoft.com/office/drawing/2014/main" id="{ABD1AA31-E01C-6A94-9D0D-4F596B7B0485}"/>
                </a:ext>
              </a:extLst>
            </p:cNvPr>
            <p:cNvSpPr/>
            <p:nvPr/>
          </p:nvSpPr>
          <p:spPr>
            <a:xfrm>
              <a:off x="2005078" y="5427803"/>
              <a:ext cx="3496" cy="333472"/>
            </a:xfrm>
            <a:custGeom>
              <a:avLst/>
              <a:gdLst/>
              <a:ahLst/>
              <a:cxnLst/>
              <a:rect l="l" t="t" r="r" b="b"/>
              <a:pathLst>
                <a:path w="86" h="8204" extrusionOk="0">
                  <a:moveTo>
                    <a:pt x="0" y="0"/>
                  </a:moveTo>
                  <a:lnTo>
                    <a:pt x="0" y="8203"/>
                  </a:lnTo>
                  <a:lnTo>
                    <a:pt x="85" y="8203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6" name="Google Shape;2306;p37">
              <a:extLst>
                <a:ext uri="{FF2B5EF4-FFF2-40B4-BE49-F238E27FC236}">
                  <a16:creationId xmlns:a16="http://schemas.microsoft.com/office/drawing/2014/main" id="{8D0B9418-CE36-01AB-9531-C3B915A224B0}"/>
                </a:ext>
              </a:extLst>
            </p:cNvPr>
            <p:cNvSpPr/>
            <p:nvPr/>
          </p:nvSpPr>
          <p:spPr>
            <a:xfrm>
              <a:off x="1523446" y="5451501"/>
              <a:ext cx="3983" cy="333960"/>
            </a:xfrm>
            <a:custGeom>
              <a:avLst/>
              <a:gdLst/>
              <a:ahLst/>
              <a:cxnLst/>
              <a:rect l="l" t="t" r="r" b="b"/>
              <a:pathLst>
                <a:path w="98" h="8216" extrusionOk="0">
                  <a:moveTo>
                    <a:pt x="0" y="0"/>
                  </a:moveTo>
                  <a:lnTo>
                    <a:pt x="0" y="8216"/>
                  </a:lnTo>
                  <a:lnTo>
                    <a:pt x="97" y="8216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7" name="Google Shape;2307;p37">
              <a:extLst>
                <a:ext uri="{FF2B5EF4-FFF2-40B4-BE49-F238E27FC236}">
                  <a16:creationId xmlns:a16="http://schemas.microsoft.com/office/drawing/2014/main" id="{ADA63161-EB50-EE39-CFE6-5B21F66D612C}"/>
                </a:ext>
              </a:extLst>
            </p:cNvPr>
            <p:cNvSpPr/>
            <p:nvPr/>
          </p:nvSpPr>
          <p:spPr>
            <a:xfrm>
              <a:off x="1395975" y="5427803"/>
              <a:ext cx="3983" cy="333472"/>
            </a:xfrm>
            <a:custGeom>
              <a:avLst/>
              <a:gdLst/>
              <a:ahLst/>
              <a:cxnLst/>
              <a:rect l="l" t="t" r="r" b="b"/>
              <a:pathLst>
                <a:path w="98" h="8204" extrusionOk="0">
                  <a:moveTo>
                    <a:pt x="1" y="0"/>
                  </a:moveTo>
                  <a:lnTo>
                    <a:pt x="1" y="8203"/>
                  </a:lnTo>
                  <a:lnTo>
                    <a:pt x="98" y="8203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8" name="Google Shape;2308;p37">
              <a:extLst>
                <a:ext uri="{FF2B5EF4-FFF2-40B4-BE49-F238E27FC236}">
                  <a16:creationId xmlns:a16="http://schemas.microsoft.com/office/drawing/2014/main" id="{BA9C74F2-1251-C74D-3560-CC0304AD9006}"/>
                </a:ext>
              </a:extLst>
            </p:cNvPr>
            <p:cNvSpPr/>
            <p:nvPr/>
          </p:nvSpPr>
          <p:spPr>
            <a:xfrm>
              <a:off x="1682987" y="5455932"/>
              <a:ext cx="40526" cy="45972"/>
            </a:xfrm>
            <a:custGeom>
              <a:avLst/>
              <a:gdLst/>
              <a:ahLst/>
              <a:cxnLst/>
              <a:rect l="l" t="t" r="r" b="b"/>
              <a:pathLst>
                <a:path w="997" h="1131" extrusionOk="0">
                  <a:moveTo>
                    <a:pt x="499" y="1"/>
                  </a:moveTo>
                  <a:cubicBezTo>
                    <a:pt x="231" y="1"/>
                    <a:pt x="0" y="147"/>
                    <a:pt x="0" y="341"/>
                  </a:cubicBezTo>
                  <a:lnTo>
                    <a:pt x="0" y="791"/>
                  </a:lnTo>
                  <a:cubicBezTo>
                    <a:pt x="0" y="973"/>
                    <a:pt x="231" y="1131"/>
                    <a:pt x="499" y="1131"/>
                  </a:cubicBezTo>
                  <a:cubicBezTo>
                    <a:pt x="766" y="1131"/>
                    <a:pt x="997" y="973"/>
                    <a:pt x="997" y="791"/>
                  </a:cubicBezTo>
                  <a:lnTo>
                    <a:pt x="997" y="341"/>
                  </a:lnTo>
                  <a:cubicBezTo>
                    <a:pt x="997" y="147"/>
                    <a:pt x="766" y="1"/>
                    <a:pt x="4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9" name="Google Shape;2309;p37">
              <a:extLst>
                <a:ext uri="{FF2B5EF4-FFF2-40B4-BE49-F238E27FC236}">
                  <a16:creationId xmlns:a16="http://schemas.microsoft.com/office/drawing/2014/main" id="{2D89E219-5B99-E941-0D31-FD1E7FCB6766}"/>
                </a:ext>
              </a:extLst>
            </p:cNvPr>
            <p:cNvSpPr/>
            <p:nvPr/>
          </p:nvSpPr>
          <p:spPr>
            <a:xfrm>
              <a:off x="1692865" y="5463858"/>
              <a:ext cx="13861" cy="42030"/>
            </a:xfrm>
            <a:custGeom>
              <a:avLst/>
              <a:gdLst/>
              <a:ahLst/>
              <a:cxnLst/>
              <a:rect l="l" t="t" r="r" b="b"/>
              <a:pathLst>
                <a:path w="341" h="1034" extrusionOk="0">
                  <a:moveTo>
                    <a:pt x="86" y="0"/>
                  </a:moveTo>
                  <a:cubicBezTo>
                    <a:pt x="37" y="61"/>
                    <a:pt x="1" y="146"/>
                    <a:pt x="1" y="243"/>
                  </a:cubicBezTo>
                  <a:lnTo>
                    <a:pt x="1" y="693"/>
                  </a:lnTo>
                  <a:cubicBezTo>
                    <a:pt x="1" y="887"/>
                    <a:pt x="110" y="1033"/>
                    <a:pt x="244" y="1033"/>
                  </a:cubicBezTo>
                  <a:cubicBezTo>
                    <a:pt x="280" y="1033"/>
                    <a:pt x="316" y="1021"/>
                    <a:pt x="341" y="1009"/>
                  </a:cubicBezTo>
                  <a:cubicBezTo>
                    <a:pt x="183" y="705"/>
                    <a:pt x="86" y="340"/>
                    <a:pt x="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0" name="Google Shape;2310;p37">
              <a:extLst>
                <a:ext uri="{FF2B5EF4-FFF2-40B4-BE49-F238E27FC236}">
                  <a16:creationId xmlns:a16="http://schemas.microsoft.com/office/drawing/2014/main" id="{A3B76A1F-2A37-E7A6-3A8F-CF7F05890F6F}"/>
                </a:ext>
              </a:extLst>
            </p:cNvPr>
            <p:cNvSpPr/>
            <p:nvPr/>
          </p:nvSpPr>
          <p:spPr>
            <a:xfrm>
              <a:off x="1696320" y="5459874"/>
              <a:ext cx="16340" cy="44997"/>
            </a:xfrm>
            <a:custGeom>
              <a:avLst/>
              <a:gdLst/>
              <a:ahLst/>
              <a:cxnLst/>
              <a:rect l="l" t="t" r="r" b="b"/>
              <a:pathLst>
                <a:path w="402" h="1107" extrusionOk="0">
                  <a:moveTo>
                    <a:pt x="159" y="1"/>
                  </a:moveTo>
                  <a:cubicBezTo>
                    <a:pt x="98" y="1"/>
                    <a:pt x="37" y="37"/>
                    <a:pt x="1" y="98"/>
                  </a:cubicBezTo>
                  <a:cubicBezTo>
                    <a:pt x="1" y="438"/>
                    <a:pt x="98" y="803"/>
                    <a:pt x="256" y="1107"/>
                  </a:cubicBezTo>
                  <a:cubicBezTo>
                    <a:pt x="341" y="1046"/>
                    <a:pt x="402" y="937"/>
                    <a:pt x="402" y="791"/>
                  </a:cubicBezTo>
                  <a:lnTo>
                    <a:pt x="402" y="341"/>
                  </a:lnTo>
                  <a:cubicBezTo>
                    <a:pt x="402" y="159"/>
                    <a:pt x="292" y="1"/>
                    <a:pt x="1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1" name="Google Shape;2311;p37">
              <a:extLst>
                <a:ext uri="{FF2B5EF4-FFF2-40B4-BE49-F238E27FC236}">
                  <a16:creationId xmlns:a16="http://schemas.microsoft.com/office/drawing/2014/main" id="{1D8A0662-5459-70FE-8A7E-CFB52823DC2D}"/>
                </a:ext>
              </a:extLst>
            </p:cNvPr>
            <p:cNvSpPr/>
            <p:nvPr/>
          </p:nvSpPr>
          <p:spPr>
            <a:xfrm>
              <a:off x="1854398" y="5445079"/>
              <a:ext cx="40038" cy="45972"/>
            </a:xfrm>
            <a:custGeom>
              <a:avLst/>
              <a:gdLst/>
              <a:ahLst/>
              <a:cxnLst/>
              <a:rect l="l" t="t" r="r" b="b"/>
              <a:pathLst>
                <a:path w="985" h="1131" extrusionOk="0">
                  <a:moveTo>
                    <a:pt x="499" y="0"/>
                  </a:moveTo>
                  <a:cubicBezTo>
                    <a:pt x="219" y="0"/>
                    <a:pt x="0" y="146"/>
                    <a:pt x="0" y="341"/>
                  </a:cubicBezTo>
                  <a:lnTo>
                    <a:pt x="0" y="790"/>
                  </a:lnTo>
                  <a:cubicBezTo>
                    <a:pt x="0" y="973"/>
                    <a:pt x="219" y="1131"/>
                    <a:pt x="499" y="1131"/>
                  </a:cubicBezTo>
                  <a:cubicBezTo>
                    <a:pt x="766" y="1131"/>
                    <a:pt x="985" y="973"/>
                    <a:pt x="985" y="790"/>
                  </a:cubicBezTo>
                  <a:lnTo>
                    <a:pt x="985" y="341"/>
                  </a:lnTo>
                  <a:cubicBezTo>
                    <a:pt x="985" y="146"/>
                    <a:pt x="766" y="0"/>
                    <a:pt x="4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2" name="Google Shape;2312;p37">
              <a:extLst>
                <a:ext uri="{FF2B5EF4-FFF2-40B4-BE49-F238E27FC236}">
                  <a16:creationId xmlns:a16="http://schemas.microsoft.com/office/drawing/2014/main" id="{0F7ACA6C-7620-CC85-DD41-EF77E9F01482}"/>
                </a:ext>
              </a:extLst>
            </p:cNvPr>
            <p:cNvSpPr/>
            <p:nvPr/>
          </p:nvSpPr>
          <p:spPr>
            <a:xfrm>
              <a:off x="1868218" y="5452964"/>
              <a:ext cx="14389" cy="42030"/>
            </a:xfrm>
            <a:custGeom>
              <a:avLst/>
              <a:gdLst/>
              <a:ahLst/>
              <a:cxnLst/>
              <a:rect l="l" t="t" r="r" b="b"/>
              <a:pathLst>
                <a:path w="354" h="1034" extrusionOk="0">
                  <a:moveTo>
                    <a:pt x="86" y="1"/>
                  </a:moveTo>
                  <a:cubicBezTo>
                    <a:pt x="37" y="62"/>
                    <a:pt x="1" y="147"/>
                    <a:pt x="1" y="244"/>
                  </a:cubicBezTo>
                  <a:lnTo>
                    <a:pt x="1" y="694"/>
                  </a:lnTo>
                  <a:cubicBezTo>
                    <a:pt x="1" y="888"/>
                    <a:pt x="110" y="1034"/>
                    <a:pt x="244" y="1034"/>
                  </a:cubicBezTo>
                  <a:cubicBezTo>
                    <a:pt x="280" y="1034"/>
                    <a:pt x="317" y="1022"/>
                    <a:pt x="353" y="997"/>
                  </a:cubicBezTo>
                  <a:cubicBezTo>
                    <a:pt x="183" y="706"/>
                    <a:pt x="98" y="329"/>
                    <a:pt x="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3" name="Google Shape;2313;p37">
              <a:extLst>
                <a:ext uri="{FF2B5EF4-FFF2-40B4-BE49-F238E27FC236}">
                  <a16:creationId xmlns:a16="http://schemas.microsoft.com/office/drawing/2014/main" id="{79A0D22F-C3E1-F231-E69A-B94737BB5511}"/>
                </a:ext>
              </a:extLst>
            </p:cNvPr>
            <p:cNvSpPr/>
            <p:nvPr/>
          </p:nvSpPr>
          <p:spPr>
            <a:xfrm>
              <a:off x="1871673" y="5449022"/>
              <a:ext cx="16340" cy="44509"/>
            </a:xfrm>
            <a:custGeom>
              <a:avLst/>
              <a:gdLst/>
              <a:ahLst/>
              <a:cxnLst/>
              <a:rect l="l" t="t" r="r" b="b"/>
              <a:pathLst>
                <a:path w="402" h="1095" extrusionOk="0">
                  <a:moveTo>
                    <a:pt x="159" y="1"/>
                  </a:moveTo>
                  <a:cubicBezTo>
                    <a:pt x="98" y="1"/>
                    <a:pt x="37" y="37"/>
                    <a:pt x="1" y="98"/>
                  </a:cubicBezTo>
                  <a:cubicBezTo>
                    <a:pt x="13" y="426"/>
                    <a:pt x="98" y="803"/>
                    <a:pt x="268" y="1094"/>
                  </a:cubicBezTo>
                  <a:cubicBezTo>
                    <a:pt x="341" y="1046"/>
                    <a:pt x="402" y="924"/>
                    <a:pt x="402" y="791"/>
                  </a:cubicBezTo>
                  <a:lnTo>
                    <a:pt x="402" y="341"/>
                  </a:lnTo>
                  <a:cubicBezTo>
                    <a:pt x="402" y="159"/>
                    <a:pt x="292" y="1"/>
                    <a:pt x="1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4" name="Google Shape;2314;p37">
              <a:extLst>
                <a:ext uri="{FF2B5EF4-FFF2-40B4-BE49-F238E27FC236}">
                  <a16:creationId xmlns:a16="http://schemas.microsoft.com/office/drawing/2014/main" id="{B5A03BB1-5A0B-2F74-6498-0F1A94AC358A}"/>
                </a:ext>
              </a:extLst>
            </p:cNvPr>
            <p:cNvSpPr/>
            <p:nvPr/>
          </p:nvSpPr>
          <p:spPr>
            <a:xfrm>
              <a:off x="1982356" y="5420853"/>
              <a:ext cx="40038" cy="46013"/>
            </a:xfrm>
            <a:custGeom>
              <a:avLst/>
              <a:gdLst/>
              <a:ahLst/>
              <a:cxnLst/>
              <a:rect l="l" t="t" r="r" b="b"/>
              <a:pathLst>
                <a:path w="985" h="1132" extrusionOk="0">
                  <a:moveTo>
                    <a:pt x="486" y="1"/>
                  </a:moveTo>
                  <a:cubicBezTo>
                    <a:pt x="219" y="1"/>
                    <a:pt x="0" y="147"/>
                    <a:pt x="0" y="341"/>
                  </a:cubicBezTo>
                  <a:lnTo>
                    <a:pt x="0" y="791"/>
                  </a:lnTo>
                  <a:cubicBezTo>
                    <a:pt x="0" y="973"/>
                    <a:pt x="219" y="1131"/>
                    <a:pt x="486" y="1131"/>
                  </a:cubicBezTo>
                  <a:cubicBezTo>
                    <a:pt x="766" y="1131"/>
                    <a:pt x="984" y="973"/>
                    <a:pt x="984" y="791"/>
                  </a:cubicBezTo>
                  <a:lnTo>
                    <a:pt x="984" y="341"/>
                  </a:lnTo>
                  <a:cubicBezTo>
                    <a:pt x="984" y="147"/>
                    <a:pt x="766" y="1"/>
                    <a:pt x="4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5" name="Google Shape;2315;p37">
              <a:extLst>
                <a:ext uri="{FF2B5EF4-FFF2-40B4-BE49-F238E27FC236}">
                  <a16:creationId xmlns:a16="http://schemas.microsoft.com/office/drawing/2014/main" id="{47372B93-8B45-EABD-C5B2-DC59F30F2C99}"/>
                </a:ext>
              </a:extLst>
            </p:cNvPr>
            <p:cNvSpPr/>
            <p:nvPr/>
          </p:nvSpPr>
          <p:spPr>
            <a:xfrm>
              <a:off x="1996176" y="5428291"/>
              <a:ext cx="13861" cy="42030"/>
            </a:xfrm>
            <a:custGeom>
              <a:avLst/>
              <a:gdLst/>
              <a:ahLst/>
              <a:cxnLst/>
              <a:rect l="l" t="t" r="r" b="b"/>
              <a:pathLst>
                <a:path w="341" h="1034" extrusionOk="0">
                  <a:moveTo>
                    <a:pt x="73" y="0"/>
                  </a:moveTo>
                  <a:cubicBezTo>
                    <a:pt x="25" y="61"/>
                    <a:pt x="0" y="146"/>
                    <a:pt x="0" y="243"/>
                  </a:cubicBezTo>
                  <a:lnTo>
                    <a:pt x="0" y="693"/>
                  </a:lnTo>
                  <a:cubicBezTo>
                    <a:pt x="0" y="887"/>
                    <a:pt x="110" y="1033"/>
                    <a:pt x="243" y="1033"/>
                  </a:cubicBezTo>
                  <a:cubicBezTo>
                    <a:pt x="280" y="1033"/>
                    <a:pt x="316" y="1021"/>
                    <a:pt x="341" y="997"/>
                  </a:cubicBezTo>
                  <a:cubicBezTo>
                    <a:pt x="170" y="705"/>
                    <a:pt x="85" y="328"/>
                    <a:pt x="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6" name="Google Shape;2316;p37">
              <a:extLst>
                <a:ext uri="{FF2B5EF4-FFF2-40B4-BE49-F238E27FC236}">
                  <a16:creationId xmlns:a16="http://schemas.microsoft.com/office/drawing/2014/main" id="{665A7569-481C-FDAC-AD89-8761A819C103}"/>
                </a:ext>
              </a:extLst>
            </p:cNvPr>
            <p:cNvSpPr/>
            <p:nvPr/>
          </p:nvSpPr>
          <p:spPr>
            <a:xfrm>
              <a:off x="1999143" y="5424308"/>
              <a:ext cx="16828" cy="44509"/>
            </a:xfrm>
            <a:custGeom>
              <a:avLst/>
              <a:gdLst/>
              <a:ahLst/>
              <a:cxnLst/>
              <a:rect l="l" t="t" r="r" b="b"/>
              <a:pathLst>
                <a:path w="414" h="1095" extrusionOk="0">
                  <a:moveTo>
                    <a:pt x="170" y="1"/>
                  </a:moveTo>
                  <a:cubicBezTo>
                    <a:pt x="97" y="1"/>
                    <a:pt x="49" y="37"/>
                    <a:pt x="0" y="98"/>
                  </a:cubicBezTo>
                  <a:cubicBezTo>
                    <a:pt x="12" y="426"/>
                    <a:pt x="110" y="803"/>
                    <a:pt x="268" y="1095"/>
                  </a:cubicBezTo>
                  <a:cubicBezTo>
                    <a:pt x="353" y="1046"/>
                    <a:pt x="413" y="925"/>
                    <a:pt x="413" y="791"/>
                  </a:cubicBezTo>
                  <a:lnTo>
                    <a:pt x="413" y="341"/>
                  </a:lnTo>
                  <a:cubicBezTo>
                    <a:pt x="413" y="159"/>
                    <a:pt x="304" y="1"/>
                    <a:pt x="1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7" name="Google Shape;2317;p37">
              <a:extLst>
                <a:ext uri="{FF2B5EF4-FFF2-40B4-BE49-F238E27FC236}">
                  <a16:creationId xmlns:a16="http://schemas.microsoft.com/office/drawing/2014/main" id="{9B3680BE-0182-EBF3-1736-91976958C5D0}"/>
                </a:ext>
              </a:extLst>
            </p:cNvPr>
            <p:cNvSpPr/>
            <p:nvPr/>
          </p:nvSpPr>
          <p:spPr>
            <a:xfrm>
              <a:off x="1507634" y="5445079"/>
              <a:ext cx="40038" cy="45972"/>
            </a:xfrm>
            <a:custGeom>
              <a:avLst/>
              <a:gdLst/>
              <a:ahLst/>
              <a:cxnLst/>
              <a:rect l="l" t="t" r="r" b="b"/>
              <a:pathLst>
                <a:path w="985" h="1131" extrusionOk="0">
                  <a:moveTo>
                    <a:pt x="486" y="0"/>
                  </a:moveTo>
                  <a:cubicBezTo>
                    <a:pt x="219" y="0"/>
                    <a:pt x="0" y="146"/>
                    <a:pt x="0" y="341"/>
                  </a:cubicBezTo>
                  <a:lnTo>
                    <a:pt x="0" y="790"/>
                  </a:lnTo>
                  <a:cubicBezTo>
                    <a:pt x="0" y="973"/>
                    <a:pt x="219" y="1131"/>
                    <a:pt x="486" y="1131"/>
                  </a:cubicBezTo>
                  <a:cubicBezTo>
                    <a:pt x="766" y="1131"/>
                    <a:pt x="985" y="973"/>
                    <a:pt x="985" y="790"/>
                  </a:cubicBezTo>
                  <a:lnTo>
                    <a:pt x="985" y="341"/>
                  </a:lnTo>
                  <a:cubicBezTo>
                    <a:pt x="985" y="146"/>
                    <a:pt x="766" y="0"/>
                    <a:pt x="4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8" name="Google Shape;2318;p37">
              <a:extLst>
                <a:ext uri="{FF2B5EF4-FFF2-40B4-BE49-F238E27FC236}">
                  <a16:creationId xmlns:a16="http://schemas.microsoft.com/office/drawing/2014/main" id="{F6809658-76F1-370E-0ED1-C85987AFAAE3}"/>
                </a:ext>
              </a:extLst>
            </p:cNvPr>
            <p:cNvSpPr/>
            <p:nvPr/>
          </p:nvSpPr>
          <p:spPr>
            <a:xfrm>
              <a:off x="1519462" y="5452964"/>
              <a:ext cx="14389" cy="42030"/>
            </a:xfrm>
            <a:custGeom>
              <a:avLst/>
              <a:gdLst/>
              <a:ahLst/>
              <a:cxnLst/>
              <a:rect l="l" t="t" r="r" b="b"/>
              <a:pathLst>
                <a:path w="354" h="1034" extrusionOk="0">
                  <a:moveTo>
                    <a:pt x="268" y="1"/>
                  </a:moveTo>
                  <a:cubicBezTo>
                    <a:pt x="268" y="329"/>
                    <a:pt x="171" y="706"/>
                    <a:pt x="1" y="997"/>
                  </a:cubicBezTo>
                  <a:cubicBezTo>
                    <a:pt x="37" y="1022"/>
                    <a:pt x="74" y="1034"/>
                    <a:pt x="110" y="1034"/>
                  </a:cubicBezTo>
                  <a:cubicBezTo>
                    <a:pt x="244" y="1034"/>
                    <a:pt x="353" y="888"/>
                    <a:pt x="353" y="694"/>
                  </a:cubicBezTo>
                  <a:lnTo>
                    <a:pt x="353" y="244"/>
                  </a:lnTo>
                  <a:cubicBezTo>
                    <a:pt x="353" y="147"/>
                    <a:pt x="317" y="62"/>
                    <a:pt x="2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9" name="Google Shape;2319;p37">
              <a:extLst>
                <a:ext uri="{FF2B5EF4-FFF2-40B4-BE49-F238E27FC236}">
                  <a16:creationId xmlns:a16="http://schemas.microsoft.com/office/drawing/2014/main" id="{E2E34ACD-5A82-E532-81D6-AA3AA6328BE3}"/>
                </a:ext>
              </a:extLst>
            </p:cNvPr>
            <p:cNvSpPr/>
            <p:nvPr/>
          </p:nvSpPr>
          <p:spPr>
            <a:xfrm>
              <a:off x="1514056" y="5449022"/>
              <a:ext cx="16340" cy="44509"/>
            </a:xfrm>
            <a:custGeom>
              <a:avLst/>
              <a:gdLst/>
              <a:ahLst/>
              <a:cxnLst/>
              <a:rect l="l" t="t" r="r" b="b"/>
              <a:pathLst>
                <a:path w="402" h="1095" extrusionOk="0">
                  <a:moveTo>
                    <a:pt x="243" y="1"/>
                  </a:moveTo>
                  <a:cubicBezTo>
                    <a:pt x="110" y="1"/>
                    <a:pt x="0" y="159"/>
                    <a:pt x="0" y="341"/>
                  </a:cubicBezTo>
                  <a:lnTo>
                    <a:pt x="0" y="791"/>
                  </a:lnTo>
                  <a:cubicBezTo>
                    <a:pt x="0" y="924"/>
                    <a:pt x="61" y="1046"/>
                    <a:pt x="134" y="1094"/>
                  </a:cubicBezTo>
                  <a:cubicBezTo>
                    <a:pt x="304" y="803"/>
                    <a:pt x="389" y="426"/>
                    <a:pt x="401" y="98"/>
                  </a:cubicBezTo>
                  <a:cubicBezTo>
                    <a:pt x="365" y="37"/>
                    <a:pt x="304" y="1"/>
                    <a:pt x="2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0" name="Google Shape;2320;p37">
              <a:extLst>
                <a:ext uri="{FF2B5EF4-FFF2-40B4-BE49-F238E27FC236}">
                  <a16:creationId xmlns:a16="http://schemas.microsoft.com/office/drawing/2014/main" id="{9AB4BFA7-6CA5-2ED7-B1ED-2BC4347274C2}"/>
                </a:ext>
              </a:extLst>
            </p:cNvPr>
            <p:cNvSpPr/>
            <p:nvPr/>
          </p:nvSpPr>
          <p:spPr>
            <a:xfrm>
              <a:off x="1379675" y="5420853"/>
              <a:ext cx="40078" cy="46013"/>
            </a:xfrm>
            <a:custGeom>
              <a:avLst/>
              <a:gdLst/>
              <a:ahLst/>
              <a:cxnLst/>
              <a:rect l="l" t="t" r="r" b="b"/>
              <a:pathLst>
                <a:path w="986" h="1132" extrusionOk="0">
                  <a:moveTo>
                    <a:pt x="499" y="1"/>
                  </a:moveTo>
                  <a:cubicBezTo>
                    <a:pt x="219" y="1"/>
                    <a:pt x="1" y="147"/>
                    <a:pt x="1" y="341"/>
                  </a:cubicBezTo>
                  <a:lnTo>
                    <a:pt x="1" y="791"/>
                  </a:lnTo>
                  <a:cubicBezTo>
                    <a:pt x="1" y="973"/>
                    <a:pt x="219" y="1131"/>
                    <a:pt x="499" y="1131"/>
                  </a:cubicBezTo>
                  <a:cubicBezTo>
                    <a:pt x="766" y="1131"/>
                    <a:pt x="985" y="973"/>
                    <a:pt x="985" y="791"/>
                  </a:cubicBezTo>
                  <a:lnTo>
                    <a:pt x="985" y="341"/>
                  </a:lnTo>
                  <a:cubicBezTo>
                    <a:pt x="985" y="147"/>
                    <a:pt x="766" y="1"/>
                    <a:pt x="4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1" name="Google Shape;2321;p37">
              <a:extLst>
                <a:ext uri="{FF2B5EF4-FFF2-40B4-BE49-F238E27FC236}">
                  <a16:creationId xmlns:a16="http://schemas.microsoft.com/office/drawing/2014/main" id="{A2BA68B3-D9BC-3332-C031-0CC1985FC65F}"/>
                </a:ext>
              </a:extLst>
            </p:cNvPr>
            <p:cNvSpPr/>
            <p:nvPr/>
          </p:nvSpPr>
          <p:spPr>
            <a:xfrm>
              <a:off x="1392032" y="5428291"/>
              <a:ext cx="13861" cy="42030"/>
            </a:xfrm>
            <a:custGeom>
              <a:avLst/>
              <a:gdLst/>
              <a:ahLst/>
              <a:cxnLst/>
              <a:rect l="l" t="t" r="r" b="b"/>
              <a:pathLst>
                <a:path w="341" h="1034" extrusionOk="0">
                  <a:moveTo>
                    <a:pt x="268" y="0"/>
                  </a:moveTo>
                  <a:cubicBezTo>
                    <a:pt x="256" y="328"/>
                    <a:pt x="171" y="705"/>
                    <a:pt x="0" y="997"/>
                  </a:cubicBezTo>
                  <a:cubicBezTo>
                    <a:pt x="25" y="1021"/>
                    <a:pt x="61" y="1033"/>
                    <a:pt x="98" y="1033"/>
                  </a:cubicBezTo>
                  <a:cubicBezTo>
                    <a:pt x="231" y="1033"/>
                    <a:pt x="341" y="887"/>
                    <a:pt x="341" y="693"/>
                  </a:cubicBezTo>
                  <a:lnTo>
                    <a:pt x="341" y="243"/>
                  </a:lnTo>
                  <a:cubicBezTo>
                    <a:pt x="341" y="146"/>
                    <a:pt x="316" y="61"/>
                    <a:pt x="2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2" name="Google Shape;2322;p37">
              <a:extLst>
                <a:ext uri="{FF2B5EF4-FFF2-40B4-BE49-F238E27FC236}">
                  <a16:creationId xmlns:a16="http://schemas.microsoft.com/office/drawing/2014/main" id="{EFDD861F-4DA7-7531-3CD1-51D8D6080892}"/>
                </a:ext>
              </a:extLst>
            </p:cNvPr>
            <p:cNvSpPr/>
            <p:nvPr/>
          </p:nvSpPr>
          <p:spPr>
            <a:xfrm>
              <a:off x="1386098" y="5424308"/>
              <a:ext cx="16828" cy="44509"/>
            </a:xfrm>
            <a:custGeom>
              <a:avLst/>
              <a:gdLst/>
              <a:ahLst/>
              <a:cxnLst/>
              <a:rect l="l" t="t" r="r" b="b"/>
              <a:pathLst>
                <a:path w="414" h="1095" extrusionOk="0">
                  <a:moveTo>
                    <a:pt x="244" y="1"/>
                  </a:moveTo>
                  <a:cubicBezTo>
                    <a:pt x="110" y="1"/>
                    <a:pt x="1" y="159"/>
                    <a:pt x="1" y="341"/>
                  </a:cubicBezTo>
                  <a:lnTo>
                    <a:pt x="1" y="791"/>
                  </a:lnTo>
                  <a:cubicBezTo>
                    <a:pt x="1" y="925"/>
                    <a:pt x="61" y="1046"/>
                    <a:pt x="146" y="1095"/>
                  </a:cubicBezTo>
                  <a:cubicBezTo>
                    <a:pt x="317" y="803"/>
                    <a:pt x="402" y="426"/>
                    <a:pt x="414" y="98"/>
                  </a:cubicBezTo>
                  <a:cubicBezTo>
                    <a:pt x="365" y="37"/>
                    <a:pt x="317" y="1"/>
                    <a:pt x="2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3" name="Google Shape;2323;p37">
              <a:extLst>
                <a:ext uri="{FF2B5EF4-FFF2-40B4-BE49-F238E27FC236}">
                  <a16:creationId xmlns:a16="http://schemas.microsoft.com/office/drawing/2014/main" id="{EC07A26B-FD05-7D8D-ABAF-282F4D9CD3CA}"/>
                </a:ext>
              </a:extLst>
            </p:cNvPr>
            <p:cNvSpPr/>
            <p:nvPr/>
          </p:nvSpPr>
          <p:spPr>
            <a:xfrm>
              <a:off x="1682987" y="5757781"/>
              <a:ext cx="40526" cy="45972"/>
            </a:xfrm>
            <a:custGeom>
              <a:avLst/>
              <a:gdLst/>
              <a:ahLst/>
              <a:cxnLst/>
              <a:rect l="l" t="t" r="r" b="b"/>
              <a:pathLst>
                <a:path w="997" h="1131" extrusionOk="0">
                  <a:moveTo>
                    <a:pt x="499" y="0"/>
                  </a:moveTo>
                  <a:cubicBezTo>
                    <a:pt x="231" y="0"/>
                    <a:pt x="0" y="146"/>
                    <a:pt x="0" y="340"/>
                  </a:cubicBezTo>
                  <a:lnTo>
                    <a:pt x="0" y="790"/>
                  </a:lnTo>
                  <a:cubicBezTo>
                    <a:pt x="0" y="972"/>
                    <a:pt x="231" y="1130"/>
                    <a:pt x="499" y="1130"/>
                  </a:cubicBezTo>
                  <a:cubicBezTo>
                    <a:pt x="766" y="1130"/>
                    <a:pt x="997" y="972"/>
                    <a:pt x="997" y="790"/>
                  </a:cubicBezTo>
                  <a:lnTo>
                    <a:pt x="997" y="340"/>
                  </a:lnTo>
                  <a:cubicBezTo>
                    <a:pt x="997" y="146"/>
                    <a:pt x="766" y="0"/>
                    <a:pt x="4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4" name="Google Shape;2324;p37">
              <a:extLst>
                <a:ext uri="{FF2B5EF4-FFF2-40B4-BE49-F238E27FC236}">
                  <a16:creationId xmlns:a16="http://schemas.microsoft.com/office/drawing/2014/main" id="{93E78018-ADE7-3630-E224-7D4F0D3C9DFC}"/>
                </a:ext>
              </a:extLst>
            </p:cNvPr>
            <p:cNvSpPr/>
            <p:nvPr/>
          </p:nvSpPr>
          <p:spPr>
            <a:xfrm>
              <a:off x="1692865" y="5765667"/>
              <a:ext cx="13861" cy="42030"/>
            </a:xfrm>
            <a:custGeom>
              <a:avLst/>
              <a:gdLst/>
              <a:ahLst/>
              <a:cxnLst/>
              <a:rect l="l" t="t" r="r" b="b"/>
              <a:pathLst>
                <a:path w="341" h="1034" extrusionOk="0">
                  <a:moveTo>
                    <a:pt x="86" y="1"/>
                  </a:moveTo>
                  <a:cubicBezTo>
                    <a:pt x="37" y="61"/>
                    <a:pt x="1" y="146"/>
                    <a:pt x="1" y="244"/>
                  </a:cubicBezTo>
                  <a:lnTo>
                    <a:pt x="1" y="693"/>
                  </a:lnTo>
                  <a:cubicBezTo>
                    <a:pt x="1" y="888"/>
                    <a:pt x="110" y="1034"/>
                    <a:pt x="244" y="1034"/>
                  </a:cubicBezTo>
                  <a:cubicBezTo>
                    <a:pt x="280" y="1034"/>
                    <a:pt x="316" y="1021"/>
                    <a:pt x="341" y="1009"/>
                  </a:cubicBezTo>
                  <a:cubicBezTo>
                    <a:pt x="183" y="705"/>
                    <a:pt x="86" y="341"/>
                    <a:pt x="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5" name="Google Shape;2325;p37">
              <a:extLst>
                <a:ext uri="{FF2B5EF4-FFF2-40B4-BE49-F238E27FC236}">
                  <a16:creationId xmlns:a16="http://schemas.microsoft.com/office/drawing/2014/main" id="{DA50CD3F-A8B2-90C8-570E-B0EC0F460E06}"/>
                </a:ext>
              </a:extLst>
            </p:cNvPr>
            <p:cNvSpPr/>
            <p:nvPr/>
          </p:nvSpPr>
          <p:spPr>
            <a:xfrm>
              <a:off x="1696320" y="5761724"/>
              <a:ext cx="16340" cy="44997"/>
            </a:xfrm>
            <a:custGeom>
              <a:avLst/>
              <a:gdLst/>
              <a:ahLst/>
              <a:cxnLst/>
              <a:rect l="l" t="t" r="r" b="b"/>
              <a:pathLst>
                <a:path w="402" h="1107" extrusionOk="0">
                  <a:moveTo>
                    <a:pt x="159" y="0"/>
                  </a:moveTo>
                  <a:cubicBezTo>
                    <a:pt x="98" y="0"/>
                    <a:pt x="37" y="37"/>
                    <a:pt x="1" y="98"/>
                  </a:cubicBezTo>
                  <a:cubicBezTo>
                    <a:pt x="1" y="438"/>
                    <a:pt x="98" y="802"/>
                    <a:pt x="256" y="1106"/>
                  </a:cubicBezTo>
                  <a:cubicBezTo>
                    <a:pt x="341" y="1045"/>
                    <a:pt x="402" y="936"/>
                    <a:pt x="402" y="790"/>
                  </a:cubicBezTo>
                  <a:lnTo>
                    <a:pt x="402" y="341"/>
                  </a:lnTo>
                  <a:cubicBezTo>
                    <a:pt x="402" y="158"/>
                    <a:pt x="292" y="0"/>
                    <a:pt x="1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6" name="Google Shape;2326;p37">
              <a:extLst>
                <a:ext uri="{FF2B5EF4-FFF2-40B4-BE49-F238E27FC236}">
                  <a16:creationId xmlns:a16="http://schemas.microsoft.com/office/drawing/2014/main" id="{DC01CAC5-D3D7-90B8-B506-9B5A023DCF03}"/>
                </a:ext>
              </a:extLst>
            </p:cNvPr>
            <p:cNvSpPr/>
            <p:nvPr/>
          </p:nvSpPr>
          <p:spPr>
            <a:xfrm>
              <a:off x="1854398" y="5746888"/>
              <a:ext cx="40038" cy="45972"/>
            </a:xfrm>
            <a:custGeom>
              <a:avLst/>
              <a:gdLst/>
              <a:ahLst/>
              <a:cxnLst/>
              <a:rect l="l" t="t" r="r" b="b"/>
              <a:pathLst>
                <a:path w="985" h="1131" extrusionOk="0">
                  <a:moveTo>
                    <a:pt x="499" y="1"/>
                  </a:moveTo>
                  <a:cubicBezTo>
                    <a:pt x="219" y="1"/>
                    <a:pt x="0" y="147"/>
                    <a:pt x="0" y="341"/>
                  </a:cubicBezTo>
                  <a:lnTo>
                    <a:pt x="0" y="791"/>
                  </a:lnTo>
                  <a:cubicBezTo>
                    <a:pt x="0" y="973"/>
                    <a:pt x="219" y="1131"/>
                    <a:pt x="499" y="1131"/>
                  </a:cubicBezTo>
                  <a:cubicBezTo>
                    <a:pt x="766" y="1131"/>
                    <a:pt x="985" y="973"/>
                    <a:pt x="985" y="791"/>
                  </a:cubicBezTo>
                  <a:lnTo>
                    <a:pt x="985" y="341"/>
                  </a:lnTo>
                  <a:cubicBezTo>
                    <a:pt x="985" y="147"/>
                    <a:pt x="766" y="1"/>
                    <a:pt x="4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7" name="Google Shape;2327;p37">
              <a:extLst>
                <a:ext uri="{FF2B5EF4-FFF2-40B4-BE49-F238E27FC236}">
                  <a16:creationId xmlns:a16="http://schemas.microsoft.com/office/drawing/2014/main" id="{4AE51071-A6A3-F3D5-88F4-501B706A6422}"/>
                </a:ext>
              </a:extLst>
            </p:cNvPr>
            <p:cNvSpPr/>
            <p:nvPr/>
          </p:nvSpPr>
          <p:spPr>
            <a:xfrm>
              <a:off x="1868218" y="5754814"/>
              <a:ext cx="14389" cy="42030"/>
            </a:xfrm>
            <a:custGeom>
              <a:avLst/>
              <a:gdLst/>
              <a:ahLst/>
              <a:cxnLst/>
              <a:rect l="l" t="t" r="r" b="b"/>
              <a:pathLst>
                <a:path w="354" h="1034" extrusionOk="0">
                  <a:moveTo>
                    <a:pt x="86" y="0"/>
                  </a:moveTo>
                  <a:cubicBezTo>
                    <a:pt x="37" y="61"/>
                    <a:pt x="1" y="146"/>
                    <a:pt x="1" y="243"/>
                  </a:cubicBezTo>
                  <a:lnTo>
                    <a:pt x="1" y="693"/>
                  </a:lnTo>
                  <a:cubicBezTo>
                    <a:pt x="1" y="887"/>
                    <a:pt x="110" y="1033"/>
                    <a:pt x="244" y="1033"/>
                  </a:cubicBezTo>
                  <a:cubicBezTo>
                    <a:pt x="280" y="1033"/>
                    <a:pt x="317" y="1021"/>
                    <a:pt x="353" y="997"/>
                  </a:cubicBezTo>
                  <a:cubicBezTo>
                    <a:pt x="183" y="705"/>
                    <a:pt x="98" y="328"/>
                    <a:pt x="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8" name="Google Shape;2328;p37">
              <a:extLst>
                <a:ext uri="{FF2B5EF4-FFF2-40B4-BE49-F238E27FC236}">
                  <a16:creationId xmlns:a16="http://schemas.microsoft.com/office/drawing/2014/main" id="{920D765A-491C-E68E-B475-710F66FE9067}"/>
                </a:ext>
              </a:extLst>
            </p:cNvPr>
            <p:cNvSpPr/>
            <p:nvPr/>
          </p:nvSpPr>
          <p:spPr>
            <a:xfrm>
              <a:off x="1871673" y="5750830"/>
              <a:ext cx="16340" cy="44509"/>
            </a:xfrm>
            <a:custGeom>
              <a:avLst/>
              <a:gdLst/>
              <a:ahLst/>
              <a:cxnLst/>
              <a:rect l="l" t="t" r="r" b="b"/>
              <a:pathLst>
                <a:path w="402" h="1095" extrusionOk="0">
                  <a:moveTo>
                    <a:pt x="159" y="1"/>
                  </a:moveTo>
                  <a:cubicBezTo>
                    <a:pt x="98" y="1"/>
                    <a:pt x="37" y="37"/>
                    <a:pt x="1" y="98"/>
                  </a:cubicBezTo>
                  <a:cubicBezTo>
                    <a:pt x="13" y="426"/>
                    <a:pt x="98" y="803"/>
                    <a:pt x="268" y="1095"/>
                  </a:cubicBezTo>
                  <a:cubicBezTo>
                    <a:pt x="341" y="1046"/>
                    <a:pt x="402" y="925"/>
                    <a:pt x="402" y="791"/>
                  </a:cubicBezTo>
                  <a:lnTo>
                    <a:pt x="402" y="341"/>
                  </a:lnTo>
                  <a:cubicBezTo>
                    <a:pt x="402" y="159"/>
                    <a:pt x="292" y="1"/>
                    <a:pt x="1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9" name="Google Shape;2329;p37">
              <a:extLst>
                <a:ext uri="{FF2B5EF4-FFF2-40B4-BE49-F238E27FC236}">
                  <a16:creationId xmlns:a16="http://schemas.microsoft.com/office/drawing/2014/main" id="{427F35A2-D7CC-A4CD-EFB5-6E88ADB97D4F}"/>
                </a:ext>
              </a:extLst>
            </p:cNvPr>
            <p:cNvSpPr/>
            <p:nvPr/>
          </p:nvSpPr>
          <p:spPr>
            <a:xfrm>
              <a:off x="1982356" y="5722702"/>
              <a:ext cx="40038" cy="45972"/>
            </a:xfrm>
            <a:custGeom>
              <a:avLst/>
              <a:gdLst/>
              <a:ahLst/>
              <a:cxnLst/>
              <a:rect l="l" t="t" r="r" b="b"/>
              <a:pathLst>
                <a:path w="985" h="1131" extrusionOk="0">
                  <a:moveTo>
                    <a:pt x="486" y="0"/>
                  </a:moveTo>
                  <a:cubicBezTo>
                    <a:pt x="219" y="0"/>
                    <a:pt x="0" y="146"/>
                    <a:pt x="0" y="341"/>
                  </a:cubicBezTo>
                  <a:lnTo>
                    <a:pt x="0" y="790"/>
                  </a:lnTo>
                  <a:cubicBezTo>
                    <a:pt x="0" y="972"/>
                    <a:pt x="219" y="1130"/>
                    <a:pt x="486" y="1130"/>
                  </a:cubicBezTo>
                  <a:cubicBezTo>
                    <a:pt x="766" y="1130"/>
                    <a:pt x="984" y="972"/>
                    <a:pt x="984" y="790"/>
                  </a:cubicBezTo>
                  <a:lnTo>
                    <a:pt x="984" y="341"/>
                  </a:lnTo>
                  <a:cubicBezTo>
                    <a:pt x="984" y="146"/>
                    <a:pt x="766" y="0"/>
                    <a:pt x="4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0" name="Google Shape;2330;p37">
              <a:extLst>
                <a:ext uri="{FF2B5EF4-FFF2-40B4-BE49-F238E27FC236}">
                  <a16:creationId xmlns:a16="http://schemas.microsoft.com/office/drawing/2014/main" id="{75650E99-5226-F877-9E1D-2DA1320F70F7}"/>
                </a:ext>
              </a:extLst>
            </p:cNvPr>
            <p:cNvSpPr/>
            <p:nvPr/>
          </p:nvSpPr>
          <p:spPr>
            <a:xfrm>
              <a:off x="1996176" y="5730100"/>
              <a:ext cx="13861" cy="42030"/>
            </a:xfrm>
            <a:custGeom>
              <a:avLst/>
              <a:gdLst/>
              <a:ahLst/>
              <a:cxnLst/>
              <a:rect l="l" t="t" r="r" b="b"/>
              <a:pathLst>
                <a:path w="341" h="1034" extrusionOk="0">
                  <a:moveTo>
                    <a:pt x="73" y="1"/>
                  </a:moveTo>
                  <a:cubicBezTo>
                    <a:pt x="25" y="61"/>
                    <a:pt x="0" y="146"/>
                    <a:pt x="0" y="244"/>
                  </a:cubicBezTo>
                  <a:lnTo>
                    <a:pt x="0" y="693"/>
                  </a:lnTo>
                  <a:cubicBezTo>
                    <a:pt x="0" y="888"/>
                    <a:pt x="110" y="1034"/>
                    <a:pt x="243" y="1034"/>
                  </a:cubicBezTo>
                  <a:cubicBezTo>
                    <a:pt x="280" y="1034"/>
                    <a:pt x="316" y="1021"/>
                    <a:pt x="341" y="1009"/>
                  </a:cubicBezTo>
                  <a:cubicBezTo>
                    <a:pt x="170" y="705"/>
                    <a:pt x="85" y="329"/>
                    <a:pt x="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1" name="Google Shape;2331;p37">
              <a:extLst>
                <a:ext uri="{FF2B5EF4-FFF2-40B4-BE49-F238E27FC236}">
                  <a16:creationId xmlns:a16="http://schemas.microsoft.com/office/drawing/2014/main" id="{DB9F4BB4-2CFF-3189-501B-37A6D0E23F8C}"/>
                </a:ext>
              </a:extLst>
            </p:cNvPr>
            <p:cNvSpPr/>
            <p:nvPr/>
          </p:nvSpPr>
          <p:spPr>
            <a:xfrm>
              <a:off x="1999143" y="5726157"/>
              <a:ext cx="16828" cy="44509"/>
            </a:xfrm>
            <a:custGeom>
              <a:avLst/>
              <a:gdLst/>
              <a:ahLst/>
              <a:cxnLst/>
              <a:rect l="l" t="t" r="r" b="b"/>
              <a:pathLst>
                <a:path w="414" h="1095" extrusionOk="0">
                  <a:moveTo>
                    <a:pt x="170" y="0"/>
                  </a:moveTo>
                  <a:cubicBezTo>
                    <a:pt x="97" y="0"/>
                    <a:pt x="49" y="37"/>
                    <a:pt x="0" y="98"/>
                  </a:cubicBezTo>
                  <a:cubicBezTo>
                    <a:pt x="12" y="426"/>
                    <a:pt x="110" y="802"/>
                    <a:pt x="268" y="1094"/>
                  </a:cubicBezTo>
                  <a:cubicBezTo>
                    <a:pt x="353" y="1045"/>
                    <a:pt x="413" y="924"/>
                    <a:pt x="413" y="790"/>
                  </a:cubicBezTo>
                  <a:lnTo>
                    <a:pt x="413" y="341"/>
                  </a:lnTo>
                  <a:cubicBezTo>
                    <a:pt x="413" y="158"/>
                    <a:pt x="304" y="0"/>
                    <a:pt x="1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2" name="Google Shape;2332;p37">
              <a:extLst>
                <a:ext uri="{FF2B5EF4-FFF2-40B4-BE49-F238E27FC236}">
                  <a16:creationId xmlns:a16="http://schemas.microsoft.com/office/drawing/2014/main" id="{CCE73AD0-3D5E-72A1-4B77-D18948AA1164}"/>
                </a:ext>
              </a:extLst>
            </p:cNvPr>
            <p:cNvSpPr/>
            <p:nvPr/>
          </p:nvSpPr>
          <p:spPr>
            <a:xfrm>
              <a:off x="1507634" y="5746888"/>
              <a:ext cx="40038" cy="45972"/>
            </a:xfrm>
            <a:custGeom>
              <a:avLst/>
              <a:gdLst/>
              <a:ahLst/>
              <a:cxnLst/>
              <a:rect l="l" t="t" r="r" b="b"/>
              <a:pathLst>
                <a:path w="985" h="1131" extrusionOk="0">
                  <a:moveTo>
                    <a:pt x="486" y="1"/>
                  </a:moveTo>
                  <a:cubicBezTo>
                    <a:pt x="219" y="1"/>
                    <a:pt x="0" y="147"/>
                    <a:pt x="0" y="341"/>
                  </a:cubicBezTo>
                  <a:lnTo>
                    <a:pt x="0" y="791"/>
                  </a:lnTo>
                  <a:cubicBezTo>
                    <a:pt x="0" y="973"/>
                    <a:pt x="219" y="1131"/>
                    <a:pt x="486" y="1131"/>
                  </a:cubicBezTo>
                  <a:cubicBezTo>
                    <a:pt x="766" y="1131"/>
                    <a:pt x="985" y="973"/>
                    <a:pt x="985" y="791"/>
                  </a:cubicBezTo>
                  <a:lnTo>
                    <a:pt x="985" y="341"/>
                  </a:lnTo>
                  <a:cubicBezTo>
                    <a:pt x="985" y="147"/>
                    <a:pt x="766" y="1"/>
                    <a:pt x="4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3" name="Google Shape;2333;p37">
              <a:extLst>
                <a:ext uri="{FF2B5EF4-FFF2-40B4-BE49-F238E27FC236}">
                  <a16:creationId xmlns:a16="http://schemas.microsoft.com/office/drawing/2014/main" id="{08AC147C-4ED3-BFA7-709E-3F7AB4454775}"/>
                </a:ext>
              </a:extLst>
            </p:cNvPr>
            <p:cNvSpPr/>
            <p:nvPr/>
          </p:nvSpPr>
          <p:spPr>
            <a:xfrm>
              <a:off x="1519462" y="5754814"/>
              <a:ext cx="14389" cy="42030"/>
            </a:xfrm>
            <a:custGeom>
              <a:avLst/>
              <a:gdLst/>
              <a:ahLst/>
              <a:cxnLst/>
              <a:rect l="l" t="t" r="r" b="b"/>
              <a:pathLst>
                <a:path w="354" h="1034" extrusionOk="0">
                  <a:moveTo>
                    <a:pt x="268" y="0"/>
                  </a:moveTo>
                  <a:cubicBezTo>
                    <a:pt x="268" y="328"/>
                    <a:pt x="171" y="705"/>
                    <a:pt x="1" y="997"/>
                  </a:cubicBezTo>
                  <a:cubicBezTo>
                    <a:pt x="37" y="1021"/>
                    <a:pt x="74" y="1033"/>
                    <a:pt x="110" y="1033"/>
                  </a:cubicBezTo>
                  <a:cubicBezTo>
                    <a:pt x="244" y="1033"/>
                    <a:pt x="353" y="887"/>
                    <a:pt x="353" y="693"/>
                  </a:cubicBezTo>
                  <a:lnTo>
                    <a:pt x="353" y="243"/>
                  </a:lnTo>
                  <a:cubicBezTo>
                    <a:pt x="353" y="146"/>
                    <a:pt x="317" y="61"/>
                    <a:pt x="2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4" name="Google Shape;2334;p37">
              <a:extLst>
                <a:ext uri="{FF2B5EF4-FFF2-40B4-BE49-F238E27FC236}">
                  <a16:creationId xmlns:a16="http://schemas.microsoft.com/office/drawing/2014/main" id="{86D1E922-D203-2E89-FACA-D42A378AA184}"/>
                </a:ext>
              </a:extLst>
            </p:cNvPr>
            <p:cNvSpPr/>
            <p:nvPr/>
          </p:nvSpPr>
          <p:spPr>
            <a:xfrm>
              <a:off x="1514056" y="5750830"/>
              <a:ext cx="16340" cy="44509"/>
            </a:xfrm>
            <a:custGeom>
              <a:avLst/>
              <a:gdLst/>
              <a:ahLst/>
              <a:cxnLst/>
              <a:rect l="l" t="t" r="r" b="b"/>
              <a:pathLst>
                <a:path w="402" h="1095" extrusionOk="0">
                  <a:moveTo>
                    <a:pt x="243" y="1"/>
                  </a:moveTo>
                  <a:cubicBezTo>
                    <a:pt x="110" y="1"/>
                    <a:pt x="0" y="159"/>
                    <a:pt x="0" y="341"/>
                  </a:cubicBezTo>
                  <a:lnTo>
                    <a:pt x="0" y="791"/>
                  </a:lnTo>
                  <a:cubicBezTo>
                    <a:pt x="0" y="925"/>
                    <a:pt x="61" y="1046"/>
                    <a:pt x="134" y="1095"/>
                  </a:cubicBezTo>
                  <a:cubicBezTo>
                    <a:pt x="304" y="803"/>
                    <a:pt x="389" y="426"/>
                    <a:pt x="401" y="98"/>
                  </a:cubicBezTo>
                  <a:cubicBezTo>
                    <a:pt x="365" y="37"/>
                    <a:pt x="304" y="1"/>
                    <a:pt x="2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5" name="Google Shape;2335;p37">
              <a:extLst>
                <a:ext uri="{FF2B5EF4-FFF2-40B4-BE49-F238E27FC236}">
                  <a16:creationId xmlns:a16="http://schemas.microsoft.com/office/drawing/2014/main" id="{A2C2BF87-6EFB-5FD9-7580-30FD5DA21102}"/>
                </a:ext>
              </a:extLst>
            </p:cNvPr>
            <p:cNvSpPr/>
            <p:nvPr/>
          </p:nvSpPr>
          <p:spPr>
            <a:xfrm>
              <a:off x="1379675" y="5722702"/>
              <a:ext cx="40078" cy="45972"/>
            </a:xfrm>
            <a:custGeom>
              <a:avLst/>
              <a:gdLst/>
              <a:ahLst/>
              <a:cxnLst/>
              <a:rect l="l" t="t" r="r" b="b"/>
              <a:pathLst>
                <a:path w="986" h="1131" extrusionOk="0">
                  <a:moveTo>
                    <a:pt x="499" y="0"/>
                  </a:moveTo>
                  <a:cubicBezTo>
                    <a:pt x="219" y="0"/>
                    <a:pt x="1" y="146"/>
                    <a:pt x="1" y="341"/>
                  </a:cubicBezTo>
                  <a:lnTo>
                    <a:pt x="1" y="790"/>
                  </a:lnTo>
                  <a:cubicBezTo>
                    <a:pt x="1" y="972"/>
                    <a:pt x="219" y="1130"/>
                    <a:pt x="499" y="1130"/>
                  </a:cubicBezTo>
                  <a:cubicBezTo>
                    <a:pt x="766" y="1130"/>
                    <a:pt x="985" y="972"/>
                    <a:pt x="985" y="790"/>
                  </a:cubicBezTo>
                  <a:lnTo>
                    <a:pt x="985" y="341"/>
                  </a:lnTo>
                  <a:cubicBezTo>
                    <a:pt x="985" y="146"/>
                    <a:pt x="766" y="0"/>
                    <a:pt x="4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6" name="Google Shape;2336;p37">
              <a:extLst>
                <a:ext uri="{FF2B5EF4-FFF2-40B4-BE49-F238E27FC236}">
                  <a16:creationId xmlns:a16="http://schemas.microsoft.com/office/drawing/2014/main" id="{B4F3C2F6-92A2-E689-41C7-B5AB56CD50C8}"/>
                </a:ext>
              </a:extLst>
            </p:cNvPr>
            <p:cNvSpPr/>
            <p:nvPr/>
          </p:nvSpPr>
          <p:spPr>
            <a:xfrm>
              <a:off x="1392032" y="5730100"/>
              <a:ext cx="13861" cy="42030"/>
            </a:xfrm>
            <a:custGeom>
              <a:avLst/>
              <a:gdLst/>
              <a:ahLst/>
              <a:cxnLst/>
              <a:rect l="l" t="t" r="r" b="b"/>
              <a:pathLst>
                <a:path w="341" h="1034" extrusionOk="0">
                  <a:moveTo>
                    <a:pt x="268" y="1"/>
                  </a:moveTo>
                  <a:cubicBezTo>
                    <a:pt x="256" y="329"/>
                    <a:pt x="171" y="705"/>
                    <a:pt x="0" y="1009"/>
                  </a:cubicBezTo>
                  <a:cubicBezTo>
                    <a:pt x="25" y="1021"/>
                    <a:pt x="61" y="1034"/>
                    <a:pt x="98" y="1034"/>
                  </a:cubicBezTo>
                  <a:cubicBezTo>
                    <a:pt x="231" y="1034"/>
                    <a:pt x="341" y="888"/>
                    <a:pt x="341" y="693"/>
                  </a:cubicBezTo>
                  <a:lnTo>
                    <a:pt x="341" y="244"/>
                  </a:lnTo>
                  <a:cubicBezTo>
                    <a:pt x="341" y="146"/>
                    <a:pt x="316" y="61"/>
                    <a:pt x="2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7" name="Google Shape;2337;p37">
              <a:extLst>
                <a:ext uri="{FF2B5EF4-FFF2-40B4-BE49-F238E27FC236}">
                  <a16:creationId xmlns:a16="http://schemas.microsoft.com/office/drawing/2014/main" id="{DFDB789F-827B-BB15-DB73-AFBBA636DD3D}"/>
                </a:ext>
              </a:extLst>
            </p:cNvPr>
            <p:cNvSpPr/>
            <p:nvPr/>
          </p:nvSpPr>
          <p:spPr>
            <a:xfrm>
              <a:off x="1386098" y="5726157"/>
              <a:ext cx="16828" cy="44509"/>
            </a:xfrm>
            <a:custGeom>
              <a:avLst/>
              <a:gdLst/>
              <a:ahLst/>
              <a:cxnLst/>
              <a:rect l="l" t="t" r="r" b="b"/>
              <a:pathLst>
                <a:path w="414" h="1095" extrusionOk="0">
                  <a:moveTo>
                    <a:pt x="244" y="0"/>
                  </a:moveTo>
                  <a:cubicBezTo>
                    <a:pt x="110" y="0"/>
                    <a:pt x="1" y="158"/>
                    <a:pt x="1" y="341"/>
                  </a:cubicBezTo>
                  <a:lnTo>
                    <a:pt x="1" y="790"/>
                  </a:lnTo>
                  <a:cubicBezTo>
                    <a:pt x="1" y="924"/>
                    <a:pt x="61" y="1045"/>
                    <a:pt x="146" y="1094"/>
                  </a:cubicBezTo>
                  <a:cubicBezTo>
                    <a:pt x="317" y="802"/>
                    <a:pt x="402" y="426"/>
                    <a:pt x="414" y="98"/>
                  </a:cubicBezTo>
                  <a:cubicBezTo>
                    <a:pt x="365" y="37"/>
                    <a:pt x="317" y="0"/>
                    <a:pt x="2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8" name="Google Shape;2338;p37">
              <a:extLst>
                <a:ext uri="{FF2B5EF4-FFF2-40B4-BE49-F238E27FC236}">
                  <a16:creationId xmlns:a16="http://schemas.microsoft.com/office/drawing/2014/main" id="{F3306E6F-E946-030E-1263-03A770644616}"/>
                </a:ext>
              </a:extLst>
            </p:cNvPr>
            <p:cNvSpPr/>
            <p:nvPr/>
          </p:nvSpPr>
          <p:spPr>
            <a:xfrm>
              <a:off x="1417234" y="5485564"/>
              <a:ext cx="42517" cy="79588"/>
            </a:xfrm>
            <a:custGeom>
              <a:avLst/>
              <a:gdLst/>
              <a:ahLst/>
              <a:cxnLst/>
              <a:rect l="l" t="t" r="r" b="b"/>
              <a:pathLst>
                <a:path w="1046" h="1958" extrusionOk="0">
                  <a:moveTo>
                    <a:pt x="0" y="1"/>
                  </a:moveTo>
                  <a:lnTo>
                    <a:pt x="0" y="1727"/>
                  </a:lnTo>
                  <a:cubicBezTo>
                    <a:pt x="353" y="1800"/>
                    <a:pt x="705" y="1885"/>
                    <a:pt x="1045" y="1958"/>
                  </a:cubicBezTo>
                  <a:lnTo>
                    <a:pt x="1045" y="23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9" name="Google Shape;2339;p37">
              <a:extLst>
                <a:ext uri="{FF2B5EF4-FFF2-40B4-BE49-F238E27FC236}">
                  <a16:creationId xmlns:a16="http://schemas.microsoft.com/office/drawing/2014/main" id="{5371792E-E4A8-48CC-6388-E059AF162479}"/>
                </a:ext>
              </a:extLst>
            </p:cNvPr>
            <p:cNvSpPr/>
            <p:nvPr/>
          </p:nvSpPr>
          <p:spPr>
            <a:xfrm>
              <a:off x="1417234" y="5568566"/>
              <a:ext cx="42517" cy="39550"/>
            </a:xfrm>
            <a:custGeom>
              <a:avLst/>
              <a:gdLst/>
              <a:ahLst/>
              <a:cxnLst/>
              <a:rect l="l" t="t" r="r" b="b"/>
              <a:pathLst>
                <a:path w="1046" h="973" extrusionOk="0">
                  <a:moveTo>
                    <a:pt x="0" y="1"/>
                  </a:moveTo>
                  <a:lnTo>
                    <a:pt x="0" y="778"/>
                  </a:lnTo>
                  <a:cubicBezTo>
                    <a:pt x="353" y="839"/>
                    <a:pt x="705" y="912"/>
                    <a:pt x="1045" y="973"/>
                  </a:cubicBezTo>
                  <a:lnTo>
                    <a:pt x="1045" y="231"/>
                  </a:lnTo>
                  <a:cubicBezTo>
                    <a:pt x="705" y="146"/>
                    <a:pt x="353" y="74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0" name="Google Shape;2340;p37">
              <a:extLst>
                <a:ext uri="{FF2B5EF4-FFF2-40B4-BE49-F238E27FC236}">
                  <a16:creationId xmlns:a16="http://schemas.microsoft.com/office/drawing/2014/main" id="{08631B53-8A00-736D-0BDA-03859FC4FE47}"/>
                </a:ext>
              </a:extLst>
            </p:cNvPr>
            <p:cNvSpPr/>
            <p:nvPr/>
          </p:nvSpPr>
          <p:spPr>
            <a:xfrm>
              <a:off x="1417234" y="5612547"/>
              <a:ext cx="42517" cy="139340"/>
            </a:xfrm>
            <a:custGeom>
              <a:avLst/>
              <a:gdLst/>
              <a:ahLst/>
              <a:cxnLst/>
              <a:rect l="l" t="t" r="r" b="b"/>
              <a:pathLst>
                <a:path w="1046" h="3428" extrusionOk="0">
                  <a:moveTo>
                    <a:pt x="0" y="0"/>
                  </a:moveTo>
                  <a:lnTo>
                    <a:pt x="0" y="3196"/>
                  </a:lnTo>
                  <a:lnTo>
                    <a:pt x="1045" y="3427"/>
                  </a:lnTo>
                  <a:lnTo>
                    <a:pt x="1045" y="207"/>
                  </a:lnTo>
                  <a:cubicBezTo>
                    <a:pt x="705" y="134"/>
                    <a:pt x="353" y="7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1" name="Google Shape;2341;p37">
              <a:extLst>
                <a:ext uri="{FF2B5EF4-FFF2-40B4-BE49-F238E27FC236}">
                  <a16:creationId xmlns:a16="http://schemas.microsoft.com/office/drawing/2014/main" id="{8606D931-37B4-AEAD-1871-538B4E4B0046}"/>
                </a:ext>
              </a:extLst>
            </p:cNvPr>
            <p:cNvSpPr/>
            <p:nvPr/>
          </p:nvSpPr>
          <p:spPr>
            <a:xfrm>
              <a:off x="1158390" y="5357158"/>
              <a:ext cx="602680" cy="38574"/>
            </a:xfrm>
            <a:custGeom>
              <a:avLst/>
              <a:gdLst/>
              <a:ahLst/>
              <a:cxnLst/>
              <a:rect l="l" t="t" r="r" b="b"/>
              <a:pathLst>
                <a:path w="14827" h="949" extrusionOk="0">
                  <a:moveTo>
                    <a:pt x="14182" y="0"/>
                  </a:moveTo>
                  <a:cubicBezTo>
                    <a:pt x="13939" y="0"/>
                    <a:pt x="13721" y="97"/>
                    <a:pt x="13611" y="255"/>
                  </a:cubicBezTo>
                  <a:lnTo>
                    <a:pt x="183" y="170"/>
                  </a:lnTo>
                  <a:cubicBezTo>
                    <a:pt x="0" y="365"/>
                    <a:pt x="25" y="535"/>
                    <a:pt x="183" y="681"/>
                  </a:cubicBezTo>
                  <a:lnTo>
                    <a:pt x="13563" y="596"/>
                  </a:lnTo>
                  <a:cubicBezTo>
                    <a:pt x="13636" y="790"/>
                    <a:pt x="13891" y="948"/>
                    <a:pt x="14182" y="948"/>
                  </a:cubicBezTo>
                  <a:cubicBezTo>
                    <a:pt x="14547" y="948"/>
                    <a:pt x="14827" y="729"/>
                    <a:pt x="14827" y="474"/>
                  </a:cubicBezTo>
                  <a:cubicBezTo>
                    <a:pt x="14827" y="207"/>
                    <a:pt x="14547" y="0"/>
                    <a:pt x="141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2" name="Google Shape;2342;p37">
              <a:extLst>
                <a:ext uri="{FF2B5EF4-FFF2-40B4-BE49-F238E27FC236}">
                  <a16:creationId xmlns:a16="http://schemas.microsoft.com/office/drawing/2014/main" id="{F6F033A7-5B39-783E-91FE-C42965F7BE51}"/>
                </a:ext>
              </a:extLst>
            </p:cNvPr>
            <p:cNvSpPr/>
            <p:nvPr/>
          </p:nvSpPr>
          <p:spPr>
            <a:xfrm>
              <a:off x="1158878" y="5364068"/>
              <a:ext cx="214416" cy="20771"/>
            </a:xfrm>
            <a:custGeom>
              <a:avLst/>
              <a:gdLst/>
              <a:ahLst/>
              <a:cxnLst/>
              <a:rect l="l" t="t" r="r" b="b"/>
              <a:pathLst>
                <a:path w="5275" h="511" extrusionOk="0">
                  <a:moveTo>
                    <a:pt x="171" y="0"/>
                  </a:moveTo>
                  <a:cubicBezTo>
                    <a:pt x="0" y="195"/>
                    <a:pt x="13" y="365"/>
                    <a:pt x="171" y="511"/>
                  </a:cubicBezTo>
                  <a:lnTo>
                    <a:pt x="5275" y="474"/>
                  </a:lnTo>
                  <a:lnTo>
                    <a:pt x="5275" y="37"/>
                  </a:lnTo>
                  <a:lnTo>
                    <a:pt x="17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3" name="Google Shape;2343;p37">
              <a:extLst>
                <a:ext uri="{FF2B5EF4-FFF2-40B4-BE49-F238E27FC236}">
                  <a16:creationId xmlns:a16="http://schemas.microsoft.com/office/drawing/2014/main" id="{2867F5D2-8CDD-F150-E258-F801E1886C5E}"/>
                </a:ext>
              </a:extLst>
            </p:cNvPr>
            <p:cNvSpPr/>
            <p:nvPr/>
          </p:nvSpPr>
          <p:spPr>
            <a:xfrm>
              <a:off x="1690873" y="5357158"/>
              <a:ext cx="70198" cy="38574"/>
            </a:xfrm>
            <a:custGeom>
              <a:avLst/>
              <a:gdLst/>
              <a:ahLst/>
              <a:cxnLst/>
              <a:rect l="l" t="t" r="r" b="b"/>
              <a:pathLst>
                <a:path w="1727" h="949" extrusionOk="0">
                  <a:moveTo>
                    <a:pt x="1082" y="0"/>
                  </a:moveTo>
                  <a:cubicBezTo>
                    <a:pt x="839" y="0"/>
                    <a:pt x="621" y="97"/>
                    <a:pt x="511" y="255"/>
                  </a:cubicBezTo>
                  <a:lnTo>
                    <a:pt x="1" y="255"/>
                  </a:lnTo>
                  <a:lnTo>
                    <a:pt x="1" y="596"/>
                  </a:lnTo>
                  <a:lnTo>
                    <a:pt x="463" y="596"/>
                  </a:lnTo>
                  <a:cubicBezTo>
                    <a:pt x="536" y="790"/>
                    <a:pt x="791" y="948"/>
                    <a:pt x="1082" y="948"/>
                  </a:cubicBezTo>
                  <a:cubicBezTo>
                    <a:pt x="1447" y="948"/>
                    <a:pt x="1727" y="729"/>
                    <a:pt x="1727" y="474"/>
                  </a:cubicBezTo>
                  <a:cubicBezTo>
                    <a:pt x="1727" y="207"/>
                    <a:pt x="1447" y="0"/>
                    <a:pt x="10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4" name="Google Shape;2344;p37">
              <a:extLst>
                <a:ext uri="{FF2B5EF4-FFF2-40B4-BE49-F238E27FC236}">
                  <a16:creationId xmlns:a16="http://schemas.microsoft.com/office/drawing/2014/main" id="{7E5C10D0-819F-A752-E09B-0CE8CA88253C}"/>
                </a:ext>
              </a:extLst>
            </p:cNvPr>
            <p:cNvSpPr/>
            <p:nvPr/>
          </p:nvSpPr>
          <p:spPr>
            <a:xfrm>
              <a:off x="1422640" y="5365531"/>
              <a:ext cx="24267" cy="17844"/>
            </a:xfrm>
            <a:custGeom>
              <a:avLst/>
              <a:gdLst/>
              <a:ahLst/>
              <a:cxnLst/>
              <a:rect l="l" t="t" r="r" b="b"/>
              <a:pathLst>
                <a:path w="597" h="439" extrusionOk="0">
                  <a:moveTo>
                    <a:pt x="1" y="1"/>
                  </a:moveTo>
                  <a:lnTo>
                    <a:pt x="1" y="438"/>
                  </a:lnTo>
                  <a:lnTo>
                    <a:pt x="596" y="426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5" name="Google Shape;2345;p37">
              <a:extLst>
                <a:ext uri="{FF2B5EF4-FFF2-40B4-BE49-F238E27FC236}">
                  <a16:creationId xmlns:a16="http://schemas.microsoft.com/office/drawing/2014/main" id="{41A2EF36-8D66-83BC-4FB1-80B686809014}"/>
                </a:ext>
              </a:extLst>
            </p:cNvPr>
            <p:cNvSpPr/>
            <p:nvPr/>
          </p:nvSpPr>
          <p:spPr>
            <a:xfrm>
              <a:off x="1578767" y="5330452"/>
              <a:ext cx="595770" cy="124585"/>
            </a:xfrm>
            <a:custGeom>
              <a:avLst/>
              <a:gdLst/>
              <a:ahLst/>
              <a:cxnLst/>
              <a:rect l="l" t="t" r="r" b="b"/>
              <a:pathLst>
                <a:path w="14657" h="3065" extrusionOk="0">
                  <a:moveTo>
                    <a:pt x="14438" y="1"/>
                  </a:moveTo>
                  <a:lnTo>
                    <a:pt x="1203" y="2274"/>
                  </a:lnTo>
                  <a:cubicBezTo>
                    <a:pt x="1105" y="2166"/>
                    <a:pt x="936" y="2105"/>
                    <a:pt x="739" y="2105"/>
                  </a:cubicBezTo>
                  <a:cubicBezTo>
                    <a:pt x="693" y="2105"/>
                    <a:pt x="645" y="2109"/>
                    <a:pt x="596" y="2116"/>
                  </a:cubicBezTo>
                  <a:cubicBezTo>
                    <a:pt x="243" y="2176"/>
                    <a:pt x="0" y="2432"/>
                    <a:pt x="37" y="2687"/>
                  </a:cubicBezTo>
                  <a:cubicBezTo>
                    <a:pt x="78" y="2916"/>
                    <a:pt x="316" y="3064"/>
                    <a:pt x="604" y="3064"/>
                  </a:cubicBezTo>
                  <a:cubicBezTo>
                    <a:pt x="653" y="3064"/>
                    <a:pt x="703" y="3060"/>
                    <a:pt x="754" y="3051"/>
                  </a:cubicBezTo>
                  <a:cubicBezTo>
                    <a:pt x="1045" y="3003"/>
                    <a:pt x="1276" y="2820"/>
                    <a:pt x="1313" y="2602"/>
                  </a:cubicBezTo>
                  <a:lnTo>
                    <a:pt x="14523" y="511"/>
                  </a:lnTo>
                  <a:cubicBezTo>
                    <a:pt x="14656" y="341"/>
                    <a:pt x="14644" y="171"/>
                    <a:pt x="144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6" name="Google Shape;2346;p37">
              <a:extLst>
                <a:ext uri="{FF2B5EF4-FFF2-40B4-BE49-F238E27FC236}">
                  <a16:creationId xmlns:a16="http://schemas.microsoft.com/office/drawing/2014/main" id="{67BE1856-7CA2-F4ED-E34E-1F28B3F3C681}"/>
                </a:ext>
              </a:extLst>
            </p:cNvPr>
            <p:cNvSpPr/>
            <p:nvPr/>
          </p:nvSpPr>
          <p:spPr>
            <a:xfrm>
              <a:off x="1961097" y="5330452"/>
              <a:ext cx="213440" cy="53411"/>
            </a:xfrm>
            <a:custGeom>
              <a:avLst/>
              <a:gdLst/>
              <a:ahLst/>
              <a:cxnLst/>
              <a:rect l="l" t="t" r="r" b="b"/>
              <a:pathLst>
                <a:path w="5251" h="1314" extrusionOk="0">
                  <a:moveTo>
                    <a:pt x="5032" y="1"/>
                  </a:moveTo>
                  <a:lnTo>
                    <a:pt x="0" y="876"/>
                  </a:lnTo>
                  <a:lnTo>
                    <a:pt x="73" y="1313"/>
                  </a:lnTo>
                  <a:lnTo>
                    <a:pt x="5117" y="511"/>
                  </a:lnTo>
                  <a:cubicBezTo>
                    <a:pt x="5250" y="341"/>
                    <a:pt x="5238" y="171"/>
                    <a:pt x="50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7" name="Google Shape;2347;p37">
              <a:extLst>
                <a:ext uri="{FF2B5EF4-FFF2-40B4-BE49-F238E27FC236}">
                  <a16:creationId xmlns:a16="http://schemas.microsoft.com/office/drawing/2014/main" id="{F1AB356B-3690-B79C-E560-59AD54A1168D}"/>
                </a:ext>
              </a:extLst>
            </p:cNvPr>
            <p:cNvSpPr/>
            <p:nvPr/>
          </p:nvSpPr>
          <p:spPr>
            <a:xfrm>
              <a:off x="1578767" y="5416016"/>
              <a:ext cx="72149" cy="39022"/>
            </a:xfrm>
            <a:custGeom>
              <a:avLst/>
              <a:gdLst/>
              <a:ahLst/>
              <a:cxnLst/>
              <a:rect l="l" t="t" r="r" b="b"/>
              <a:pathLst>
                <a:path w="1775" h="960" extrusionOk="0">
                  <a:moveTo>
                    <a:pt x="739" y="0"/>
                  </a:moveTo>
                  <a:cubicBezTo>
                    <a:pt x="693" y="0"/>
                    <a:pt x="645" y="4"/>
                    <a:pt x="596" y="11"/>
                  </a:cubicBezTo>
                  <a:cubicBezTo>
                    <a:pt x="243" y="71"/>
                    <a:pt x="0" y="327"/>
                    <a:pt x="37" y="582"/>
                  </a:cubicBezTo>
                  <a:cubicBezTo>
                    <a:pt x="78" y="811"/>
                    <a:pt x="316" y="959"/>
                    <a:pt x="604" y="959"/>
                  </a:cubicBezTo>
                  <a:cubicBezTo>
                    <a:pt x="653" y="959"/>
                    <a:pt x="703" y="955"/>
                    <a:pt x="754" y="946"/>
                  </a:cubicBezTo>
                  <a:cubicBezTo>
                    <a:pt x="1045" y="898"/>
                    <a:pt x="1276" y="715"/>
                    <a:pt x="1313" y="497"/>
                  </a:cubicBezTo>
                  <a:lnTo>
                    <a:pt x="1775" y="424"/>
                  </a:lnTo>
                  <a:lnTo>
                    <a:pt x="1714" y="83"/>
                  </a:lnTo>
                  <a:lnTo>
                    <a:pt x="1203" y="169"/>
                  </a:lnTo>
                  <a:cubicBezTo>
                    <a:pt x="1105" y="61"/>
                    <a:pt x="936" y="0"/>
                    <a:pt x="7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8" name="Google Shape;2348;p37">
              <a:extLst>
                <a:ext uri="{FF2B5EF4-FFF2-40B4-BE49-F238E27FC236}">
                  <a16:creationId xmlns:a16="http://schemas.microsoft.com/office/drawing/2014/main" id="{86FE2B65-737A-4324-8DA6-8A966166BD73}"/>
                </a:ext>
              </a:extLst>
            </p:cNvPr>
            <p:cNvSpPr/>
            <p:nvPr/>
          </p:nvSpPr>
          <p:spPr>
            <a:xfrm>
              <a:off x="1888460" y="5374433"/>
              <a:ext cx="26746" cy="20771"/>
            </a:xfrm>
            <a:custGeom>
              <a:avLst/>
              <a:gdLst/>
              <a:ahLst/>
              <a:cxnLst/>
              <a:rect l="l" t="t" r="r" b="b"/>
              <a:pathLst>
                <a:path w="658" h="511" extrusionOk="0">
                  <a:moveTo>
                    <a:pt x="596" y="1"/>
                  </a:moveTo>
                  <a:lnTo>
                    <a:pt x="1" y="98"/>
                  </a:lnTo>
                  <a:lnTo>
                    <a:pt x="74" y="511"/>
                  </a:lnTo>
                  <a:lnTo>
                    <a:pt x="657" y="414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719283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hung 3">
            <a:extLst>
              <a:ext uri="{FF2B5EF4-FFF2-40B4-BE49-F238E27FC236}">
                <a16:creationId xmlns:a16="http://schemas.microsoft.com/office/drawing/2014/main" id="{48A0BF0E-31F1-4AA2-CB22-2FEA74DC7B0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241"/>
            </a:avLst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Hình chữ nhật: Góc Tròn 4">
            <a:extLst>
              <a:ext uri="{FF2B5EF4-FFF2-40B4-BE49-F238E27FC236}">
                <a16:creationId xmlns:a16="http://schemas.microsoft.com/office/drawing/2014/main" id="{6C10BD0F-07F2-BEF9-E1E1-6B5A22029F84}"/>
              </a:ext>
            </a:extLst>
          </p:cNvPr>
          <p:cNvSpPr/>
          <p:nvPr/>
        </p:nvSpPr>
        <p:spPr>
          <a:xfrm>
            <a:off x="417802" y="588383"/>
            <a:ext cx="4843311" cy="72213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ĐÔI MẮT TINH ANH</a:t>
            </a: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FCC69060-C184-11D3-912A-C846C8AE5CC0}"/>
              </a:ext>
            </a:extLst>
          </p:cNvPr>
          <p:cNvSpPr txBox="1"/>
          <p:nvPr/>
        </p:nvSpPr>
        <p:spPr>
          <a:xfrm>
            <a:off x="417802" y="1707652"/>
            <a:ext cx="4108174" cy="3666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20000"/>
              </a:lnSpc>
            </a:pPr>
            <a:r>
              <a:rPr lang="it-IT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Có </a:t>
            </a: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it-IT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từ khóa </a:t>
            </a:r>
            <a:r>
              <a:rPr lang="it-IT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trọng tâm ẩn giấu trong ô chữ.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>
              <a:lnSpc>
                <a:spcPct val="120000"/>
              </a:lnSpc>
            </a:pPr>
            <a:r>
              <a:rPr lang="it-IT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Cá nhân tìm và </a:t>
            </a:r>
            <a:r>
              <a:rPr lang="it-IT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khoanh</a:t>
            </a:r>
            <a:r>
              <a:rPr lang="it-IT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các từ khóa trong thời gian nhanh nhất. </a:t>
            </a: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EBEAE1C3-B8F7-322B-DCE1-5851611A4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5494" y="588384"/>
            <a:ext cx="6504708" cy="590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312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072FC-2B15-C89B-D539-50EB8A159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hung 3">
            <a:extLst>
              <a:ext uri="{FF2B5EF4-FFF2-40B4-BE49-F238E27FC236}">
                <a16:creationId xmlns:a16="http://schemas.microsoft.com/office/drawing/2014/main" id="{655CD09B-9A8F-10FD-95D8-B18FABF91CD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241"/>
            </a:avLst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4527BAD6-7751-1CB4-9CAA-A237DC186F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3894" y="172278"/>
            <a:ext cx="7249706" cy="6581515"/>
          </a:xfrm>
          <a:prstGeom prst="rect">
            <a:avLst/>
          </a:prstGeom>
        </p:spPr>
      </p:pic>
      <p:pic>
        <p:nvPicPr>
          <p:cNvPr id="2" name="Eurythmics - Sweet Dreams (Lyrics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6501384"/>
            <a:ext cx="633984" cy="35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744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1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02513-1639-BC2E-FA6C-6BCDC6B93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hung 3">
            <a:extLst>
              <a:ext uri="{FF2B5EF4-FFF2-40B4-BE49-F238E27FC236}">
                <a16:creationId xmlns:a16="http://schemas.microsoft.com/office/drawing/2014/main" id="{F710B87E-6CC3-3B98-E673-B6F6429A366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241"/>
            </a:avLst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Hình chữ nhật: Góc Tròn 4">
            <a:extLst>
              <a:ext uri="{FF2B5EF4-FFF2-40B4-BE49-F238E27FC236}">
                <a16:creationId xmlns:a16="http://schemas.microsoft.com/office/drawing/2014/main" id="{1CBF09E8-1F2B-9ED9-21B9-EE9D33AFD7C4}"/>
              </a:ext>
            </a:extLst>
          </p:cNvPr>
          <p:cNvSpPr/>
          <p:nvPr/>
        </p:nvSpPr>
        <p:spPr>
          <a:xfrm>
            <a:off x="6004560" y="191341"/>
            <a:ext cx="5791200" cy="72213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ĐÔI MẮT TINH ANH</a:t>
            </a: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90984363-5CFC-8F9A-FE40-000310CAB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8382" y="998907"/>
            <a:ext cx="5687378" cy="5667752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C9E18B2F-8152-3937-6A22-32176176EEE8}"/>
              </a:ext>
            </a:extLst>
          </p:cNvPr>
          <p:cNvSpPr txBox="1"/>
          <p:nvPr/>
        </p:nvSpPr>
        <p:spPr>
          <a:xfrm>
            <a:off x="2222182" y="459918"/>
            <a:ext cx="3489960" cy="5938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20000"/>
              </a:lnSpc>
            </a:pPr>
            <a:r>
              <a:rPr lang="it-IT" sz="3200" b="1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Châu Á</a:t>
            </a:r>
            <a:endParaRPr lang="en-US" sz="2800" b="1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algn="just">
              <a:lnSpc>
                <a:spcPct val="120000"/>
              </a:lnSpc>
            </a:pPr>
            <a:r>
              <a:rPr lang="it-IT" sz="3200" b="1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Châu Phi</a:t>
            </a:r>
            <a:endParaRPr lang="en-US" sz="2800" b="1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algn="just">
              <a:lnSpc>
                <a:spcPct val="120000"/>
              </a:lnSpc>
            </a:pPr>
            <a:r>
              <a:rPr lang="it-IT" sz="3200" b="1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Châu Âu</a:t>
            </a:r>
          </a:p>
          <a:p>
            <a:pPr marL="457200" algn="just">
              <a:lnSpc>
                <a:spcPct val="120000"/>
              </a:lnSpc>
            </a:pPr>
            <a:r>
              <a:rPr lang="it-IT" sz="3200" b="1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Hợp huyết</a:t>
            </a:r>
            <a:endParaRPr lang="en-US" sz="2800" b="1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algn="just">
              <a:lnSpc>
                <a:spcPct val="120000"/>
              </a:lnSpc>
            </a:pPr>
            <a:r>
              <a:rPr lang="it-IT" sz="3200" b="1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 điêng</a:t>
            </a:r>
            <a:endParaRPr lang="en-US" sz="2800" b="1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algn="just">
              <a:lnSpc>
                <a:spcPct val="120000"/>
              </a:lnSpc>
            </a:pPr>
            <a:r>
              <a:rPr lang="it-IT" sz="3200" b="1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Tự phát</a:t>
            </a:r>
            <a:endParaRPr lang="en-US" sz="2800" b="1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algn="just">
              <a:lnSpc>
                <a:spcPct val="120000"/>
              </a:lnSpc>
            </a:pPr>
            <a:r>
              <a:rPr lang="it-IT" sz="3200" b="1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Nghèo đói</a:t>
            </a:r>
            <a:endParaRPr lang="en-US" sz="2800" b="1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algn="just">
              <a:lnSpc>
                <a:spcPct val="120000"/>
              </a:lnSpc>
            </a:pPr>
            <a:r>
              <a:rPr lang="it-IT" sz="3200" b="1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Xao Pao-lô</a:t>
            </a:r>
            <a:endParaRPr lang="en-US" sz="2800" b="1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algn="just">
              <a:lnSpc>
                <a:spcPct val="120000"/>
              </a:lnSpc>
            </a:pPr>
            <a:r>
              <a:rPr lang="it-IT" sz="3200" b="1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Thất nghiệp</a:t>
            </a:r>
            <a:endParaRPr lang="en-US" sz="2800" b="1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algn="just">
              <a:lnSpc>
                <a:spcPct val="120000"/>
              </a:lnSpc>
            </a:pPr>
            <a:r>
              <a:rPr lang="it-IT" sz="3200" b="1" dirty="0">
                <a:solidFill>
                  <a:srgbClr val="00206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Nhà ổ chuột</a:t>
            </a:r>
            <a:endParaRPr lang="en-US" sz="2800" b="1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Africa map icon, African festival, travel, tourism 21565119 Vector Art at  Vecteezy">
            <a:extLst>
              <a:ext uri="{FF2B5EF4-FFF2-40B4-BE49-F238E27FC236}">
                <a16:creationId xmlns:a16="http://schemas.microsoft.com/office/drawing/2014/main" id="{2DC5282A-735C-B336-CFF9-28216463A5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9" t="8740" r="17463" b="8615"/>
          <a:stretch/>
        </p:blipFill>
        <p:spPr bwMode="auto">
          <a:xfrm>
            <a:off x="347242" y="365759"/>
            <a:ext cx="1874940" cy="223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overty Detailed Rounded Lineal color icon">
            <a:extLst>
              <a:ext uri="{FF2B5EF4-FFF2-40B4-BE49-F238E27FC236}">
                <a16:creationId xmlns:a16="http://schemas.microsoft.com/office/drawing/2014/main" id="{C3CB7D80-EB1B-54D3-C463-DEFF364BB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42" y="2961655"/>
            <a:ext cx="2026920" cy="202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sia Flaticons Flat icon">
            <a:extLst>
              <a:ext uri="{FF2B5EF4-FFF2-40B4-BE49-F238E27FC236}">
                <a16:creationId xmlns:a16="http://schemas.microsoft.com/office/drawing/2014/main" id="{D8B40C42-795B-902E-4C40-16AB75ABA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2" y="5097633"/>
            <a:ext cx="1549400" cy="154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3024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6">
          <a:extLst>
            <a:ext uri="{FF2B5EF4-FFF2-40B4-BE49-F238E27FC236}">
              <a16:creationId xmlns:a16="http://schemas.microsoft.com/office/drawing/2014/main" id="{0F7C563C-8489-41CF-AE5B-4E1822B3E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7" name="Google Shape;2177;p37">
            <a:extLst>
              <a:ext uri="{FF2B5EF4-FFF2-40B4-BE49-F238E27FC236}">
                <a16:creationId xmlns:a16="http://schemas.microsoft.com/office/drawing/2014/main" id="{61A3E9F1-A39C-2EB2-CE38-528580F23AFF}"/>
              </a:ext>
            </a:extLst>
          </p:cNvPr>
          <p:cNvGrpSpPr/>
          <p:nvPr/>
        </p:nvGrpSpPr>
        <p:grpSpPr>
          <a:xfrm rot="10800000" flipH="1">
            <a:off x="5020210" y="4742369"/>
            <a:ext cx="1632025" cy="1845849"/>
            <a:chOff x="5068303" y="4756797"/>
            <a:chExt cx="1345668" cy="1521973"/>
          </a:xfrm>
        </p:grpSpPr>
        <p:sp>
          <p:nvSpPr>
            <p:cNvPr id="2178" name="Google Shape;2178;p37">
              <a:extLst>
                <a:ext uri="{FF2B5EF4-FFF2-40B4-BE49-F238E27FC236}">
                  <a16:creationId xmlns:a16="http://schemas.microsoft.com/office/drawing/2014/main" id="{FC0F1782-52D2-D074-D9C3-F829F167D177}"/>
                </a:ext>
              </a:extLst>
            </p:cNvPr>
            <p:cNvSpPr/>
            <p:nvPr/>
          </p:nvSpPr>
          <p:spPr>
            <a:xfrm rot="5400000">
              <a:off x="5015156" y="4809944"/>
              <a:ext cx="1451961" cy="1345668"/>
            </a:xfrm>
            <a:custGeom>
              <a:avLst/>
              <a:gdLst/>
              <a:ahLst/>
              <a:cxnLst/>
              <a:rect l="l" t="t" r="r" b="b"/>
              <a:pathLst>
                <a:path w="33016" h="30599" extrusionOk="0">
                  <a:moveTo>
                    <a:pt x="15043" y="1"/>
                  </a:moveTo>
                  <a:lnTo>
                    <a:pt x="15043" y="1"/>
                  </a:lnTo>
                  <a:cubicBezTo>
                    <a:pt x="13536" y="228"/>
                    <a:pt x="12086" y="768"/>
                    <a:pt x="10778" y="1508"/>
                  </a:cubicBezTo>
                  <a:cubicBezTo>
                    <a:pt x="9640" y="2162"/>
                    <a:pt x="8588" y="2987"/>
                    <a:pt x="7650" y="3897"/>
                  </a:cubicBezTo>
                  <a:cubicBezTo>
                    <a:pt x="7820" y="4039"/>
                    <a:pt x="8048" y="4152"/>
                    <a:pt x="8275" y="4238"/>
                  </a:cubicBezTo>
                  <a:cubicBezTo>
                    <a:pt x="8844" y="4437"/>
                    <a:pt x="9527" y="4408"/>
                    <a:pt x="9982" y="4806"/>
                  </a:cubicBezTo>
                  <a:cubicBezTo>
                    <a:pt x="10636" y="5375"/>
                    <a:pt x="10437" y="6427"/>
                    <a:pt x="10835" y="7195"/>
                  </a:cubicBezTo>
                  <a:cubicBezTo>
                    <a:pt x="11091" y="7707"/>
                    <a:pt x="11602" y="8048"/>
                    <a:pt x="12114" y="8304"/>
                  </a:cubicBezTo>
                  <a:cubicBezTo>
                    <a:pt x="12626" y="8560"/>
                    <a:pt x="13195" y="8759"/>
                    <a:pt x="13650" y="9072"/>
                  </a:cubicBezTo>
                  <a:cubicBezTo>
                    <a:pt x="14105" y="9413"/>
                    <a:pt x="14503" y="9954"/>
                    <a:pt x="14475" y="10522"/>
                  </a:cubicBezTo>
                  <a:cubicBezTo>
                    <a:pt x="14449" y="11031"/>
                    <a:pt x="13991" y="11540"/>
                    <a:pt x="13509" y="11540"/>
                  </a:cubicBezTo>
                  <a:cubicBezTo>
                    <a:pt x="13452" y="11540"/>
                    <a:pt x="13394" y="11533"/>
                    <a:pt x="13337" y="11518"/>
                  </a:cubicBezTo>
                  <a:cubicBezTo>
                    <a:pt x="12939" y="11404"/>
                    <a:pt x="12683" y="11006"/>
                    <a:pt x="12512" y="10636"/>
                  </a:cubicBezTo>
                  <a:cubicBezTo>
                    <a:pt x="12313" y="10209"/>
                    <a:pt x="12171" y="9726"/>
                    <a:pt x="11915" y="9299"/>
                  </a:cubicBezTo>
                  <a:cubicBezTo>
                    <a:pt x="11688" y="8873"/>
                    <a:pt x="11290" y="8503"/>
                    <a:pt x="10806" y="8446"/>
                  </a:cubicBezTo>
                  <a:cubicBezTo>
                    <a:pt x="10738" y="8435"/>
                    <a:pt x="10670" y="8430"/>
                    <a:pt x="10603" y="8430"/>
                  </a:cubicBezTo>
                  <a:cubicBezTo>
                    <a:pt x="10016" y="8430"/>
                    <a:pt x="9464" y="8817"/>
                    <a:pt x="8871" y="8817"/>
                  </a:cubicBezTo>
                  <a:cubicBezTo>
                    <a:pt x="8853" y="8817"/>
                    <a:pt x="8834" y="8817"/>
                    <a:pt x="8816" y="8816"/>
                  </a:cubicBezTo>
                  <a:cubicBezTo>
                    <a:pt x="8105" y="8788"/>
                    <a:pt x="7564" y="8190"/>
                    <a:pt x="7195" y="7593"/>
                  </a:cubicBezTo>
                  <a:cubicBezTo>
                    <a:pt x="6825" y="6996"/>
                    <a:pt x="6484" y="6314"/>
                    <a:pt x="5858" y="6001"/>
                  </a:cubicBezTo>
                  <a:cubicBezTo>
                    <a:pt x="5034" y="7081"/>
                    <a:pt x="4351" y="8247"/>
                    <a:pt x="3782" y="9470"/>
                  </a:cubicBezTo>
                  <a:cubicBezTo>
                    <a:pt x="3384" y="10380"/>
                    <a:pt x="3015" y="11290"/>
                    <a:pt x="2702" y="12200"/>
                  </a:cubicBezTo>
                  <a:cubicBezTo>
                    <a:pt x="3100" y="12598"/>
                    <a:pt x="3384" y="13167"/>
                    <a:pt x="3896" y="13423"/>
                  </a:cubicBezTo>
                  <a:cubicBezTo>
                    <a:pt x="4101" y="13525"/>
                    <a:pt x="4317" y="13564"/>
                    <a:pt x="4539" y="13564"/>
                  </a:cubicBezTo>
                  <a:cubicBezTo>
                    <a:pt x="5120" y="13564"/>
                    <a:pt x="5746" y="13298"/>
                    <a:pt x="6342" y="13195"/>
                  </a:cubicBezTo>
                  <a:cubicBezTo>
                    <a:pt x="6507" y="13169"/>
                    <a:pt x="6675" y="13157"/>
                    <a:pt x="6843" y="13157"/>
                  </a:cubicBezTo>
                  <a:cubicBezTo>
                    <a:pt x="7595" y="13157"/>
                    <a:pt x="8348" y="13413"/>
                    <a:pt x="8929" y="13878"/>
                  </a:cubicBezTo>
                  <a:cubicBezTo>
                    <a:pt x="9129" y="14048"/>
                    <a:pt x="9328" y="14276"/>
                    <a:pt x="9413" y="14532"/>
                  </a:cubicBezTo>
                  <a:cubicBezTo>
                    <a:pt x="9498" y="14816"/>
                    <a:pt x="9413" y="15129"/>
                    <a:pt x="9185" y="15271"/>
                  </a:cubicBezTo>
                  <a:cubicBezTo>
                    <a:pt x="9068" y="15355"/>
                    <a:pt x="8920" y="15380"/>
                    <a:pt x="8772" y="15380"/>
                  </a:cubicBezTo>
                  <a:cubicBezTo>
                    <a:pt x="8670" y="15380"/>
                    <a:pt x="8567" y="15368"/>
                    <a:pt x="8474" y="15357"/>
                  </a:cubicBezTo>
                  <a:cubicBezTo>
                    <a:pt x="7658" y="15232"/>
                    <a:pt x="6809" y="15053"/>
                    <a:pt x="5981" y="15053"/>
                  </a:cubicBezTo>
                  <a:cubicBezTo>
                    <a:pt x="5483" y="15053"/>
                    <a:pt x="4992" y="15118"/>
                    <a:pt x="4522" y="15300"/>
                  </a:cubicBezTo>
                  <a:cubicBezTo>
                    <a:pt x="3896" y="15527"/>
                    <a:pt x="3356" y="15982"/>
                    <a:pt x="2759" y="16323"/>
                  </a:cubicBezTo>
                  <a:cubicBezTo>
                    <a:pt x="2389" y="16551"/>
                    <a:pt x="1962" y="16750"/>
                    <a:pt x="1536" y="16864"/>
                  </a:cubicBezTo>
                  <a:cubicBezTo>
                    <a:pt x="1337" y="17859"/>
                    <a:pt x="1195" y="18854"/>
                    <a:pt x="1052" y="19878"/>
                  </a:cubicBezTo>
                  <a:cubicBezTo>
                    <a:pt x="1024" y="20191"/>
                    <a:pt x="996" y="20532"/>
                    <a:pt x="939" y="20873"/>
                  </a:cubicBezTo>
                  <a:cubicBezTo>
                    <a:pt x="1536" y="20646"/>
                    <a:pt x="2133" y="20475"/>
                    <a:pt x="2730" y="20333"/>
                  </a:cubicBezTo>
                  <a:cubicBezTo>
                    <a:pt x="2996" y="20257"/>
                    <a:pt x="3286" y="20194"/>
                    <a:pt x="3569" y="20194"/>
                  </a:cubicBezTo>
                  <a:cubicBezTo>
                    <a:pt x="3710" y="20194"/>
                    <a:pt x="3849" y="20210"/>
                    <a:pt x="3981" y="20248"/>
                  </a:cubicBezTo>
                  <a:cubicBezTo>
                    <a:pt x="4408" y="20361"/>
                    <a:pt x="4778" y="20731"/>
                    <a:pt x="4749" y="21158"/>
                  </a:cubicBezTo>
                  <a:cubicBezTo>
                    <a:pt x="4721" y="21470"/>
                    <a:pt x="4465" y="21755"/>
                    <a:pt x="4181" y="21897"/>
                  </a:cubicBezTo>
                  <a:cubicBezTo>
                    <a:pt x="3868" y="22068"/>
                    <a:pt x="3555" y="22124"/>
                    <a:pt x="3242" y="22181"/>
                  </a:cubicBezTo>
                  <a:cubicBezTo>
                    <a:pt x="2304" y="22437"/>
                    <a:pt x="1422" y="22892"/>
                    <a:pt x="683" y="23518"/>
                  </a:cubicBezTo>
                  <a:cubicBezTo>
                    <a:pt x="455" y="25878"/>
                    <a:pt x="285" y="28238"/>
                    <a:pt x="0" y="30599"/>
                  </a:cubicBezTo>
                  <a:cubicBezTo>
                    <a:pt x="1763" y="29888"/>
                    <a:pt x="3640" y="29490"/>
                    <a:pt x="5517" y="29319"/>
                  </a:cubicBezTo>
                  <a:cubicBezTo>
                    <a:pt x="5574" y="28921"/>
                    <a:pt x="5631" y="28551"/>
                    <a:pt x="5631" y="28181"/>
                  </a:cubicBezTo>
                  <a:cubicBezTo>
                    <a:pt x="5716" y="26959"/>
                    <a:pt x="5830" y="25651"/>
                    <a:pt x="6655" y="24769"/>
                  </a:cubicBezTo>
                  <a:cubicBezTo>
                    <a:pt x="6838" y="24567"/>
                    <a:pt x="7117" y="24413"/>
                    <a:pt x="7360" y="24413"/>
                  </a:cubicBezTo>
                  <a:cubicBezTo>
                    <a:pt x="7493" y="24413"/>
                    <a:pt x="7616" y="24459"/>
                    <a:pt x="7707" y="24570"/>
                  </a:cubicBezTo>
                  <a:cubicBezTo>
                    <a:pt x="7820" y="24712"/>
                    <a:pt x="7820" y="24940"/>
                    <a:pt x="7792" y="25139"/>
                  </a:cubicBezTo>
                  <a:lnTo>
                    <a:pt x="7394" y="29177"/>
                  </a:lnTo>
                  <a:cubicBezTo>
                    <a:pt x="7952" y="29160"/>
                    <a:pt x="8510" y="29153"/>
                    <a:pt x="9067" y="29153"/>
                  </a:cubicBezTo>
                  <a:cubicBezTo>
                    <a:pt x="10413" y="29153"/>
                    <a:pt x="11754" y="29193"/>
                    <a:pt x="13081" y="29234"/>
                  </a:cubicBezTo>
                  <a:lnTo>
                    <a:pt x="13110" y="29234"/>
                  </a:lnTo>
                  <a:cubicBezTo>
                    <a:pt x="13138" y="28551"/>
                    <a:pt x="12683" y="27926"/>
                    <a:pt x="12399" y="27300"/>
                  </a:cubicBezTo>
                  <a:cubicBezTo>
                    <a:pt x="11773" y="25935"/>
                    <a:pt x="11830" y="24314"/>
                    <a:pt x="12541" y="23006"/>
                  </a:cubicBezTo>
                  <a:cubicBezTo>
                    <a:pt x="12740" y="22665"/>
                    <a:pt x="12996" y="22323"/>
                    <a:pt x="13337" y="22124"/>
                  </a:cubicBezTo>
                  <a:cubicBezTo>
                    <a:pt x="13510" y="22031"/>
                    <a:pt x="13702" y="21982"/>
                    <a:pt x="13890" y="21982"/>
                  </a:cubicBezTo>
                  <a:cubicBezTo>
                    <a:pt x="14102" y="21982"/>
                    <a:pt x="14308" y="22045"/>
                    <a:pt x="14475" y="22181"/>
                  </a:cubicBezTo>
                  <a:cubicBezTo>
                    <a:pt x="14787" y="22437"/>
                    <a:pt x="14873" y="22864"/>
                    <a:pt x="14816" y="23262"/>
                  </a:cubicBezTo>
                  <a:cubicBezTo>
                    <a:pt x="14759" y="23660"/>
                    <a:pt x="14560" y="24030"/>
                    <a:pt x="14446" y="24399"/>
                  </a:cubicBezTo>
                  <a:cubicBezTo>
                    <a:pt x="14020" y="25594"/>
                    <a:pt x="14133" y="26959"/>
                    <a:pt x="14702" y="28096"/>
                  </a:cubicBezTo>
                  <a:cubicBezTo>
                    <a:pt x="14930" y="28523"/>
                    <a:pt x="15214" y="28892"/>
                    <a:pt x="15470" y="29290"/>
                  </a:cubicBezTo>
                  <a:cubicBezTo>
                    <a:pt x="15698" y="29294"/>
                    <a:pt x="15927" y="29296"/>
                    <a:pt x="16156" y="29296"/>
                  </a:cubicBezTo>
                  <a:cubicBezTo>
                    <a:pt x="17866" y="29296"/>
                    <a:pt x="19587" y="29197"/>
                    <a:pt x="21243" y="28921"/>
                  </a:cubicBezTo>
                  <a:cubicBezTo>
                    <a:pt x="21271" y="28807"/>
                    <a:pt x="21271" y="28693"/>
                    <a:pt x="21299" y="28580"/>
                  </a:cubicBezTo>
                  <a:cubicBezTo>
                    <a:pt x="21385" y="27670"/>
                    <a:pt x="21100" y="26788"/>
                    <a:pt x="20788" y="25935"/>
                  </a:cubicBezTo>
                  <a:cubicBezTo>
                    <a:pt x="20475" y="25110"/>
                    <a:pt x="20133" y="24257"/>
                    <a:pt x="20077" y="23347"/>
                  </a:cubicBezTo>
                  <a:cubicBezTo>
                    <a:pt x="19963" y="21726"/>
                    <a:pt x="20816" y="20020"/>
                    <a:pt x="20133" y="18570"/>
                  </a:cubicBezTo>
                  <a:cubicBezTo>
                    <a:pt x="19963" y="18143"/>
                    <a:pt x="19650" y="17774"/>
                    <a:pt x="19423" y="17347"/>
                  </a:cubicBezTo>
                  <a:cubicBezTo>
                    <a:pt x="19195" y="16949"/>
                    <a:pt x="19081" y="16409"/>
                    <a:pt x="19309" y="16011"/>
                  </a:cubicBezTo>
                  <a:cubicBezTo>
                    <a:pt x="19489" y="15668"/>
                    <a:pt x="19874" y="15497"/>
                    <a:pt x="20263" y="15497"/>
                  </a:cubicBezTo>
                  <a:cubicBezTo>
                    <a:pt x="20488" y="15497"/>
                    <a:pt x="20714" y="15555"/>
                    <a:pt x="20901" y="15669"/>
                  </a:cubicBezTo>
                  <a:cubicBezTo>
                    <a:pt x="21442" y="15954"/>
                    <a:pt x="21726" y="16579"/>
                    <a:pt x="21783" y="17176"/>
                  </a:cubicBezTo>
                  <a:cubicBezTo>
                    <a:pt x="21840" y="17774"/>
                    <a:pt x="21726" y="18371"/>
                    <a:pt x="21641" y="18968"/>
                  </a:cubicBezTo>
                  <a:cubicBezTo>
                    <a:pt x="21356" y="20788"/>
                    <a:pt x="21271" y="22807"/>
                    <a:pt x="22408" y="24257"/>
                  </a:cubicBezTo>
                  <a:cubicBezTo>
                    <a:pt x="23119" y="25167"/>
                    <a:pt x="24314" y="25821"/>
                    <a:pt x="24541" y="26987"/>
                  </a:cubicBezTo>
                  <a:cubicBezTo>
                    <a:pt x="24598" y="27385"/>
                    <a:pt x="24541" y="27783"/>
                    <a:pt x="24399" y="28153"/>
                  </a:cubicBezTo>
                  <a:cubicBezTo>
                    <a:pt x="24968" y="27954"/>
                    <a:pt x="25536" y="27726"/>
                    <a:pt x="26077" y="27442"/>
                  </a:cubicBezTo>
                  <a:cubicBezTo>
                    <a:pt x="27811" y="26617"/>
                    <a:pt x="29375" y="25366"/>
                    <a:pt x="30570" y="23859"/>
                  </a:cubicBezTo>
                  <a:cubicBezTo>
                    <a:pt x="30029" y="23205"/>
                    <a:pt x="29091" y="22921"/>
                    <a:pt x="28608" y="22210"/>
                  </a:cubicBezTo>
                  <a:cubicBezTo>
                    <a:pt x="28096" y="21442"/>
                    <a:pt x="28266" y="20447"/>
                    <a:pt x="28181" y="19508"/>
                  </a:cubicBezTo>
                  <a:cubicBezTo>
                    <a:pt x="28067" y="18229"/>
                    <a:pt x="27328" y="17006"/>
                    <a:pt x="26247" y="16295"/>
                  </a:cubicBezTo>
                  <a:cubicBezTo>
                    <a:pt x="25821" y="16011"/>
                    <a:pt x="25309" y="15783"/>
                    <a:pt x="24968" y="15357"/>
                  </a:cubicBezTo>
                  <a:cubicBezTo>
                    <a:pt x="24626" y="14930"/>
                    <a:pt x="24541" y="14247"/>
                    <a:pt x="24968" y="13906"/>
                  </a:cubicBezTo>
                  <a:cubicBezTo>
                    <a:pt x="25099" y="13811"/>
                    <a:pt x="25260" y="13770"/>
                    <a:pt x="25431" y="13770"/>
                  </a:cubicBezTo>
                  <a:cubicBezTo>
                    <a:pt x="25666" y="13770"/>
                    <a:pt x="25919" y="13848"/>
                    <a:pt x="26134" y="13963"/>
                  </a:cubicBezTo>
                  <a:cubicBezTo>
                    <a:pt x="26845" y="14390"/>
                    <a:pt x="27243" y="15186"/>
                    <a:pt x="27669" y="15925"/>
                  </a:cubicBezTo>
                  <a:cubicBezTo>
                    <a:pt x="28067" y="16665"/>
                    <a:pt x="28636" y="17404"/>
                    <a:pt x="29461" y="17575"/>
                  </a:cubicBezTo>
                  <a:cubicBezTo>
                    <a:pt x="29593" y="17600"/>
                    <a:pt x="29729" y="17608"/>
                    <a:pt x="29866" y="17608"/>
                  </a:cubicBezTo>
                  <a:cubicBezTo>
                    <a:pt x="30139" y="17608"/>
                    <a:pt x="30418" y="17575"/>
                    <a:pt x="30689" y="17575"/>
                  </a:cubicBezTo>
                  <a:cubicBezTo>
                    <a:pt x="30892" y="17575"/>
                    <a:pt x="31091" y="17594"/>
                    <a:pt x="31281" y="17660"/>
                  </a:cubicBezTo>
                  <a:cubicBezTo>
                    <a:pt x="31963" y="17944"/>
                    <a:pt x="32247" y="18769"/>
                    <a:pt x="32304" y="19508"/>
                  </a:cubicBezTo>
                  <a:cubicBezTo>
                    <a:pt x="32304" y="19906"/>
                    <a:pt x="32276" y="20304"/>
                    <a:pt x="32276" y="20703"/>
                  </a:cubicBezTo>
                  <a:cubicBezTo>
                    <a:pt x="32987" y="18655"/>
                    <a:pt x="33015" y="16380"/>
                    <a:pt x="32276" y="14333"/>
                  </a:cubicBezTo>
                  <a:cubicBezTo>
                    <a:pt x="32134" y="13935"/>
                    <a:pt x="31963" y="13565"/>
                    <a:pt x="31764" y="13195"/>
                  </a:cubicBezTo>
                  <a:cubicBezTo>
                    <a:pt x="31707" y="13167"/>
                    <a:pt x="31622" y="13167"/>
                    <a:pt x="31565" y="13138"/>
                  </a:cubicBezTo>
                  <a:cubicBezTo>
                    <a:pt x="31307" y="13104"/>
                    <a:pt x="31043" y="13085"/>
                    <a:pt x="30779" y="13085"/>
                  </a:cubicBezTo>
                  <a:cubicBezTo>
                    <a:pt x="30171" y="13085"/>
                    <a:pt x="29561" y="13185"/>
                    <a:pt x="29006" y="13423"/>
                  </a:cubicBezTo>
                  <a:cubicBezTo>
                    <a:pt x="28807" y="13508"/>
                    <a:pt x="28608" y="13622"/>
                    <a:pt x="28409" y="13679"/>
                  </a:cubicBezTo>
                  <a:cubicBezTo>
                    <a:pt x="28372" y="13683"/>
                    <a:pt x="28334" y="13686"/>
                    <a:pt x="28296" y="13686"/>
                  </a:cubicBezTo>
                  <a:cubicBezTo>
                    <a:pt x="28102" y="13686"/>
                    <a:pt x="27907" y="13623"/>
                    <a:pt x="27811" y="13480"/>
                  </a:cubicBezTo>
                  <a:cubicBezTo>
                    <a:pt x="27669" y="13281"/>
                    <a:pt x="27726" y="13025"/>
                    <a:pt x="27868" y="12854"/>
                  </a:cubicBezTo>
                  <a:cubicBezTo>
                    <a:pt x="28010" y="12655"/>
                    <a:pt x="28209" y="12541"/>
                    <a:pt x="28409" y="12456"/>
                  </a:cubicBezTo>
                  <a:cubicBezTo>
                    <a:pt x="28998" y="12220"/>
                    <a:pt x="29641" y="12093"/>
                    <a:pt x="30273" y="12093"/>
                  </a:cubicBezTo>
                  <a:cubicBezTo>
                    <a:pt x="30556" y="12093"/>
                    <a:pt x="30837" y="12119"/>
                    <a:pt x="31110" y="12172"/>
                  </a:cubicBezTo>
                  <a:cubicBezTo>
                    <a:pt x="30029" y="10693"/>
                    <a:pt x="28465" y="9584"/>
                    <a:pt x="26674" y="9129"/>
                  </a:cubicBezTo>
                  <a:cubicBezTo>
                    <a:pt x="26759" y="8105"/>
                    <a:pt x="26589" y="7081"/>
                    <a:pt x="26247" y="6115"/>
                  </a:cubicBezTo>
                  <a:cubicBezTo>
                    <a:pt x="25650" y="7025"/>
                    <a:pt x="24882" y="7849"/>
                    <a:pt x="23972" y="8532"/>
                  </a:cubicBezTo>
                  <a:cubicBezTo>
                    <a:pt x="23776" y="8674"/>
                    <a:pt x="23514" y="8794"/>
                    <a:pt x="23282" y="8794"/>
                  </a:cubicBezTo>
                  <a:cubicBezTo>
                    <a:pt x="23143" y="8794"/>
                    <a:pt x="23016" y="8752"/>
                    <a:pt x="22920" y="8645"/>
                  </a:cubicBezTo>
                  <a:cubicBezTo>
                    <a:pt x="22721" y="8361"/>
                    <a:pt x="22949" y="7935"/>
                    <a:pt x="23176" y="7679"/>
                  </a:cubicBezTo>
                  <a:cubicBezTo>
                    <a:pt x="24058" y="6541"/>
                    <a:pt x="24826" y="5261"/>
                    <a:pt x="25110" y="3868"/>
                  </a:cubicBezTo>
                  <a:cubicBezTo>
                    <a:pt x="24115" y="2475"/>
                    <a:pt x="22721" y="1337"/>
                    <a:pt x="21157" y="655"/>
                  </a:cubicBezTo>
                  <a:cubicBezTo>
                    <a:pt x="20731" y="484"/>
                    <a:pt x="20304" y="313"/>
                    <a:pt x="19849" y="200"/>
                  </a:cubicBezTo>
                  <a:cubicBezTo>
                    <a:pt x="19678" y="683"/>
                    <a:pt x="19252" y="1138"/>
                    <a:pt x="18968" y="1593"/>
                  </a:cubicBezTo>
                  <a:cubicBezTo>
                    <a:pt x="18370" y="2503"/>
                    <a:pt x="18200" y="3669"/>
                    <a:pt x="18541" y="4721"/>
                  </a:cubicBezTo>
                  <a:cubicBezTo>
                    <a:pt x="18712" y="5261"/>
                    <a:pt x="18996" y="5745"/>
                    <a:pt x="19224" y="6257"/>
                  </a:cubicBezTo>
                  <a:cubicBezTo>
                    <a:pt x="19451" y="6797"/>
                    <a:pt x="19622" y="7366"/>
                    <a:pt x="19479" y="7906"/>
                  </a:cubicBezTo>
                  <a:cubicBezTo>
                    <a:pt x="19369" y="8460"/>
                    <a:pt x="18908" y="8959"/>
                    <a:pt x="18359" y="8959"/>
                  </a:cubicBezTo>
                  <a:cubicBezTo>
                    <a:pt x="18344" y="8959"/>
                    <a:pt x="18329" y="8959"/>
                    <a:pt x="18314" y="8958"/>
                  </a:cubicBezTo>
                  <a:cubicBezTo>
                    <a:pt x="17517" y="8930"/>
                    <a:pt x="17091" y="7991"/>
                    <a:pt x="17091" y="7224"/>
                  </a:cubicBezTo>
                  <a:cubicBezTo>
                    <a:pt x="17091" y="6427"/>
                    <a:pt x="17347" y="5631"/>
                    <a:pt x="17205" y="4863"/>
                  </a:cubicBezTo>
                  <a:cubicBezTo>
                    <a:pt x="16977" y="3726"/>
                    <a:pt x="15896" y="2958"/>
                    <a:pt x="15356" y="1906"/>
                  </a:cubicBezTo>
                  <a:cubicBezTo>
                    <a:pt x="15043" y="1309"/>
                    <a:pt x="14958" y="655"/>
                    <a:pt x="150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79" name="Google Shape;2179;p37">
              <a:extLst>
                <a:ext uri="{FF2B5EF4-FFF2-40B4-BE49-F238E27FC236}">
                  <a16:creationId xmlns:a16="http://schemas.microsoft.com/office/drawing/2014/main" id="{632A77CB-D270-5613-ACF5-44719584E257}"/>
                </a:ext>
              </a:extLst>
            </p:cNvPr>
            <p:cNvSpPr/>
            <p:nvPr/>
          </p:nvSpPr>
          <p:spPr>
            <a:xfrm rot="5400000">
              <a:off x="6058124" y="5448995"/>
              <a:ext cx="123841" cy="355206"/>
            </a:xfrm>
            <a:custGeom>
              <a:avLst/>
              <a:gdLst/>
              <a:ahLst/>
              <a:cxnLst/>
              <a:rect l="l" t="t" r="r" b="b"/>
              <a:pathLst>
                <a:path w="2816" h="8077" extrusionOk="0">
                  <a:moveTo>
                    <a:pt x="114" y="0"/>
                  </a:moveTo>
                  <a:cubicBezTo>
                    <a:pt x="57" y="256"/>
                    <a:pt x="29" y="512"/>
                    <a:pt x="0" y="768"/>
                  </a:cubicBezTo>
                  <a:cubicBezTo>
                    <a:pt x="313" y="1479"/>
                    <a:pt x="626" y="2190"/>
                    <a:pt x="939" y="2901"/>
                  </a:cubicBezTo>
                  <a:cubicBezTo>
                    <a:pt x="1650" y="4635"/>
                    <a:pt x="2275" y="6342"/>
                    <a:pt x="2816" y="8076"/>
                  </a:cubicBezTo>
                  <a:cubicBezTo>
                    <a:pt x="2048" y="5346"/>
                    <a:pt x="1138" y="2645"/>
                    <a:pt x="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0" name="Google Shape;2180;p37">
              <a:extLst>
                <a:ext uri="{FF2B5EF4-FFF2-40B4-BE49-F238E27FC236}">
                  <a16:creationId xmlns:a16="http://schemas.microsoft.com/office/drawing/2014/main" id="{49B7BA90-2BFC-BA7D-B682-A4DA2DA210E9}"/>
                </a:ext>
              </a:extLst>
            </p:cNvPr>
            <p:cNvSpPr/>
            <p:nvPr/>
          </p:nvSpPr>
          <p:spPr>
            <a:xfrm rot="5400000">
              <a:off x="6145069" y="5615936"/>
              <a:ext cx="185101" cy="305204"/>
            </a:xfrm>
            <a:custGeom>
              <a:avLst/>
              <a:gdLst/>
              <a:ahLst/>
              <a:cxnLst/>
              <a:rect l="l" t="t" r="r" b="b"/>
              <a:pathLst>
                <a:path w="4209" h="6940" extrusionOk="0">
                  <a:moveTo>
                    <a:pt x="0" y="1"/>
                  </a:moveTo>
                  <a:lnTo>
                    <a:pt x="0" y="1"/>
                  </a:lnTo>
                  <a:cubicBezTo>
                    <a:pt x="882" y="2304"/>
                    <a:pt x="1706" y="4608"/>
                    <a:pt x="2417" y="6940"/>
                  </a:cubicBezTo>
                  <a:cubicBezTo>
                    <a:pt x="3242" y="5859"/>
                    <a:pt x="3953" y="4636"/>
                    <a:pt x="4209" y="3328"/>
                  </a:cubicBezTo>
                  <a:cubicBezTo>
                    <a:pt x="3214" y="1935"/>
                    <a:pt x="1820" y="797"/>
                    <a:pt x="256" y="115"/>
                  </a:cubicBezTo>
                  <a:cubicBezTo>
                    <a:pt x="171" y="86"/>
                    <a:pt x="86" y="58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1" name="Google Shape;2181;p37">
              <a:extLst>
                <a:ext uri="{FF2B5EF4-FFF2-40B4-BE49-F238E27FC236}">
                  <a16:creationId xmlns:a16="http://schemas.microsoft.com/office/drawing/2014/main" id="{352ECA33-52C3-CE4C-E601-462E43A356DE}"/>
                </a:ext>
              </a:extLst>
            </p:cNvPr>
            <p:cNvSpPr/>
            <p:nvPr/>
          </p:nvSpPr>
          <p:spPr>
            <a:xfrm rot="5400000">
              <a:off x="5800495" y="4916240"/>
              <a:ext cx="175118" cy="121334"/>
            </a:xfrm>
            <a:custGeom>
              <a:avLst/>
              <a:gdLst/>
              <a:ahLst/>
              <a:cxnLst/>
              <a:rect l="l" t="t" r="r" b="b"/>
              <a:pathLst>
                <a:path w="3982" h="2759" extrusionOk="0">
                  <a:moveTo>
                    <a:pt x="285" y="0"/>
                  </a:moveTo>
                  <a:cubicBezTo>
                    <a:pt x="200" y="256"/>
                    <a:pt x="86" y="540"/>
                    <a:pt x="1" y="796"/>
                  </a:cubicBezTo>
                  <a:cubicBezTo>
                    <a:pt x="967" y="1394"/>
                    <a:pt x="1877" y="2048"/>
                    <a:pt x="2787" y="2759"/>
                  </a:cubicBezTo>
                  <a:cubicBezTo>
                    <a:pt x="2986" y="2702"/>
                    <a:pt x="3157" y="2645"/>
                    <a:pt x="3328" y="2616"/>
                  </a:cubicBezTo>
                  <a:cubicBezTo>
                    <a:pt x="3555" y="2588"/>
                    <a:pt x="3754" y="2588"/>
                    <a:pt x="3982" y="2588"/>
                  </a:cubicBezTo>
                  <a:cubicBezTo>
                    <a:pt x="2787" y="1706"/>
                    <a:pt x="1536" y="825"/>
                    <a:pt x="2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2" name="Google Shape;2182;p37">
              <a:extLst>
                <a:ext uri="{FF2B5EF4-FFF2-40B4-BE49-F238E27FC236}">
                  <a16:creationId xmlns:a16="http://schemas.microsoft.com/office/drawing/2014/main" id="{3EEF6309-1DB2-A873-92CF-FA998A05C5C3}"/>
                </a:ext>
              </a:extLst>
            </p:cNvPr>
            <p:cNvSpPr/>
            <p:nvPr/>
          </p:nvSpPr>
          <p:spPr>
            <a:xfrm rot="5400000">
              <a:off x="5524089" y="4858716"/>
              <a:ext cx="175162" cy="83821"/>
            </a:xfrm>
            <a:custGeom>
              <a:avLst/>
              <a:gdLst/>
              <a:ahLst/>
              <a:cxnLst/>
              <a:rect l="l" t="t" r="r" b="b"/>
              <a:pathLst>
                <a:path w="3983" h="1906" extrusionOk="0">
                  <a:moveTo>
                    <a:pt x="172" y="0"/>
                  </a:moveTo>
                  <a:cubicBezTo>
                    <a:pt x="115" y="370"/>
                    <a:pt x="58" y="740"/>
                    <a:pt x="1" y="1109"/>
                  </a:cubicBezTo>
                  <a:cubicBezTo>
                    <a:pt x="1338" y="1308"/>
                    <a:pt x="2674" y="1593"/>
                    <a:pt x="3982" y="1905"/>
                  </a:cubicBezTo>
                  <a:cubicBezTo>
                    <a:pt x="3954" y="1877"/>
                    <a:pt x="3925" y="1849"/>
                    <a:pt x="3868" y="1849"/>
                  </a:cubicBezTo>
                  <a:cubicBezTo>
                    <a:pt x="2646" y="1223"/>
                    <a:pt x="1423" y="597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3" name="Google Shape;2183;p37">
              <a:extLst>
                <a:ext uri="{FF2B5EF4-FFF2-40B4-BE49-F238E27FC236}">
                  <a16:creationId xmlns:a16="http://schemas.microsoft.com/office/drawing/2014/main" id="{8962A3E6-F26B-4921-8B00-1745E8CD5544}"/>
                </a:ext>
              </a:extLst>
            </p:cNvPr>
            <p:cNvSpPr/>
            <p:nvPr/>
          </p:nvSpPr>
          <p:spPr>
            <a:xfrm rot="5400000">
              <a:off x="4995784" y="4871842"/>
              <a:ext cx="1516960" cy="1296896"/>
            </a:xfrm>
            <a:custGeom>
              <a:avLst/>
              <a:gdLst/>
              <a:ahLst/>
              <a:cxnLst/>
              <a:rect l="l" t="t" r="r" b="b"/>
              <a:pathLst>
                <a:path w="34494" h="29490" extrusionOk="0">
                  <a:moveTo>
                    <a:pt x="13707" y="1"/>
                  </a:moveTo>
                  <a:cubicBezTo>
                    <a:pt x="12768" y="257"/>
                    <a:pt x="11858" y="626"/>
                    <a:pt x="11005" y="1081"/>
                  </a:cubicBezTo>
                  <a:cubicBezTo>
                    <a:pt x="13650" y="4693"/>
                    <a:pt x="16095" y="8446"/>
                    <a:pt x="17972" y="12484"/>
                  </a:cubicBezTo>
                  <a:cubicBezTo>
                    <a:pt x="16891" y="13053"/>
                    <a:pt x="15868" y="13679"/>
                    <a:pt x="14844" y="14304"/>
                  </a:cubicBezTo>
                  <a:cubicBezTo>
                    <a:pt x="13849" y="12854"/>
                    <a:pt x="12825" y="11461"/>
                    <a:pt x="11887" y="10153"/>
                  </a:cubicBezTo>
                  <a:cubicBezTo>
                    <a:pt x="11403" y="9498"/>
                    <a:pt x="10920" y="8816"/>
                    <a:pt x="10465" y="8162"/>
                  </a:cubicBezTo>
                  <a:cubicBezTo>
                    <a:pt x="9888" y="8189"/>
                    <a:pt x="9338" y="8562"/>
                    <a:pt x="8763" y="8562"/>
                  </a:cubicBezTo>
                  <a:cubicBezTo>
                    <a:pt x="8743" y="8562"/>
                    <a:pt x="8722" y="8561"/>
                    <a:pt x="8702" y="8560"/>
                  </a:cubicBezTo>
                  <a:cubicBezTo>
                    <a:pt x="7991" y="8532"/>
                    <a:pt x="7450" y="7934"/>
                    <a:pt x="7081" y="7337"/>
                  </a:cubicBezTo>
                  <a:cubicBezTo>
                    <a:pt x="6711" y="6740"/>
                    <a:pt x="6370" y="6058"/>
                    <a:pt x="5744" y="5745"/>
                  </a:cubicBezTo>
                  <a:cubicBezTo>
                    <a:pt x="5289" y="6342"/>
                    <a:pt x="4891" y="6996"/>
                    <a:pt x="4493" y="7650"/>
                  </a:cubicBezTo>
                  <a:cubicBezTo>
                    <a:pt x="6740" y="9072"/>
                    <a:pt x="8872" y="10664"/>
                    <a:pt x="10977" y="12257"/>
                  </a:cubicBezTo>
                  <a:cubicBezTo>
                    <a:pt x="12057" y="13082"/>
                    <a:pt x="13109" y="13906"/>
                    <a:pt x="14190" y="14702"/>
                  </a:cubicBezTo>
                  <a:cubicBezTo>
                    <a:pt x="13308" y="15271"/>
                    <a:pt x="12455" y="15897"/>
                    <a:pt x="11631" y="16522"/>
                  </a:cubicBezTo>
                  <a:cubicBezTo>
                    <a:pt x="10834" y="15925"/>
                    <a:pt x="10067" y="15328"/>
                    <a:pt x="9270" y="14731"/>
                  </a:cubicBezTo>
                  <a:cubicBezTo>
                    <a:pt x="9242" y="14845"/>
                    <a:pt x="9185" y="14958"/>
                    <a:pt x="9071" y="15015"/>
                  </a:cubicBezTo>
                  <a:cubicBezTo>
                    <a:pt x="8954" y="15099"/>
                    <a:pt x="8806" y="15124"/>
                    <a:pt x="8658" y="15124"/>
                  </a:cubicBezTo>
                  <a:cubicBezTo>
                    <a:pt x="8556" y="15124"/>
                    <a:pt x="8453" y="15112"/>
                    <a:pt x="8360" y="15101"/>
                  </a:cubicBezTo>
                  <a:cubicBezTo>
                    <a:pt x="8275" y="15072"/>
                    <a:pt x="8190" y="15072"/>
                    <a:pt x="8105" y="15044"/>
                  </a:cubicBezTo>
                  <a:lnTo>
                    <a:pt x="8105" y="15044"/>
                  </a:lnTo>
                  <a:cubicBezTo>
                    <a:pt x="8958" y="15811"/>
                    <a:pt x="9782" y="16579"/>
                    <a:pt x="10579" y="17375"/>
                  </a:cubicBezTo>
                  <a:cubicBezTo>
                    <a:pt x="8815" y="18826"/>
                    <a:pt x="7195" y="20447"/>
                    <a:pt x="5659" y="22153"/>
                  </a:cubicBezTo>
                  <a:cubicBezTo>
                    <a:pt x="5090" y="21982"/>
                    <a:pt x="4493" y="21840"/>
                    <a:pt x="3896" y="21698"/>
                  </a:cubicBezTo>
                  <a:cubicBezTo>
                    <a:pt x="3668" y="21812"/>
                    <a:pt x="3384" y="21868"/>
                    <a:pt x="3128" y="21925"/>
                  </a:cubicBezTo>
                  <a:cubicBezTo>
                    <a:pt x="2190" y="22181"/>
                    <a:pt x="1308" y="22636"/>
                    <a:pt x="569" y="23262"/>
                  </a:cubicBezTo>
                  <a:cubicBezTo>
                    <a:pt x="569" y="23376"/>
                    <a:pt x="540" y="23461"/>
                    <a:pt x="540" y="23575"/>
                  </a:cubicBezTo>
                  <a:cubicBezTo>
                    <a:pt x="1848" y="23489"/>
                    <a:pt x="3185" y="23461"/>
                    <a:pt x="4522" y="23461"/>
                  </a:cubicBezTo>
                  <a:cubicBezTo>
                    <a:pt x="3697" y="24456"/>
                    <a:pt x="2901" y="25451"/>
                    <a:pt x="2133" y="26475"/>
                  </a:cubicBezTo>
                  <a:cubicBezTo>
                    <a:pt x="1507" y="26504"/>
                    <a:pt x="882" y="26532"/>
                    <a:pt x="284" y="26589"/>
                  </a:cubicBezTo>
                  <a:cubicBezTo>
                    <a:pt x="171" y="27556"/>
                    <a:pt x="85" y="28523"/>
                    <a:pt x="0" y="29489"/>
                  </a:cubicBezTo>
                  <a:cubicBezTo>
                    <a:pt x="85" y="29347"/>
                    <a:pt x="199" y="29205"/>
                    <a:pt x="313" y="29063"/>
                  </a:cubicBezTo>
                  <a:lnTo>
                    <a:pt x="484" y="29205"/>
                  </a:lnTo>
                  <a:cubicBezTo>
                    <a:pt x="8275" y="17944"/>
                    <a:pt x="20958" y="9698"/>
                    <a:pt x="34494" y="7792"/>
                  </a:cubicBezTo>
                  <a:lnTo>
                    <a:pt x="34124" y="6655"/>
                  </a:lnTo>
                  <a:cubicBezTo>
                    <a:pt x="31593" y="7024"/>
                    <a:pt x="29062" y="7679"/>
                    <a:pt x="26588" y="8560"/>
                  </a:cubicBezTo>
                  <a:cubicBezTo>
                    <a:pt x="26588" y="7622"/>
                    <a:pt x="26446" y="6712"/>
                    <a:pt x="26133" y="5859"/>
                  </a:cubicBezTo>
                  <a:cubicBezTo>
                    <a:pt x="25536" y="6769"/>
                    <a:pt x="24768" y="7593"/>
                    <a:pt x="23858" y="8276"/>
                  </a:cubicBezTo>
                  <a:cubicBezTo>
                    <a:pt x="23773" y="8333"/>
                    <a:pt x="23688" y="8389"/>
                    <a:pt x="23574" y="8418"/>
                  </a:cubicBezTo>
                  <a:cubicBezTo>
                    <a:pt x="23688" y="8816"/>
                    <a:pt x="23802" y="9214"/>
                    <a:pt x="23915" y="9584"/>
                  </a:cubicBezTo>
                  <a:cubicBezTo>
                    <a:pt x="22038" y="10380"/>
                    <a:pt x="20219" y="11262"/>
                    <a:pt x="18455" y="12200"/>
                  </a:cubicBezTo>
                  <a:cubicBezTo>
                    <a:pt x="17801" y="10067"/>
                    <a:pt x="17062" y="7934"/>
                    <a:pt x="16152" y="5802"/>
                  </a:cubicBezTo>
                  <a:cubicBezTo>
                    <a:pt x="15356" y="3868"/>
                    <a:pt x="14474" y="1963"/>
                    <a:pt x="137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4" name="Google Shape;2184;p37">
              <a:extLst>
                <a:ext uri="{FF2B5EF4-FFF2-40B4-BE49-F238E27FC236}">
                  <a16:creationId xmlns:a16="http://schemas.microsoft.com/office/drawing/2014/main" id="{A1924864-31E8-FE18-C411-DE82075E9F76}"/>
                </a:ext>
              </a:extLst>
            </p:cNvPr>
            <p:cNvSpPr/>
            <p:nvPr/>
          </p:nvSpPr>
          <p:spPr>
            <a:xfrm rot="5400000">
              <a:off x="6115668" y="5313430"/>
              <a:ext cx="143850" cy="188619"/>
            </a:xfrm>
            <a:custGeom>
              <a:avLst/>
              <a:gdLst/>
              <a:ahLst/>
              <a:cxnLst/>
              <a:rect l="l" t="t" r="r" b="b"/>
              <a:pathLst>
                <a:path w="3271" h="4289" extrusionOk="0">
                  <a:moveTo>
                    <a:pt x="1276" y="1"/>
                  </a:moveTo>
                  <a:cubicBezTo>
                    <a:pt x="1252" y="1"/>
                    <a:pt x="1217" y="4"/>
                    <a:pt x="1166" y="12"/>
                  </a:cubicBezTo>
                  <a:cubicBezTo>
                    <a:pt x="768" y="69"/>
                    <a:pt x="399" y="239"/>
                    <a:pt x="228" y="552"/>
                  </a:cubicBezTo>
                  <a:cubicBezTo>
                    <a:pt x="1" y="979"/>
                    <a:pt x="114" y="1462"/>
                    <a:pt x="285" y="1917"/>
                  </a:cubicBezTo>
                  <a:cubicBezTo>
                    <a:pt x="598" y="2856"/>
                    <a:pt x="1166" y="3823"/>
                    <a:pt x="2105" y="4221"/>
                  </a:cubicBezTo>
                  <a:cubicBezTo>
                    <a:pt x="2209" y="4262"/>
                    <a:pt x="2313" y="4289"/>
                    <a:pt x="2428" y="4289"/>
                  </a:cubicBezTo>
                  <a:cubicBezTo>
                    <a:pt x="2470" y="4289"/>
                    <a:pt x="2514" y="4285"/>
                    <a:pt x="2560" y="4277"/>
                  </a:cubicBezTo>
                  <a:cubicBezTo>
                    <a:pt x="2816" y="4221"/>
                    <a:pt x="2986" y="3936"/>
                    <a:pt x="3072" y="3680"/>
                  </a:cubicBezTo>
                  <a:cubicBezTo>
                    <a:pt x="3271" y="3026"/>
                    <a:pt x="3242" y="2287"/>
                    <a:pt x="2929" y="1633"/>
                  </a:cubicBezTo>
                  <a:cubicBezTo>
                    <a:pt x="2617" y="1007"/>
                    <a:pt x="2076" y="495"/>
                    <a:pt x="1422" y="239"/>
                  </a:cubicBezTo>
                  <a:cubicBezTo>
                    <a:pt x="1128" y="141"/>
                    <a:pt x="1427" y="1"/>
                    <a:pt x="12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5" name="Google Shape;2185;p37">
              <a:extLst>
                <a:ext uri="{FF2B5EF4-FFF2-40B4-BE49-F238E27FC236}">
                  <a16:creationId xmlns:a16="http://schemas.microsoft.com/office/drawing/2014/main" id="{803114DC-21CD-5C46-B5AA-BCC163E8B467}"/>
                </a:ext>
              </a:extLst>
            </p:cNvPr>
            <p:cNvSpPr/>
            <p:nvPr/>
          </p:nvSpPr>
          <p:spPr>
            <a:xfrm rot="5400000">
              <a:off x="5636124" y="4967936"/>
              <a:ext cx="103831" cy="71727"/>
            </a:xfrm>
            <a:custGeom>
              <a:avLst/>
              <a:gdLst/>
              <a:ahLst/>
              <a:cxnLst/>
              <a:rect l="l" t="t" r="r" b="b"/>
              <a:pathLst>
                <a:path w="2361" h="1631" extrusionOk="0">
                  <a:moveTo>
                    <a:pt x="1612" y="1"/>
                  </a:moveTo>
                  <a:cubicBezTo>
                    <a:pt x="1313" y="1"/>
                    <a:pt x="1006" y="104"/>
                    <a:pt x="768" y="263"/>
                  </a:cubicBezTo>
                  <a:cubicBezTo>
                    <a:pt x="427" y="519"/>
                    <a:pt x="200" y="917"/>
                    <a:pt x="0" y="1286"/>
                  </a:cubicBezTo>
                  <a:cubicBezTo>
                    <a:pt x="173" y="1524"/>
                    <a:pt x="461" y="1630"/>
                    <a:pt x="751" y="1630"/>
                  </a:cubicBezTo>
                  <a:cubicBezTo>
                    <a:pt x="843" y="1630"/>
                    <a:pt x="935" y="1620"/>
                    <a:pt x="1024" y="1599"/>
                  </a:cubicBezTo>
                  <a:cubicBezTo>
                    <a:pt x="1394" y="1514"/>
                    <a:pt x="1707" y="1258"/>
                    <a:pt x="2019" y="1030"/>
                  </a:cubicBezTo>
                  <a:cubicBezTo>
                    <a:pt x="2162" y="888"/>
                    <a:pt x="2361" y="746"/>
                    <a:pt x="2361" y="547"/>
                  </a:cubicBezTo>
                  <a:cubicBezTo>
                    <a:pt x="2361" y="320"/>
                    <a:pt x="2190" y="149"/>
                    <a:pt x="1991" y="64"/>
                  </a:cubicBezTo>
                  <a:cubicBezTo>
                    <a:pt x="1870" y="20"/>
                    <a:pt x="1742" y="1"/>
                    <a:pt x="16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6" name="Google Shape;2186;p37">
              <a:extLst>
                <a:ext uri="{FF2B5EF4-FFF2-40B4-BE49-F238E27FC236}">
                  <a16:creationId xmlns:a16="http://schemas.microsoft.com/office/drawing/2014/main" id="{BED09FF3-0D48-A717-81CF-24295916E43F}"/>
                </a:ext>
              </a:extLst>
            </p:cNvPr>
            <p:cNvSpPr/>
            <p:nvPr/>
          </p:nvSpPr>
          <p:spPr>
            <a:xfrm rot="5400000">
              <a:off x="5341731" y="4834419"/>
              <a:ext cx="71332" cy="61129"/>
            </a:xfrm>
            <a:custGeom>
              <a:avLst/>
              <a:gdLst/>
              <a:ahLst/>
              <a:cxnLst/>
              <a:rect l="l" t="t" r="r" b="b"/>
              <a:pathLst>
                <a:path w="1622" h="1390" extrusionOk="0">
                  <a:moveTo>
                    <a:pt x="1270" y="0"/>
                  </a:moveTo>
                  <a:cubicBezTo>
                    <a:pt x="1225" y="0"/>
                    <a:pt x="1180" y="7"/>
                    <a:pt x="1138" y="17"/>
                  </a:cubicBezTo>
                  <a:cubicBezTo>
                    <a:pt x="569" y="103"/>
                    <a:pt x="114" y="558"/>
                    <a:pt x="1" y="1098"/>
                  </a:cubicBezTo>
                  <a:cubicBezTo>
                    <a:pt x="1" y="1155"/>
                    <a:pt x="1" y="1212"/>
                    <a:pt x="29" y="1268"/>
                  </a:cubicBezTo>
                  <a:cubicBezTo>
                    <a:pt x="64" y="1356"/>
                    <a:pt x="152" y="1389"/>
                    <a:pt x="248" y="1389"/>
                  </a:cubicBezTo>
                  <a:cubicBezTo>
                    <a:pt x="309" y="1389"/>
                    <a:pt x="372" y="1376"/>
                    <a:pt x="427" y="1354"/>
                  </a:cubicBezTo>
                  <a:cubicBezTo>
                    <a:pt x="825" y="1212"/>
                    <a:pt x="1138" y="956"/>
                    <a:pt x="1394" y="643"/>
                  </a:cubicBezTo>
                  <a:cubicBezTo>
                    <a:pt x="1536" y="472"/>
                    <a:pt x="1622" y="216"/>
                    <a:pt x="1479" y="74"/>
                  </a:cubicBezTo>
                  <a:cubicBezTo>
                    <a:pt x="1425" y="20"/>
                    <a:pt x="1348" y="0"/>
                    <a:pt x="12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87" name="Google Shape;2187;p37">
              <a:extLst>
                <a:ext uri="{FF2B5EF4-FFF2-40B4-BE49-F238E27FC236}">
                  <a16:creationId xmlns:a16="http://schemas.microsoft.com/office/drawing/2014/main" id="{746DA9C2-38E1-5AD2-81C5-4A73ACE3D00B}"/>
                </a:ext>
              </a:extLst>
            </p:cNvPr>
            <p:cNvSpPr/>
            <p:nvPr/>
          </p:nvSpPr>
          <p:spPr>
            <a:xfrm rot="5400000">
              <a:off x="5383004" y="4917252"/>
              <a:ext cx="46308" cy="28058"/>
            </a:xfrm>
            <a:custGeom>
              <a:avLst/>
              <a:gdLst/>
              <a:ahLst/>
              <a:cxnLst/>
              <a:rect l="l" t="t" r="r" b="b"/>
              <a:pathLst>
                <a:path w="1053" h="638" extrusionOk="0">
                  <a:moveTo>
                    <a:pt x="852" y="0"/>
                  </a:moveTo>
                  <a:cubicBezTo>
                    <a:pt x="825" y="0"/>
                    <a:pt x="796" y="4"/>
                    <a:pt x="768" y="11"/>
                  </a:cubicBezTo>
                  <a:lnTo>
                    <a:pt x="341" y="68"/>
                  </a:lnTo>
                  <a:cubicBezTo>
                    <a:pt x="199" y="181"/>
                    <a:pt x="85" y="352"/>
                    <a:pt x="0" y="523"/>
                  </a:cubicBezTo>
                  <a:cubicBezTo>
                    <a:pt x="80" y="603"/>
                    <a:pt x="206" y="638"/>
                    <a:pt x="330" y="638"/>
                  </a:cubicBezTo>
                  <a:cubicBezTo>
                    <a:pt x="427" y="638"/>
                    <a:pt x="523" y="617"/>
                    <a:pt x="597" y="580"/>
                  </a:cubicBezTo>
                  <a:cubicBezTo>
                    <a:pt x="796" y="466"/>
                    <a:pt x="910" y="267"/>
                    <a:pt x="1052" y="96"/>
                  </a:cubicBezTo>
                  <a:cubicBezTo>
                    <a:pt x="1010" y="32"/>
                    <a:pt x="935" y="0"/>
                    <a:pt x="8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188" name="Google Shape;2188;p37">
            <a:extLst>
              <a:ext uri="{FF2B5EF4-FFF2-40B4-BE49-F238E27FC236}">
                <a16:creationId xmlns:a16="http://schemas.microsoft.com/office/drawing/2014/main" id="{5365E7DF-D4B4-0AA8-C9E1-0743D1FE11AA}"/>
              </a:ext>
            </a:extLst>
          </p:cNvPr>
          <p:cNvGrpSpPr/>
          <p:nvPr/>
        </p:nvGrpSpPr>
        <p:grpSpPr>
          <a:xfrm>
            <a:off x="7098905" y="522640"/>
            <a:ext cx="2880449" cy="2789997"/>
            <a:chOff x="5324178" y="391980"/>
            <a:chExt cx="2160337" cy="2092498"/>
          </a:xfrm>
        </p:grpSpPr>
        <p:grpSp>
          <p:nvGrpSpPr>
            <p:cNvPr id="2189" name="Google Shape;2189;p37">
              <a:extLst>
                <a:ext uri="{FF2B5EF4-FFF2-40B4-BE49-F238E27FC236}">
                  <a16:creationId xmlns:a16="http://schemas.microsoft.com/office/drawing/2014/main" id="{2BDABB75-C9A9-A11C-BDDB-6176C882C3F7}"/>
                </a:ext>
              </a:extLst>
            </p:cNvPr>
            <p:cNvGrpSpPr/>
            <p:nvPr/>
          </p:nvGrpSpPr>
          <p:grpSpPr>
            <a:xfrm rot="5400000" flipH="1">
              <a:off x="5629776" y="629739"/>
              <a:ext cx="2054995" cy="1654483"/>
              <a:chOff x="2709100" y="-1983650"/>
              <a:chExt cx="2031832" cy="1635835"/>
            </a:xfrm>
          </p:grpSpPr>
          <p:sp>
            <p:nvSpPr>
              <p:cNvPr id="2190" name="Google Shape;2190;p37">
                <a:extLst>
                  <a:ext uri="{FF2B5EF4-FFF2-40B4-BE49-F238E27FC236}">
                    <a16:creationId xmlns:a16="http://schemas.microsoft.com/office/drawing/2014/main" id="{5E6FD24D-E4FE-3590-B253-13ADB0D941AA}"/>
                  </a:ext>
                </a:extLst>
              </p:cNvPr>
              <p:cNvSpPr/>
              <p:nvPr/>
            </p:nvSpPr>
            <p:spPr>
              <a:xfrm>
                <a:off x="3407423" y="-1983650"/>
                <a:ext cx="1332414" cy="1095611"/>
              </a:xfrm>
              <a:custGeom>
                <a:avLst/>
                <a:gdLst/>
                <a:ahLst/>
                <a:cxnLst/>
                <a:rect l="l" t="t" r="r" b="b"/>
                <a:pathLst>
                  <a:path w="34182" h="28107" extrusionOk="0">
                    <a:moveTo>
                      <a:pt x="19032" y="1"/>
                    </a:moveTo>
                    <a:cubicBezTo>
                      <a:pt x="17730" y="1"/>
                      <a:pt x="16447" y="226"/>
                      <a:pt x="15242" y="761"/>
                    </a:cubicBezTo>
                    <a:cubicBezTo>
                      <a:pt x="13081" y="1728"/>
                      <a:pt x="11460" y="3633"/>
                      <a:pt x="9441" y="4856"/>
                    </a:cubicBezTo>
                    <a:cubicBezTo>
                      <a:pt x="7223" y="6221"/>
                      <a:pt x="4522" y="6789"/>
                      <a:pt x="2702" y="8638"/>
                    </a:cubicBezTo>
                    <a:cubicBezTo>
                      <a:pt x="910" y="10429"/>
                      <a:pt x="342" y="13102"/>
                      <a:pt x="256" y="15633"/>
                    </a:cubicBezTo>
                    <a:cubicBezTo>
                      <a:pt x="142" y="18164"/>
                      <a:pt x="427" y="20723"/>
                      <a:pt x="0" y="23226"/>
                    </a:cubicBezTo>
                    <a:cubicBezTo>
                      <a:pt x="3299" y="25387"/>
                      <a:pt x="6996" y="26951"/>
                      <a:pt x="10835" y="27776"/>
                    </a:cubicBezTo>
                    <a:cubicBezTo>
                      <a:pt x="11684" y="27963"/>
                      <a:pt x="12578" y="28106"/>
                      <a:pt x="13452" y="28106"/>
                    </a:cubicBezTo>
                    <a:cubicBezTo>
                      <a:pt x="14304" y="28106"/>
                      <a:pt x="15138" y="27970"/>
                      <a:pt x="15896" y="27605"/>
                    </a:cubicBezTo>
                    <a:cubicBezTo>
                      <a:pt x="17659" y="26752"/>
                      <a:pt x="18655" y="24875"/>
                      <a:pt x="20133" y="23596"/>
                    </a:cubicBezTo>
                    <a:cubicBezTo>
                      <a:pt x="22039" y="21975"/>
                      <a:pt x="24683" y="21406"/>
                      <a:pt x="26560" y="19728"/>
                    </a:cubicBezTo>
                    <a:cubicBezTo>
                      <a:pt x="28636" y="17880"/>
                      <a:pt x="29375" y="14979"/>
                      <a:pt x="30115" y="12306"/>
                    </a:cubicBezTo>
                    <a:cubicBezTo>
                      <a:pt x="30882" y="9633"/>
                      <a:pt x="31878" y="6761"/>
                      <a:pt x="34181" y="5225"/>
                    </a:cubicBezTo>
                    <a:cubicBezTo>
                      <a:pt x="30968" y="4344"/>
                      <a:pt x="28096" y="2552"/>
                      <a:pt x="24996" y="1301"/>
                    </a:cubicBezTo>
                    <a:cubicBezTo>
                      <a:pt x="23112" y="541"/>
                      <a:pt x="21050" y="1"/>
                      <a:pt x="190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191" name="Google Shape;2191;p37">
                <a:extLst>
                  <a:ext uri="{FF2B5EF4-FFF2-40B4-BE49-F238E27FC236}">
                    <a16:creationId xmlns:a16="http://schemas.microsoft.com/office/drawing/2014/main" id="{115A8D71-7F62-7A16-8147-C2CD40441FF6}"/>
                  </a:ext>
                </a:extLst>
              </p:cNvPr>
              <p:cNvSpPr/>
              <p:nvPr/>
            </p:nvSpPr>
            <p:spPr>
              <a:xfrm>
                <a:off x="3401887" y="-1983650"/>
                <a:ext cx="1333506" cy="903167"/>
              </a:xfrm>
              <a:custGeom>
                <a:avLst/>
                <a:gdLst/>
                <a:ahLst/>
                <a:cxnLst/>
                <a:rect l="l" t="t" r="r" b="b"/>
                <a:pathLst>
                  <a:path w="34210" h="23170" extrusionOk="0">
                    <a:moveTo>
                      <a:pt x="19174" y="1"/>
                    </a:moveTo>
                    <a:cubicBezTo>
                      <a:pt x="17872" y="1"/>
                      <a:pt x="16589" y="226"/>
                      <a:pt x="15384" y="761"/>
                    </a:cubicBezTo>
                    <a:cubicBezTo>
                      <a:pt x="13223" y="1728"/>
                      <a:pt x="11602" y="3633"/>
                      <a:pt x="9583" y="4856"/>
                    </a:cubicBezTo>
                    <a:cubicBezTo>
                      <a:pt x="7365" y="6221"/>
                      <a:pt x="4664" y="6789"/>
                      <a:pt x="2844" y="8638"/>
                    </a:cubicBezTo>
                    <a:cubicBezTo>
                      <a:pt x="1052" y="10429"/>
                      <a:pt x="484" y="13102"/>
                      <a:pt x="398" y="15633"/>
                    </a:cubicBezTo>
                    <a:cubicBezTo>
                      <a:pt x="284" y="18164"/>
                      <a:pt x="597" y="19899"/>
                      <a:pt x="171" y="22401"/>
                    </a:cubicBezTo>
                    <a:cubicBezTo>
                      <a:pt x="284" y="22458"/>
                      <a:pt x="0" y="23084"/>
                      <a:pt x="114" y="23169"/>
                    </a:cubicBezTo>
                    <a:cubicBezTo>
                      <a:pt x="8929" y="13870"/>
                      <a:pt x="22010" y="8382"/>
                      <a:pt x="34209" y="5197"/>
                    </a:cubicBezTo>
                    <a:cubicBezTo>
                      <a:pt x="31053" y="4287"/>
                      <a:pt x="28181" y="2524"/>
                      <a:pt x="25138" y="1301"/>
                    </a:cubicBezTo>
                    <a:cubicBezTo>
                      <a:pt x="23254" y="541"/>
                      <a:pt x="21192" y="1"/>
                      <a:pt x="19174" y="1"/>
                    </a:cubicBezTo>
                    <a:close/>
                  </a:path>
                </a:pathLst>
              </a:custGeom>
              <a:solidFill>
                <a:srgbClr val="111C2D">
                  <a:alpha val="376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192" name="Google Shape;2192;p37">
                <a:extLst>
                  <a:ext uri="{FF2B5EF4-FFF2-40B4-BE49-F238E27FC236}">
                    <a16:creationId xmlns:a16="http://schemas.microsoft.com/office/drawing/2014/main" id="{69B363D7-E6B5-A46F-9A82-8694B546CF1E}"/>
                  </a:ext>
                </a:extLst>
              </p:cNvPr>
              <p:cNvSpPr/>
              <p:nvPr/>
            </p:nvSpPr>
            <p:spPr>
              <a:xfrm>
                <a:off x="3866331" y="-1928221"/>
                <a:ext cx="218405" cy="385239"/>
              </a:xfrm>
              <a:custGeom>
                <a:avLst/>
                <a:gdLst/>
                <a:ahLst/>
                <a:cxnLst/>
                <a:rect l="l" t="t" r="r" b="b"/>
                <a:pathLst>
                  <a:path w="5603" h="9883" extrusionOk="0">
                    <a:moveTo>
                      <a:pt x="4343" y="0"/>
                    </a:moveTo>
                    <a:cubicBezTo>
                      <a:pt x="3766" y="0"/>
                      <a:pt x="3202" y="442"/>
                      <a:pt x="2787" y="903"/>
                    </a:cubicBezTo>
                    <a:cubicBezTo>
                      <a:pt x="995" y="2950"/>
                      <a:pt x="0" y="5680"/>
                      <a:pt x="85" y="8410"/>
                    </a:cubicBezTo>
                    <a:cubicBezTo>
                      <a:pt x="114" y="9007"/>
                      <a:pt x="313" y="9747"/>
                      <a:pt x="882" y="9860"/>
                    </a:cubicBezTo>
                    <a:cubicBezTo>
                      <a:pt x="943" y="9876"/>
                      <a:pt x="1004" y="9883"/>
                      <a:pt x="1064" y="9883"/>
                    </a:cubicBezTo>
                    <a:cubicBezTo>
                      <a:pt x="1456" y="9883"/>
                      <a:pt x="1837" y="9587"/>
                      <a:pt x="2133" y="9292"/>
                    </a:cubicBezTo>
                    <a:cubicBezTo>
                      <a:pt x="4010" y="7386"/>
                      <a:pt x="5232" y="4856"/>
                      <a:pt x="5517" y="2183"/>
                    </a:cubicBezTo>
                    <a:cubicBezTo>
                      <a:pt x="5602" y="1386"/>
                      <a:pt x="5488" y="391"/>
                      <a:pt x="4749" y="78"/>
                    </a:cubicBezTo>
                    <a:cubicBezTo>
                      <a:pt x="4614" y="24"/>
                      <a:pt x="4478" y="0"/>
                      <a:pt x="43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193" name="Google Shape;2193;p37">
                <a:extLst>
                  <a:ext uri="{FF2B5EF4-FFF2-40B4-BE49-F238E27FC236}">
                    <a16:creationId xmlns:a16="http://schemas.microsoft.com/office/drawing/2014/main" id="{AD852553-62AC-9C40-6256-0AF52BCA8C4C}"/>
                  </a:ext>
                </a:extLst>
              </p:cNvPr>
              <p:cNvSpPr/>
              <p:nvPr/>
            </p:nvSpPr>
            <p:spPr>
              <a:xfrm>
                <a:off x="4134551" y="-1906314"/>
                <a:ext cx="294884" cy="308059"/>
              </a:xfrm>
              <a:custGeom>
                <a:avLst/>
                <a:gdLst/>
                <a:ahLst/>
                <a:cxnLst/>
                <a:rect l="l" t="t" r="r" b="b"/>
                <a:pathLst>
                  <a:path w="7565" h="7903" extrusionOk="0">
                    <a:moveTo>
                      <a:pt x="4556" y="1"/>
                    </a:moveTo>
                    <a:cubicBezTo>
                      <a:pt x="4412" y="1"/>
                      <a:pt x="4268" y="18"/>
                      <a:pt x="4124" y="57"/>
                    </a:cubicBezTo>
                    <a:cubicBezTo>
                      <a:pt x="3442" y="227"/>
                      <a:pt x="2958" y="853"/>
                      <a:pt x="2560" y="1422"/>
                    </a:cubicBezTo>
                    <a:cubicBezTo>
                      <a:pt x="1309" y="3185"/>
                      <a:pt x="143" y="5147"/>
                      <a:pt x="1" y="7308"/>
                    </a:cubicBezTo>
                    <a:cubicBezTo>
                      <a:pt x="1" y="7479"/>
                      <a:pt x="1" y="7678"/>
                      <a:pt x="143" y="7820"/>
                    </a:cubicBezTo>
                    <a:cubicBezTo>
                      <a:pt x="211" y="7879"/>
                      <a:pt x="288" y="7903"/>
                      <a:pt x="370" y="7903"/>
                    </a:cubicBezTo>
                    <a:cubicBezTo>
                      <a:pt x="563" y="7903"/>
                      <a:pt x="779" y="7769"/>
                      <a:pt x="939" y="7649"/>
                    </a:cubicBezTo>
                    <a:cubicBezTo>
                      <a:pt x="2816" y="6199"/>
                      <a:pt x="4721" y="4777"/>
                      <a:pt x="6598" y="3327"/>
                    </a:cubicBezTo>
                    <a:cubicBezTo>
                      <a:pt x="7053" y="2986"/>
                      <a:pt x="7565" y="2531"/>
                      <a:pt x="7536" y="1962"/>
                    </a:cubicBezTo>
                    <a:cubicBezTo>
                      <a:pt x="7508" y="1308"/>
                      <a:pt x="6854" y="881"/>
                      <a:pt x="6257" y="568"/>
                    </a:cubicBezTo>
                    <a:cubicBezTo>
                      <a:pt x="5730" y="294"/>
                      <a:pt x="5148" y="1"/>
                      <a:pt x="455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194" name="Google Shape;2194;p37">
                <a:extLst>
                  <a:ext uri="{FF2B5EF4-FFF2-40B4-BE49-F238E27FC236}">
                    <a16:creationId xmlns:a16="http://schemas.microsoft.com/office/drawing/2014/main" id="{CBF36E45-7EC2-2CD4-8808-734908E78201}"/>
                  </a:ext>
                </a:extLst>
              </p:cNvPr>
              <p:cNvSpPr/>
              <p:nvPr/>
            </p:nvSpPr>
            <p:spPr>
              <a:xfrm>
                <a:off x="3636857" y="-1741858"/>
                <a:ext cx="157440" cy="353627"/>
              </a:xfrm>
              <a:custGeom>
                <a:avLst/>
                <a:gdLst/>
                <a:ahLst/>
                <a:cxnLst/>
                <a:rect l="l" t="t" r="r" b="b"/>
                <a:pathLst>
                  <a:path w="4039" h="9072" extrusionOk="0">
                    <a:moveTo>
                      <a:pt x="3284" y="0"/>
                    </a:moveTo>
                    <a:cubicBezTo>
                      <a:pt x="3255" y="0"/>
                      <a:pt x="3206" y="23"/>
                      <a:pt x="3129" y="75"/>
                    </a:cubicBezTo>
                    <a:cubicBezTo>
                      <a:pt x="1735" y="956"/>
                      <a:pt x="712" y="2406"/>
                      <a:pt x="342" y="4027"/>
                    </a:cubicBezTo>
                    <a:cubicBezTo>
                      <a:pt x="1" y="5648"/>
                      <a:pt x="285" y="7383"/>
                      <a:pt x="1138" y="8805"/>
                    </a:cubicBezTo>
                    <a:cubicBezTo>
                      <a:pt x="1223" y="8918"/>
                      <a:pt x="1309" y="9032"/>
                      <a:pt x="1423" y="9061"/>
                    </a:cubicBezTo>
                    <a:cubicBezTo>
                      <a:pt x="1453" y="9068"/>
                      <a:pt x="1482" y="9072"/>
                      <a:pt x="1510" y="9072"/>
                    </a:cubicBezTo>
                    <a:cubicBezTo>
                      <a:pt x="1695" y="9072"/>
                      <a:pt x="1839" y="8920"/>
                      <a:pt x="1963" y="8748"/>
                    </a:cubicBezTo>
                    <a:cubicBezTo>
                      <a:pt x="3356" y="6899"/>
                      <a:pt x="4039" y="4511"/>
                      <a:pt x="3811" y="2207"/>
                    </a:cubicBezTo>
                    <a:cubicBezTo>
                      <a:pt x="3783" y="1696"/>
                      <a:pt x="3669" y="1184"/>
                      <a:pt x="3385" y="786"/>
                    </a:cubicBezTo>
                    <a:cubicBezTo>
                      <a:pt x="3152" y="460"/>
                      <a:pt x="3414" y="0"/>
                      <a:pt x="32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195" name="Google Shape;2195;p37">
                <a:extLst>
                  <a:ext uri="{FF2B5EF4-FFF2-40B4-BE49-F238E27FC236}">
                    <a16:creationId xmlns:a16="http://schemas.microsoft.com/office/drawing/2014/main" id="{F028587F-06A0-7451-4B9A-FCFAE2D8ECE9}"/>
                  </a:ext>
                </a:extLst>
              </p:cNvPr>
              <p:cNvSpPr/>
              <p:nvPr/>
            </p:nvSpPr>
            <p:spPr>
              <a:xfrm>
                <a:off x="3429602" y="-1588980"/>
                <a:ext cx="111990" cy="216768"/>
              </a:xfrm>
              <a:custGeom>
                <a:avLst/>
                <a:gdLst/>
                <a:ahLst/>
                <a:cxnLst/>
                <a:rect l="l" t="t" r="r" b="b"/>
                <a:pathLst>
                  <a:path w="2873" h="5561" extrusionOk="0">
                    <a:moveTo>
                      <a:pt x="2107" y="0"/>
                    </a:moveTo>
                    <a:cubicBezTo>
                      <a:pt x="1769" y="0"/>
                      <a:pt x="1480" y="345"/>
                      <a:pt x="1280" y="646"/>
                    </a:cubicBezTo>
                    <a:cubicBezTo>
                      <a:pt x="569" y="1755"/>
                      <a:pt x="142" y="3063"/>
                      <a:pt x="28" y="4371"/>
                    </a:cubicBezTo>
                    <a:cubicBezTo>
                      <a:pt x="28" y="4598"/>
                      <a:pt x="0" y="4826"/>
                      <a:pt x="85" y="5053"/>
                    </a:cubicBezTo>
                    <a:cubicBezTo>
                      <a:pt x="142" y="5281"/>
                      <a:pt x="313" y="5480"/>
                      <a:pt x="512" y="5537"/>
                    </a:cubicBezTo>
                    <a:cubicBezTo>
                      <a:pt x="565" y="5553"/>
                      <a:pt x="618" y="5561"/>
                      <a:pt x="671" y="5561"/>
                    </a:cubicBezTo>
                    <a:cubicBezTo>
                      <a:pt x="985" y="5561"/>
                      <a:pt x="1284" y="5293"/>
                      <a:pt x="1479" y="5025"/>
                    </a:cubicBezTo>
                    <a:cubicBezTo>
                      <a:pt x="2389" y="3887"/>
                      <a:pt x="2872" y="2409"/>
                      <a:pt x="2758" y="958"/>
                    </a:cubicBezTo>
                    <a:cubicBezTo>
                      <a:pt x="2730" y="589"/>
                      <a:pt x="2588" y="134"/>
                      <a:pt x="2247" y="20"/>
                    </a:cubicBezTo>
                    <a:cubicBezTo>
                      <a:pt x="2199" y="6"/>
                      <a:pt x="2153" y="0"/>
                      <a:pt x="210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196" name="Google Shape;2196;p37">
                <a:extLst>
                  <a:ext uri="{FF2B5EF4-FFF2-40B4-BE49-F238E27FC236}">
                    <a16:creationId xmlns:a16="http://schemas.microsoft.com/office/drawing/2014/main" id="{900F05BE-0FE1-EBC0-9B09-812F472853F4}"/>
                  </a:ext>
                </a:extLst>
              </p:cNvPr>
              <p:cNvSpPr/>
              <p:nvPr/>
            </p:nvSpPr>
            <p:spPr>
              <a:xfrm>
                <a:off x="2709100" y="-1955117"/>
                <a:ext cx="2031832" cy="1607301"/>
              </a:xfrm>
              <a:custGeom>
                <a:avLst/>
                <a:gdLst/>
                <a:ahLst/>
                <a:cxnLst/>
                <a:rect l="l" t="t" r="r" b="b"/>
                <a:pathLst>
                  <a:path w="52125" h="41234" extrusionOk="0">
                    <a:moveTo>
                      <a:pt x="41290" y="0"/>
                    </a:moveTo>
                    <a:cubicBezTo>
                      <a:pt x="38674" y="3157"/>
                      <a:pt x="36285" y="6512"/>
                      <a:pt x="34636" y="10323"/>
                    </a:cubicBezTo>
                    <a:cubicBezTo>
                      <a:pt x="32503" y="11318"/>
                      <a:pt x="30427" y="12427"/>
                      <a:pt x="28408" y="13679"/>
                    </a:cubicBezTo>
                    <a:cubicBezTo>
                      <a:pt x="28892" y="10636"/>
                      <a:pt x="29461" y="7536"/>
                      <a:pt x="30342" y="4550"/>
                    </a:cubicBezTo>
                    <a:cubicBezTo>
                      <a:pt x="30712" y="3242"/>
                      <a:pt x="31167" y="2048"/>
                      <a:pt x="31650" y="910"/>
                    </a:cubicBezTo>
                    <a:lnTo>
                      <a:pt x="31650" y="910"/>
                    </a:lnTo>
                    <a:cubicBezTo>
                      <a:pt x="31508" y="996"/>
                      <a:pt x="31394" y="1081"/>
                      <a:pt x="31281" y="1166"/>
                    </a:cubicBezTo>
                    <a:cubicBezTo>
                      <a:pt x="30854" y="2190"/>
                      <a:pt x="30456" y="3299"/>
                      <a:pt x="30115" y="4493"/>
                    </a:cubicBezTo>
                    <a:cubicBezTo>
                      <a:pt x="29205" y="7565"/>
                      <a:pt x="28636" y="10750"/>
                      <a:pt x="28124" y="13849"/>
                    </a:cubicBezTo>
                    <a:cubicBezTo>
                      <a:pt x="26588" y="14788"/>
                      <a:pt x="25110" y="15840"/>
                      <a:pt x="23660" y="16949"/>
                    </a:cubicBezTo>
                    <a:cubicBezTo>
                      <a:pt x="22892" y="13451"/>
                      <a:pt x="22636" y="9840"/>
                      <a:pt x="22949" y="6257"/>
                    </a:cubicBezTo>
                    <a:lnTo>
                      <a:pt x="22949" y="6257"/>
                    </a:lnTo>
                    <a:cubicBezTo>
                      <a:pt x="22863" y="6313"/>
                      <a:pt x="22778" y="6370"/>
                      <a:pt x="22693" y="6399"/>
                    </a:cubicBezTo>
                    <a:cubicBezTo>
                      <a:pt x="22408" y="9982"/>
                      <a:pt x="22664" y="13593"/>
                      <a:pt x="23460" y="17091"/>
                    </a:cubicBezTo>
                    <a:cubicBezTo>
                      <a:pt x="23176" y="17290"/>
                      <a:pt x="22920" y="17517"/>
                      <a:pt x="22664" y="17717"/>
                    </a:cubicBezTo>
                    <a:cubicBezTo>
                      <a:pt x="14190" y="24570"/>
                      <a:pt x="5943" y="31480"/>
                      <a:pt x="0" y="40324"/>
                    </a:cubicBezTo>
                    <a:lnTo>
                      <a:pt x="796" y="41234"/>
                    </a:lnTo>
                    <a:cubicBezTo>
                      <a:pt x="7081" y="31850"/>
                      <a:pt x="15356" y="23688"/>
                      <a:pt x="24797" y="17233"/>
                    </a:cubicBezTo>
                    <a:cubicBezTo>
                      <a:pt x="29404" y="18769"/>
                      <a:pt x="33925" y="20589"/>
                      <a:pt x="38333" y="22636"/>
                    </a:cubicBezTo>
                    <a:cubicBezTo>
                      <a:pt x="38390" y="22579"/>
                      <a:pt x="38475" y="22522"/>
                      <a:pt x="38532" y="22465"/>
                    </a:cubicBezTo>
                    <a:cubicBezTo>
                      <a:pt x="34153" y="20418"/>
                      <a:pt x="29631" y="18598"/>
                      <a:pt x="25053" y="17062"/>
                    </a:cubicBezTo>
                    <a:cubicBezTo>
                      <a:pt x="26048" y="16408"/>
                      <a:pt x="27043" y="15754"/>
                      <a:pt x="28039" y="15129"/>
                    </a:cubicBezTo>
                    <a:cubicBezTo>
                      <a:pt x="28650" y="15112"/>
                      <a:pt x="29261" y="15103"/>
                      <a:pt x="29871" y="15103"/>
                    </a:cubicBezTo>
                    <a:cubicBezTo>
                      <a:pt x="35329" y="15103"/>
                      <a:pt x="40716" y="15786"/>
                      <a:pt x="46011" y="17091"/>
                    </a:cubicBezTo>
                    <a:cubicBezTo>
                      <a:pt x="46039" y="17034"/>
                      <a:pt x="46096" y="16949"/>
                      <a:pt x="46124" y="16863"/>
                    </a:cubicBezTo>
                    <a:cubicBezTo>
                      <a:pt x="40779" y="15520"/>
                      <a:pt x="35287" y="14860"/>
                      <a:pt x="29762" y="14860"/>
                    </a:cubicBezTo>
                    <a:cubicBezTo>
                      <a:pt x="29320" y="14860"/>
                      <a:pt x="28879" y="14864"/>
                      <a:pt x="28437" y="14873"/>
                    </a:cubicBezTo>
                    <a:cubicBezTo>
                      <a:pt x="30484" y="13622"/>
                      <a:pt x="32560" y="12456"/>
                      <a:pt x="34664" y="11375"/>
                    </a:cubicBezTo>
                    <a:cubicBezTo>
                      <a:pt x="38912" y="10605"/>
                      <a:pt x="43208" y="10232"/>
                      <a:pt x="47509" y="10232"/>
                    </a:cubicBezTo>
                    <a:cubicBezTo>
                      <a:pt x="47815" y="10232"/>
                      <a:pt x="48121" y="10234"/>
                      <a:pt x="48428" y="10238"/>
                    </a:cubicBezTo>
                    <a:cubicBezTo>
                      <a:pt x="48456" y="10152"/>
                      <a:pt x="48485" y="10067"/>
                      <a:pt x="48513" y="9982"/>
                    </a:cubicBezTo>
                    <a:cubicBezTo>
                      <a:pt x="48200" y="9978"/>
                      <a:pt x="47886" y="9976"/>
                      <a:pt x="47572" y="9976"/>
                    </a:cubicBezTo>
                    <a:cubicBezTo>
                      <a:pt x="43503" y="9976"/>
                      <a:pt x="39417" y="10317"/>
                      <a:pt x="35404" y="10977"/>
                    </a:cubicBezTo>
                    <a:cubicBezTo>
                      <a:pt x="40750" y="8276"/>
                      <a:pt x="46380" y="6114"/>
                      <a:pt x="52125" y="4579"/>
                    </a:cubicBezTo>
                    <a:lnTo>
                      <a:pt x="51783" y="4408"/>
                    </a:lnTo>
                    <a:cubicBezTo>
                      <a:pt x="46039" y="5887"/>
                      <a:pt x="40352" y="7678"/>
                      <a:pt x="34977" y="10181"/>
                    </a:cubicBezTo>
                    <a:cubicBezTo>
                      <a:pt x="36598" y="6456"/>
                      <a:pt x="38958" y="3185"/>
                      <a:pt x="41546" y="86"/>
                    </a:cubicBezTo>
                    <a:cubicBezTo>
                      <a:pt x="41461" y="57"/>
                      <a:pt x="41376" y="29"/>
                      <a:pt x="4129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2197" name="Google Shape;2197;p37">
              <a:extLst>
                <a:ext uri="{FF2B5EF4-FFF2-40B4-BE49-F238E27FC236}">
                  <a16:creationId xmlns:a16="http://schemas.microsoft.com/office/drawing/2014/main" id="{7E647702-46B9-2281-DE7A-429C4599D498}"/>
                </a:ext>
              </a:extLst>
            </p:cNvPr>
            <p:cNvGrpSpPr/>
            <p:nvPr/>
          </p:nvGrpSpPr>
          <p:grpSpPr>
            <a:xfrm rot="-153731">
              <a:off x="5356403" y="420311"/>
              <a:ext cx="1300407" cy="1470783"/>
              <a:chOff x="5068303" y="4756797"/>
              <a:chExt cx="1345668" cy="1521973"/>
            </a:xfrm>
          </p:grpSpPr>
          <p:sp>
            <p:nvSpPr>
              <p:cNvPr id="2198" name="Google Shape;2198;p37">
                <a:extLst>
                  <a:ext uri="{FF2B5EF4-FFF2-40B4-BE49-F238E27FC236}">
                    <a16:creationId xmlns:a16="http://schemas.microsoft.com/office/drawing/2014/main" id="{12698E0E-5596-A3C7-B32B-E26522C8C15C}"/>
                  </a:ext>
                </a:extLst>
              </p:cNvPr>
              <p:cNvSpPr/>
              <p:nvPr/>
            </p:nvSpPr>
            <p:spPr>
              <a:xfrm rot="5400000">
                <a:off x="5015156" y="4809944"/>
                <a:ext cx="1451961" cy="1345668"/>
              </a:xfrm>
              <a:custGeom>
                <a:avLst/>
                <a:gdLst/>
                <a:ahLst/>
                <a:cxnLst/>
                <a:rect l="l" t="t" r="r" b="b"/>
                <a:pathLst>
                  <a:path w="33016" h="30599" extrusionOk="0">
                    <a:moveTo>
                      <a:pt x="15043" y="1"/>
                    </a:moveTo>
                    <a:lnTo>
                      <a:pt x="15043" y="1"/>
                    </a:lnTo>
                    <a:cubicBezTo>
                      <a:pt x="13536" y="228"/>
                      <a:pt x="12086" y="768"/>
                      <a:pt x="10778" y="1508"/>
                    </a:cubicBezTo>
                    <a:cubicBezTo>
                      <a:pt x="9640" y="2162"/>
                      <a:pt x="8588" y="2987"/>
                      <a:pt x="7650" y="3897"/>
                    </a:cubicBezTo>
                    <a:cubicBezTo>
                      <a:pt x="7820" y="4039"/>
                      <a:pt x="8048" y="4152"/>
                      <a:pt x="8275" y="4238"/>
                    </a:cubicBezTo>
                    <a:cubicBezTo>
                      <a:pt x="8844" y="4437"/>
                      <a:pt x="9527" y="4408"/>
                      <a:pt x="9982" y="4806"/>
                    </a:cubicBezTo>
                    <a:cubicBezTo>
                      <a:pt x="10636" y="5375"/>
                      <a:pt x="10437" y="6427"/>
                      <a:pt x="10835" y="7195"/>
                    </a:cubicBezTo>
                    <a:cubicBezTo>
                      <a:pt x="11091" y="7707"/>
                      <a:pt x="11602" y="8048"/>
                      <a:pt x="12114" y="8304"/>
                    </a:cubicBezTo>
                    <a:cubicBezTo>
                      <a:pt x="12626" y="8560"/>
                      <a:pt x="13195" y="8759"/>
                      <a:pt x="13650" y="9072"/>
                    </a:cubicBezTo>
                    <a:cubicBezTo>
                      <a:pt x="14105" y="9413"/>
                      <a:pt x="14503" y="9954"/>
                      <a:pt x="14475" y="10522"/>
                    </a:cubicBezTo>
                    <a:cubicBezTo>
                      <a:pt x="14449" y="11031"/>
                      <a:pt x="13991" y="11540"/>
                      <a:pt x="13509" y="11540"/>
                    </a:cubicBezTo>
                    <a:cubicBezTo>
                      <a:pt x="13452" y="11540"/>
                      <a:pt x="13394" y="11533"/>
                      <a:pt x="13337" y="11518"/>
                    </a:cubicBezTo>
                    <a:cubicBezTo>
                      <a:pt x="12939" y="11404"/>
                      <a:pt x="12683" y="11006"/>
                      <a:pt x="12512" y="10636"/>
                    </a:cubicBezTo>
                    <a:cubicBezTo>
                      <a:pt x="12313" y="10209"/>
                      <a:pt x="12171" y="9726"/>
                      <a:pt x="11915" y="9299"/>
                    </a:cubicBezTo>
                    <a:cubicBezTo>
                      <a:pt x="11688" y="8873"/>
                      <a:pt x="11290" y="8503"/>
                      <a:pt x="10806" y="8446"/>
                    </a:cubicBezTo>
                    <a:cubicBezTo>
                      <a:pt x="10738" y="8435"/>
                      <a:pt x="10670" y="8430"/>
                      <a:pt x="10603" y="8430"/>
                    </a:cubicBezTo>
                    <a:cubicBezTo>
                      <a:pt x="10016" y="8430"/>
                      <a:pt x="9464" y="8817"/>
                      <a:pt x="8871" y="8817"/>
                    </a:cubicBezTo>
                    <a:cubicBezTo>
                      <a:pt x="8853" y="8817"/>
                      <a:pt x="8834" y="8817"/>
                      <a:pt x="8816" y="8816"/>
                    </a:cubicBezTo>
                    <a:cubicBezTo>
                      <a:pt x="8105" y="8788"/>
                      <a:pt x="7564" y="8190"/>
                      <a:pt x="7195" y="7593"/>
                    </a:cubicBezTo>
                    <a:cubicBezTo>
                      <a:pt x="6825" y="6996"/>
                      <a:pt x="6484" y="6314"/>
                      <a:pt x="5858" y="6001"/>
                    </a:cubicBezTo>
                    <a:cubicBezTo>
                      <a:pt x="5034" y="7081"/>
                      <a:pt x="4351" y="8247"/>
                      <a:pt x="3782" y="9470"/>
                    </a:cubicBezTo>
                    <a:cubicBezTo>
                      <a:pt x="3384" y="10380"/>
                      <a:pt x="3015" y="11290"/>
                      <a:pt x="2702" y="12200"/>
                    </a:cubicBezTo>
                    <a:cubicBezTo>
                      <a:pt x="3100" y="12598"/>
                      <a:pt x="3384" y="13167"/>
                      <a:pt x="3896" y="13423"/>
                    </a:cubicBezTo>
                    <a:cubicBezTo>
                      <a:pt x="4101" y="13525"/>
                      <a:pt x="4317" y="13564"/>
                      <a:pt x="4539" y="13564"/>
                    </a:cubicBezTo>
                    <a:cubicBezTo>
                      <a:pt x="5120" y="13564"/>
                      <a:pt x="5746" y="13298"/>
                      <a:pt x="6342" y="13195"/>
                    </a:cubicBezTo>
                    <a:cubicBezTo>
                      <a:pt x="6507" y="13169"/>
                      <a:pt x="6675" y="13157"/>
                      <a:pt x="6843" y="13157"/>
                    </a:cubicBezTo>
                    <a:cubicBezTo>
                      <a:pt x="7595" y="13157"/>
                      <a:pt x="8348" y="13413"/>
                      <a:pt x="8929" y="13878"/>
                    </a:cubicBezTo>
                    <a:cubicBezTo>
                      <a:pt x="9129" y="14048"/>
                      <a:pt x="9328" y="14276"/>
                      <a:pt x="9413" y="14532"/>
                    </a:cubicBezTo>
                    <a:cubicBezTo>
                      <a:pt x="9498" y="14816"/>
                      <a:pt x="9413" y="15129"/>
                      <a:pt x="9185" y="15271"/>
                    </a:cubicBezTo>
                    <a:cubicBezTo>
                      <a:pt x="9068" y="15355"/>
                      <a:pt x="8920" y="15380"/>
                      <a:pt x="8772" y="15380"/>
                    </a:cubicBezTo>
                    <a:cubicBezTo>
                      <a:pt x="8670" y="15380"/>
                      <a:pt x="8567" y="15368"/>
                      <a:pt x="8474" y="15357"/>
                    </a:cubicBezTo>
                    <a:cubicBezTo>
                      <a:pt x="7658" y="15232"/>
                      <a:pt x="6809" y="15053"/>
                      <a:pt x="5981" y="15053"/>
                    </a:cubicBezTo>
                    <a:cubicBezTo>
                      <a:pt x="5483" y="15053"/>
                      <a:pt x="4992" y="15118"/>
                      <a:pt x="4522" y="15300"/>
                    </a:cubicBezTo>
                    <a:cubicBezTo>
                      <a:pt x="3896" y="15527"/>
                      <a:pt x="3356" y="15982"/>
                      <a:pt x="2759" y="16323"/>
                    </a:cubicBezTo>
                    <a:cubicBezTo>
                      <a:pt x="2389" y="16551"/>
                      <a:pt x="1962" y="16750"/>
                      <a:pt x="1536" y="16864"/>
                    </a:cubicBezTo>
                    <a:cubicBezTo>
                      <a:pt x="1337" y="17859"/>
                      <a:pt x="1195" y="18854"/>
                      <a:pt x="1052" y="19878"/>
                    </a:cubicBezTo>
                    <a:cubicBezTo>
                      <a:pt x="1024" y="20191"/>
                      <a:pt x="996" y="20532"/>
                      <a:pt x="939" y="20873"/>
                    </a:cubicBezTo>
                    <a:cubicBezTo>
                      <a:pt x="1536" y="20646"/>
                      <a:pt x="2133" y="20475"/>
                      <a:pt x="2730" y="20333"/>
                    </a:cubicBezTo>
                    <a:cubicBezTo>
                      <a:pt x="2996" y="20257"/>
                      <a:pt x="3286" y="20194"/>
                      <a:pt x="3569" y="20194"/>
                    </a:cubicBezTo>
                    <a:cubicBezTo>
                      <a:pt x="3710" y="20194"/>
                      <a:pt x="3849" y="20210"/>
                      <a:pt x="3981" y="20248"/>
                    </a:cubicBezTo>
                    <a:cubicBezTo>
                      <a:pt x="4408" y="20361"/>
                      <a:pt x="4778" y="20731"/>
                      <a:pt x="4749" y="21158"/>
                    </a:cubicBezTo>
                    <a:cubicBezTo>
                      <a:pt x="4721" y="21470"/>
                      <a:pt x="4465" y="21755"/>
                      <a:pt x="4181" y="21897"/>
                    </a:cubicBezTo>
                    <a:cubicBezTo>
                      <a:pt x="3868" y="22068"/>
                      <a:pt x="3555" y="22124"/>
                      <a:pt x="3242" y="22181"/>
                    </a:cubicBezTo>
                    <a:cubicBezTo>
                      <a:pt x="2304" y="22437"/>
                      <a:pt x="1422" y="22892"/>
                      <a:pt x="683" y="23518"/>
                    </a:cubicBezTo>
                    <a:cubicBezTo>
                      <a:pt x="455" y="25878"/>
                      <a:pt x="285" y="28238"/>
                      <a:pt x="0" y="30599"/>
                    </a:cubicBezTo>
                    <a:cubicBezTo>
                      <a:pt x="1763" y="29888"/>
                      <a:pt x="3640" y="29490"/>
                      <a:pt x="5517" y="29319"/>
                    </a:cubicBezTo>
                    <a:cubicBezTo>
                      <a:pt x="5574" y="28921"/>
                      <a:pt x="5631" y="28551"/>
                      <a:pt x="5631" y="28181"/>
                    </a:cubicBezTo>
                    <a:cubicBezTo>
                      <a:pt x="5716" y="26959"/>
                      <a:pt x="5830" y="25651"/>
                      <a:pt x="6655" y="24769"/>
                    </a:cubicBezTo>
                    <a:cubicBezTo>
                      <a:pt x="6838" y="24567"/>
                      <a:pt x="7117" y="24413"/>
                      <a:pt x="7360" y="24413"/>
                    </a:cubicBezTo>
                    <a:cubicBezTo>
                      <a:pt x="7493" y="24413"/>
                      <a:pt x="7616" y="24459"/>
                      <a:pt x="7707" y="24570"/>
                    </a:cubicBezTo>
                    <a:cubicBezTo>
                      <a:pt x="7820" y="24712"/>
                      <a:pt x="7820" y="24940"/>
                      <a:pt x="7792" y="25139"/>
                    </a:cubicBezTo>
                    <a:lnTo>
                      <a:pt x="7394" y="29177"/>
                    </a:lnTo>
                    <a:cubicBezTo>
                      <a:pt x="7952" y="29160"/>
                      <a:pt x="8510" y="29153"/>
                      <a:pt x="9067" y="29153"/>
                    </a:cubicBezTo>
                    <a:cubicBezTo>
                      <a:pt x="10413" y="29153"/>
                      <a:pt x="11754" y="29193"/>
                      <a:pt x="13081" y="29234"/>
                    </a:cubicBezTo>
                    <a:lnTo>
                      <a:pt x="13110" y="29234"/>
                    </a:lnTo>
                    <a:cubicBezTo>
                      <a:pt x="13138" y="28551"/>
                      <a:pt x="12683" y="27926"/>
                      <a:pt x="12399" y="27300"/>
                    </a:cubicBezTo>
                    <a:cubicBezTo>
                      <a:pt x="11773" y="25935"/>
                      <a:pt x="11830" y="24314"/>
                      <a:pt x="12541" y="23006"/>
                    </a:cubicBezTo>
                    <a:cubicBezTo>
                      <a:pt x="12740" y="22665"/>
                      <a:pt x="12996" y="22323"/>
                      <a:pt x="13337" y="22124"/>
                    </a:cubicBezTo>
                    <a:cubicBezTo>
                      <a:pt x="13510" y="22031"/>
                      <a:pt x="13702" y="21982"/>
                      <a:pt x="13890" y="21982"/>
                    </a:cubicBezTo>
                    <a:cubicBezTo>
                      <a:pt x="14102" y="21982"/>
                      <a:pt x="14308" y="22045"/>
                      <a:pt x="14475" y="22181"/>
                    </a:cubicBezTo>
                    <a:cubicBezTo>
                      <a:pt x="14787" y="22437"/>
                      <a:pt x="14873" y="22864"/>
                      <a:pt x="14816" y="23262"/>
                    </a:cubicBezTo>
                    <a:cubicBezTo>
                      <a:pt x="14759" y="23660"/>
                      <a:pt x="14560" y="24030"/>
                      <a:pt x="14446" y="24399"/>
                    </a:cubicBezTo>
                    <a:cubicBezTo>
                      <a:pt x="14020" y="25594"/>
                      <a:pt x="14133" y="26959"/>
                      <a:pt x="14702" y="28096"/>
                    </a:cubicBezTo>
                    <a:cubicBezTo>
                      <a:pt x="14930" y="28523"/>
                      <a:pt x="15214" y="28892"/>
                      <a:pt x="15470" y="29290"/>
                    </a:cubicBezTo>
                    <a:cubicBezTo>
                      <a:pt x="15698" y="29294"/>
                      <a:pt x="15927" y="29296"/>
                      <a:pt x="16156" y="29296"/>
                    </a:cubicBezTo>
                    <a:cubicBezTo>
                      <a:pt x="17866" y="29296"/>
                      <a:pt x="19587" y="29197"/>
                      <a:pt x="21243" y="28921"/>
                    </a:cubicBezTo>
                    <a:cubicBezTo>
                      <a:pt x="21271" y="28807"/>
                      <a:pt x="21271" y="28693"/>
                      <a:pt x="21299" y="28580"/>
                    </a:cubicBezTo>
                    <a:cubicBezTo>
                      <a:pt x="21385" y="27670"/>
                      <a:pt x="21100" y="26788"/>
                      <a:pt x="20788" y="25935"/>
                    </a:cubicBezTo>
                    <a:cubicBezTo>
                      <a:pt x="20475" y="25110"/>
                      <a:pt x="20133" y="24257"/>
                      <a:pt x="20077" y="23347"/>
                    </a:cubicBezTo>
                    <a:cubicBezTo>
                      <a:pt x="19963" y="21726"/>
                      <a:pt x="20816" y="20020"/>
                      <a:pt x="20133" y="18570"/>
                    </a:cubicBezTo>
                    <a:cubicBezTo>
                      <a:pt x="19963" y="18143"/>
                      <a:pt x="19650" y="17774"/>
                      <a:pt x="19423" y="17347"/>
                    </a:cubicBezTo>
                    <a:cubicBezTo>
                      <a:pt x="19195" y="16949"/>
                      <a:pt x="19081" y="16409"/>
                      <a:pt x="19309" y="16011"/>
                    </a:cubicBezTo>
                    <a:cubicBezTo>
                      <a:pt x="19489" y="15668"/>
                      <a:pt x="19874" y="15497"/>
                      <a:pt x="20263" y="15497"/>
                    </a:cubicBezTo>
                    <a:cubicBezTo>
                      <a:pt x="20488" y="15497"/>
                      <a:pt x="20714" y="15555"/>
                      <a:pt x="20901" y="15669"/>
                    </a:cubicBezTo>
                    <a:cubicBezTo>
                      <a:pt x="21442" y="15954"/>
                      <a:pt x="21726" y="16579"/>
                      <a:pt x="21783" y="17176"/>
                    </a:cubicBezTo>
                    <a:cubicBezTo>
                      <a:pt x="21840" y="17774"/>
                      <a:pt x="21726" y="18371"/>
                      <a:pt x="21641" y="18968"/>
                    </a:cubicBezTo>
                    <a:cubicBezTo>
                      <a:pt x="21356" y="20788"/>
                      <a:pt x="21271" y="22807"/>
                      <a:pt x="22408" y="24257"/>
                    </a:cubicBezTo>
                    <a:cubicBezTo>
                      <a:pt x="23119" y="25167"/>
                      <a:pt x="24314" y="25821"/>
                      <a:pt x="24541" y="26987"/>
                    </a:cubicBezTo>
                    <a:cubicBezTo>
                      <a:pt x="24598" y="27385"/>
                      <a:pt x="24541" y="27783"/>
                      <a:pt x="24399" y="28153"/>
                    </a:cubicBezTo>
                    <a:cubicBezTo>
                      <a:pt x="24968" y="27954"/>
                      <a:pt x="25536" y="27726"/>
                      <a:pt x="26077" y="27442"/>
                    </a:cubicBezTo>
                    <a:cubicBezTo>
                      <a:pt x="27811" y="26617"/>
                      <a:pt x="29375" y="25366"/>
                      <a:pt x="30570" y="23859"/>
                    </a:cubicBezTo>
                    <a:cubicBezTo>
                      <a:pt x="30029" y="23205"/>
                      <a:pt x="29091" y="22921"/>
                      <a:pt x="28608" y="22210"/>
                    </a:cubicBezTo>
                    <a:cubicBezTo>
                      <a:pt x="28096" y="21442"/>
                      <a:pt x="28266" y="20447"/>
                      <a:pt x="28181" y="19508"/>
                    </a:cubicBezTo>
                    <a:cubicBezTo>
                      <a:pt x="28067" y="18229"/>
                      <a:pt x="27328" y="17006"/>
                      <a:pt x="26247" y="16295"/>
                    </a:cubicBezTo>
                    <a:cubicBezTo>
                      <a:pt x="25821" y="16011"/>
                      <a:pt x="25309" y="15783"/>
                      <a:pt x="24968" y="15357"/>
                    </a:cubicBezTo>
                    <a:cubicBezTo>
                      <a:pt x="24626" y="14930"/>
                      <a:pt x="24541" y="14247"/>
                      <a:pt x="24968" y="13906"/>
                    </a:cubicBezTo>
                    <a:cubicBezTo>
                      <a:pt x="25099" y="13811"/>
                      <a:pt x="25260" y="13770"/>
                      <a:pt x="25431" y="13770"/>
                    </a:cubicBezTo>
                    <a:cubicBezTo>
                      <a:pt x="25666" y="13770"/>
                      <a:pt x="25919" y="13848"/>
                      <a:pt x="26134" y="13963"/>
                    </a:cubicBezTo>
                    <a:cubicBezTo>
                      <a:pt x="26845" y="14390"/>
                      <a:pt x="27243" y="15186"/>
                      <a:pt x="27669" y="15925"/>
                    </a:cubicBezTo>
                    <a:cubicBezTo>
                      <a:pt x="28067" y="16665"/>
                      <a:pt x="28636" y="17404"/>
                      <a:pt x="29461" y="17575"/>
                    </a:cubicBezTo>
                    <a:cubicBezTo>
                      <a:pt x="29593" y="17600"/>
                      <a:pt x="29729" y="17608"/>
                      <a:pt x="29866" y="17608"/>
                    </a:cubicBezTo>
                    <a:cubicBezTo>
                      <a:pt x="30139" y="17608"/>
                      <a:pt x="30418" y="17575"/>
                      <a:pt x="30689" y="17575"/>
                    </a:cubicBezTo>
                    <a:cubicBezTo>
                      <a:pt x="30892" y="17575"/>
                      <a:pt x="31091" y="17594"/>
                      <a:pt x="31281" y="17660"/>
                    </a:cubicBezTo>
                    <a:cubicBezTo>
                      <a:pt x="31963" y="17944"/>
                      <a:pt x="32247" y="18769"/>
                      <a:pt x="32304" y="19508"/>
                    </a:cubicBezTo>
                    <a:cubicBezTo>
                      <a:pt x="32304" y="19906"/>
                      <a:pt x="32276" y="20304"/>
                      <a:pt x="32276" y="20703"/>
                    </a:cubicBezTo>
                    <a:cubicBezTo>
                      <a:pt x="32987" y="18655"/>
                      <a:pt x="33015" y="16380"/>
                      <a:pt x="32276" y="14333"/>
                    </a:cubicBezTo>
                    <a:cubicBezTo>
                      <a:pt x="32134" y="13935"/>
                      <a:pt x="31963" y="13565"/>
                      <a:pt x="31764" y="13195"/>
                    </a:cubicBezTo>
                    <a:cubicBezTo>
                      <a:pt x="31707" y="13167"/>
                      <a:pt x="31622" y="13167"/>
                      <a:pt x="31565" y="13138"/>
                    </a:cubicBezTo>
                    <a:cubicBezTo>
                      <a:pt x="31307" y="13104"/>
                      <a:pt x="31043" y="13085"/>
                      <a:pt x="30779" y="13085"/>
                    </a:cubicBezTo>
                    <a:cubicBezTo>
                      <a:pt x="30171" y="13085"/>
                      <a:pt x="29561" y="13185"/>
                      <a:pt x="29006" y="13423"/>
                    </a:cubicBezTo>
                    <a:cubicBezTo>
                      <a:pt x="28807" y="13508"/>
                      <a:pt x="28608" y="13622"/>
                      <a:pt x="28409" y="13679"/>
                    </a:cubicBezTo>
                    <a:cubicBezTo>
                      <a:pt x="28372" y="13683"/>
                      <a:pt x="28334" y="13686"/>
                      <a:pt x="28296" y="13686"/>
                    </a:cubicBezTo>
                    <a:cubicBezTo>
                      <a:pt x="28102" y="13686"/>
                      <a:pt x="27907" y="13623"/>
                      <a:pt x="27811" y="13480"/>
                    </a:cubicBezTo>
                    <a:cubicBezTo>
                      <a:pt x="27669" y="13281"/>
                      <a:pt x="27726" y="13025"/>
                      <a:pt x="27868" y="12854"/>
                    </a:cubicBezTo>
                    <a:cubicBezTo>
                      <a:pt x="28010" y="12655"/>
                      <a:pt x="28209" y="12541"/>
                      <a:pt x="28409" y="12456"/>
                    </a:cubicBezTo>
                    <a:cubicBezTo>
                      <a:pt x="28998" y="12220"/>
                      <a:pt x="29641" y="12093"/>
                      <a:pt x="30273" y="12093"/>
                    </a:cubicBezTo>
                    <a:cubicBezTo>
                      <a:pt x="30556" y="12093"/>
                      <a:pt x="30837" y="12119"/>
                      <a:pt x="31110" y="12172"/>
                    </a:cubicBezTo>
                    <a:cubicBezTo>
                      <a:pt x="30029" y="10693"/>
                      <a:pt x="28465" y="9584"/>
                      <a:pt x="26674" y="9129"/>
                    </a:cubicBezTo>
                    <a:cubicBezTo>
                      <a:pt x="26759" y="8105"/>
                      <a:pt x="26589" y="7081"/>
                      <a:pt x="26247" y="6115"/>
                    </a:cubicBezTo>
                    <a:cubicBezTo>
                      <a:pt x="25650" y="7025"/>
                      <a:pt x="24882" y="7849"/>
                      <a:pt x="23972" y="8532"/>
                    </a:cubicBezTo>
                    <a:cubicBezTo>
                      <a:pt x="23776" y="8674"/>
                      <a:pt x="23514" y="8794"/>
                      <a:pt x="23282" y="8794"/>
                    </a:cubicBezTo>
                    <a:cubicBezTo>
                      <a:pt x="23143" y="8794"/>
                      <a:pt x="23016" y="8752"/>
                      <a:pt x="22920" y="8645"/>
                    </a:cubicBezTo>
                    <a:cubicBezTo>
                      <a:pt x="22721" y="8361"/>
                      <a:pt x="22949" y="7935"/>
                      <a:pt x="23176" y="7679"/>
                    </a:cubicBezTo>
                    <a:cubicBezTo>
                      <a:pt x="24058" y="6541"/>
                      <a:pt x="24826" y="5261"/>
                      <a:pt x="25110" y="3868"/>
                    </a:cubicBezTo>
                    <a:cubicBezTo>
                      <a:pt x="24115" y="2475"/>
                      <a:pt x="22721" y="1337"/>
                      <a:pt x="21157" y="655"/>
                    </a:cubicBezTo>
                    <a:cubicBezTo>
                      <a:pt x="20731" y="484"/>
                      <a:pt x="20304" y="313"/>
                      <a:pt x="19849" y="200"/>
                    </a:cubicBezTo>
                    <a:cubicBezTo>
                      <a:pt x="19678" y="683"/>
                      <a:pt x="19252" y="1138"/>
                      <a:pt x="18968" y="1593"/>
                    </a:cubicBezTo>
                    <a:cubicBezTo>
                      <a:pt x="18370" y="2503"/>
                      <a:pt x="18200" y="3669"/>
                      <a:pt x="18541" y="4721"/>
                    </a:cubicBezTo>
                    <a:cubicBezTo>
                      <a:pt x="18712" y="5261"/>
                      <a:pt x="18996" y="5745"/>
                      <a:pt x="19224" y="6257"/>
                    </a:cubicBezTo>
                    <a:cubicBezTo>
                      <a:pt x="19451" y="6797"/>
                      <a:pt x="19622" y="7366"/>
                      <a:pt x="19479" y="7906"/>
                    </a:cubicBezTo>
                    <a:cubicBezTo>
                      <a:pt x="19369" y="8460"/>
                      <a:pt x="18908" y="8959"/>
                      <a:pt x="18359" y="8959"/>
                    </a:cubicBezTo>
                    <a:cubicBezTo>
                      <a:pt x="18344" y="8959"/>
                      <a:pt x="18329" y="8959"/>
                      <a:pt x="18314" y="8958"/>
                    </a:cubicBezTo>
                    <a:cubicBezTo>
                      <a:pt x="17517" y="8930"/>
                      <a:pt x="17091" y="7991"/>
                      <a:pt x="17091" y="7224"/>
                    </a:cubicBezTo>
                    <a:cubicBezTo>
                      <a:pt x="17091" y="6427"/>
                      <a:pt x="17347" y="5631"/>
                      <a:pt x="17205" y="4863"/>
                    </a:cubicBezTo>
                    <a:cubicBezTo>
                      <a:pt x="16977" y="3726"/>
                      <a:pt x="15896" y="2958"/>
                      <a:pt x="15356" y="1906"/>
                    </a:cubicBezTo>
                    <a:cubicBezTo>
                      <a:pt x="15043" y="1309"/>
                      <a:pt x="14958" y="655"/>
                      <a:pt x="150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199" name="Google Shape;2199;p37">
                <a:extLst>
                  <a:ext uri="{FF2B5EF4-FFF2-40B4-BE49-F238E27FC236}">
                    <a16:creationId xmlns:a16="http://schemas.microsoft.com/office/drawing/2014/main" id="{250EA3AE-2D1C-B0CE-41B3-0CC8C9A5DDD7}"/>
                  </a:ext>
                </a:extLst>
              </p:cNvPr>
              <p:cNvSpPr/>
              <p:nvPr/>
            </p:nvSpPr>
            <p:spPr>
              <a:xfrm rot="5400000">
                <a:off x="6058124" y="5448995"/>
                <a:ext cx="123841" cy="355206"/>
              </a:xfrm>
              <a:custGeom>
                <a:avLst/>
                <a:gdLst/>
                <a:ahLst/>
                <a:cxnLst/>
                <a:rect l="l" t="t" r="r" b="b"/>
                <a:pathLst>
                  <a:path w="2816" h="8077" extrusionOk="0">
                    <a:moveTo>
                      <a:pt x="114" y="0"/>
                    </a:moveTo>
                    <a:cubicBezTo>
                      <a:pt x="57" y="256"/>
                      <a:pt x="29" y="512"/>
                      <a:pt x="0" y="768"/>
                    </a:cubicBezTo>
                    <a:cubicBezTo>
                      <a:pt x="313" y="1479"/>
                      <a:pt x="626" y="2190"/>
                      <a:pt x="939" y="2901"/>
                    </a:cubicBezTo>
                    <a:cubicBezTo>
                      <a:pt x="1650" y="4635"/>
                      <a:pt x="2275" y="6342"/>
                      <a:pt x="2816" y="8076"/>
                    </a:cubicBezTo>
                    <a:cubicBezTo>
                      <a:pt x="2048" y="5346"/>
                      <a:pt x="1138" y="2645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00" name="Google Shape;2200;p37">
                <a:extLst>
                  <a:ext uri="{FF2B5EF4-FFF2-40B4-BE49-F238E27FC236}">
                    <a16:creationId xmlns:a16="http://schemas.microsoft.com/office/drawing/2014/main" id="{0C4B016E-9BF6-AFE1-3471-64A5A7A1F4FF}"/>
                  </a:ext>
                </a:extLst>
              </p:cNvPr>
              <p:cNvSpPr/>
              <p:nvPr/>
            </p:nvSpPr>
            <p:spPr>
              <a:xfrm rot="5400000">
                <a:off x="6145069" y="5615936"/>
                <a:ext cx="185101" cy="305204"/>
              </a:xfrm>
              <a:custGeom>
                <a:avLst/>
                <a:gdLst/>
                <a:ahLst/>
                <a:cxnLst/>
                <a:rect l="l" t="t" r="r" b="b"/>
                <a:pathLst>
                  <a:path w="4209" h="694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882" y="2304"/>
                      <a:pt x="1706" y="4608"/>
                      <a:pt x="2417" y="6940"/>
                    </a:cubicBezTo>
                    <a:cubicBezTo>
                      <a:pt x="3242" y="5859"/>
                      <a:pt x="3953" y="4636"/>
                      <a:pt x="4209" y="3328"/>
                    </a:cubicBezTo>
                    <a:cubicBezTo>
                      <a:pt x="3214" y="1935"/>
                      <a:pt x="1820" y="797"/>
                      <a:pt x="256" y="115"/>
                    </a:cubicBezTo>
                    <a:cubicBezTo>
                      <a:pt x="171" y="86"/>
                      <a:pt x="86" y="58"/>
                      <a:pt x="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01" name="Google Shape;2201;p37">
                <a:extLst>
                  <a:ext uri="{FF2B5EF4-FFF2-40B4-BE49-F238E27FC236}">
                    <a16:creationId xmlns:a16="http://schemas.microsoft.com/office/drawing/2014/main" id="{AAAB19DE-FCC6-ED59-89E9-E0FEFC3FF293}"/>
                  </a:ext>
                </a:extLst>
              </p:cNvPr>
              <p:cNvSpPr/>
              <p:nvPr/>
            </p:nvSpPr>
            <p:spPr>
              <a:xfrm rot="5400000">
                <a:off x="5800495" y="4916240"/>
                <a:ext cx="175118" cy="121334"/>
              </a:xfrm>
              <a:custGeom>
                <a:avLst/>
                <a:gdLst/>
                <a:ahLst/>
                <a:cxnLst/>
                <a:rect l="l" t="t" r="r" b="b"/>
                <a:pathLst>
                  <a:path w="3982" h="2759" extrusionOk="0">
                    <a:moveTo>
                      <a:pt x="285" y="0"/>
                    </a:moveTo>
                    <a:cubicBezTo>
                      <a:pt x="200" y="256"/>
                      <a:pt x="86" y="540"/>
                      <a:pt x="1" y="796"/>
                    </a:cubicBezTo>
                    <a:cubicBezTo>
                      <a:pt x="967" y="1394"/>
                      <a:pt x="1877" y="2048"/>
                      <a:pt x="2787" y="2759"/>
                    </a:cubicBezTo>
                    <a:cubicBezTo>
                      <a:pt x="2986" y="2702"/>
                      <a:pt x="3157" y="2645"/>
                      <a:pt x="3328" y="2616"/>
                    </a:cubicBezTo>
                    <a:cubicBezTo>
                      <a:pt x="3555" y="2588"/>
                      <a:pt x="3754" y="2588"/>
                      <a:pt x="3982" y="2588"/>
                    </a:cubicBezTo>
                    <a:cubicBezTo>
                      <a:pt x="2787" y="1706"/>
                      <a:pt x="1536" y="825"/>
                      <a:pt x="2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02" name="Google Shape;2202;p37">
                <a:extLst>
                  <a:ext uri="{FF2B5EF4-FFF2-40B4-BE49-F238E27FC236}">
                    <a16:creationId xmlns:a16="http://schemas.microsoft.com/office/drawing/2014/main" id="{1CA9AA4E-DE29-04D9-D645-78CD0889976B}"/>
                  </a:ext>
                </a:extLst>
              </p:cNvPr>
              <p:cNvSpPr/>
              <p:nvPr/>
            </p:nvSpPr>
            <p:spPr>
              <a:xfrm rot="5400000">
                <a:off x="5524089" y="4858716"/>
                <a:ext cx="175162" cy="83821"/>
              </a:xfrm>
              <a:custGeom>
                <a:avLst/>
                <a:gdLst/>
                <a:ahLst/>
                <a:cxnLst/>
                <a:rect l="l" t="t" r="r" b="b"/>
                <a:pathLst>
                  <a:path w="3983" h="1906" extrusionOk="0">
                    <a:moveTo>
                      <a:pt x="172" y="0"/>
                    </a:moveTo>
                    <a:cubicBezTo>
                      <a:pt x="115" y="370"/>
                      <a:pt x="58" y="740"/>
                      <a:pt x="1" y="1109"/>
                    </a:cubicBezTo>
                    <a:cubicBezTo>
                      <a:pt x="1338" y="1308"/>
                      <a:pt x="2674" y="1593"/>
                      <a:pt x="3982" y="1905"/>
                    </a:cubicBezTo>
                    <a:cubicBezTo>
                      <a:pt x="3954" y="1877"/>
                      <a:pt x="3925" y="1849"/>
                      <a:pt x="3868" y="1849"/>
                    </a:cubicBezTo>
                    <a:cubicBezTo>
                      <a:pt x="2646" y="1223"/>
                      <a:pt x="1423" y="597"/>
                      <a:pt x="1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03" name="Google Shape;2203;p37">
                <a:extLst>
                  <a:ext uri="{FF2B5EF4-FFF2-40B4-BE49-F238E27FC236}">
                    <a16:creationId xmlns:a16="http://schemas.microsoft.com/office/drawing/2014/main" id="{E3525AB3-1F55-C5D4-A6AA-F6A42EA5EB82}"/>
                  </a:ext>
                </a:extLst>
              </p:cNvPr>
              <p:cNvSpPr/>
              <p:nvPr/>
            </p:nvSpPr>
            <p:spPr>
              <a:xfrm rot="5400000">
                <a:off x="4995784" y="4871842"/>
                <a:ext cx="1516960" cy="1296896"/>
              </a:xfrm>
              <a:custGeom>
                <a:avLst/>
                <a:gdLst/>
                <a:ahLst/>
                <a:cxnLst/>
                <a:rect l="l" t="t" r="r" b="b"/>
                <a:pathLst>
                  <a:path w="34494" h="29490" extrusionOk="0">
                    <a:moveTo>
                      <a:pt x="13707" y="1"/>
                    </a:moveTo>
                    <a:cubicBezTo>
                      <a:pt x="12768" y="257"/>
                      <a:pt x="11858" y="626"/>
                      <a:pt x="11005" y="1081"/>
                    </a:cubicBezTo>
                    <a:cubicBezTo>
                      <a:pt x="13650" y="4693"/>
                      <a:pt x="16095" y="8446"/>
                      <a:pt x="17972" y="12484"/>
                    </a:cubicBezTo>
                    <a:cubicBezTo>
                      <a:pt x="16891" y="13053"/>
                      <a:pt x="15868" y="13679"/>
                      <a:pt x="14844" y="14304"/>
                    </a:cubicBezTo>
                    <a:cubicBezTo>
                      <a:pt x="13849" y="12854"/>
                      <a:pt x="12825" y="11461"/>
                      <a:pt x="11887" y="10153"/>
                    </a:cubicBezTo>
                    <a:cubicBezTo>
                      <a:pt x="11403" y="9498"/>
                      <a:pt x="10920" y="8816"/>
                      <a:pt x="10465" y="8162"/>
                    </a:cubicBezTo>
                    <a:cubicBezTo>
                      <a:pt x="9888" y="8189"/>
                      <a:pt x="9338" y="8562"/>
                      <a:pt x="8763" y="8562"/>
                    </a:cubicBezTo>
                    <a:cubicBezTo>
                      <a:pt x="8743" y="8562"/>
                      <a:pt x="8722" y="8561"/>
                      <a:pt x="8702" y="8560"/>
                    </a:cubicBezTo>
                    <a:cubicBezTo>
                      <a:pt x="7991" y="8532"/>
                      <a:pt x="7450" y="7934"/>
                      <a:pt x="7081" y="7337"/>
                    </a:cubicBezTo>
                    <a:cubicBezTo>
                      <a:pt x="6711" y="6740"/>
                      <a:pt x="6370" y="6058"/>
                      <a:pt x="5744" y="5745"/>
                    </a:cubicBezTo>
                    <a:cubicBezTo>
                      <a:pt x="5289" y="6342"/>
                      <a:pt x="4891" y="6996"/>
                      <a:pt x="4493" y="7650"/>
                    </a:cubicBezTo>
                    <a:cubicBezTo>
                      <a:pt x="6740" y="9072"/>
                      <a:pt x="8872" y="10664"/>
                      <a:pt x="10977" y="12257"/>
                    </a:cubicBezTo>
                    <a:cubicBezTo>
                      <a:pt x="12057" y="13082"/>
                      <a:pt x="13109" y="13906"/>
                      <a:pt x="14190" y="14702"/>
                    </a:cubicBezTo>
                    <a:cubicBezTo>
                      <a:pt x="13308" y="15271"/>
                      <a:pt x="12455" y="15897"/>
                      <a:pt x="11631" y="16522"/>
                    </a:cubicBezTo>
                    <a:cubicBezTo>
                      <a:pt x="10834" y="15925"/>
                      <a:pt x="10067" y="15328"/>
                      <a:pt x="9270" y="14731"/>
                    </a:cubicBezTo>
                    <a:cubicBezTo>
                      <a:pt x="9242" y="14845"/>
                      <a:pt x="9185" y="14958"/>
                      <a:pt x="9071" y="15015"/>
                    </a:cubicBezTo>
                    <a:cubicBezTo>
                      <a:pt x="8954" y="15099"/>
                      <a:pt x="8806" y="15124"/>
                      <a:pt x="8658" y="15124"/>
                    </a:cubicBezTo>
                    <a:cubicBezTo>
                      <a:pt x="8556" y="15124"/>
                      <a:pt x="8453" y="15112"/>
                      <a:pt x="8360" y="15101"/>
                    </a:cubicBezTo>
                    <a:cubicBezTo>
                      <a:pt x="8275" y="15072"/>
                      <a:pt x="8190" y="15072"/>
                      <a:pt x="8105" y="15044"/>
                    </a:cubicBezTo>
                    <a:lnTo>
                      <a:pt x="8105" y="15044"/>
                    </a:lnTo>
                    <a:cubicBezTo>
                      <a:pt x="8958" y="15811"/>
                      <a:pt x="9782" y="16579"/>
                      <a:pt x="10579" y="17375"/>
                    </a:cubicBezTo>
                    <a:cubicBezTo>
                      <a:pt x="8815" y="18826"/>
                      <a:pt x="7195" y="20447"/>
                      <a:pt x="5659" y="22153"/>
                    </a:cubicBezTo>
                    <a:cubicBezTo>
                      <a:pt x="5090" y="21982"/>
                      <a:pt x="4493" y="21840"/>
                      <a:pt x="3896" y="21698"/>
                    </a:cubicBezTo>
                    <a:cubicBezTo>
                      <a:pt x="3668" y="21812"/>
                      <a:pt x="3384" y="21868"/>
                      <a:pt x="3128" y="21925"/>
                    </a:cubicBezTo>
                    <a:cubicBezTo>
                      <a:pt x="2190" y="22181"/>
                      <a:pt x="1308" y="22636"/>
                      <a:pt x="569" y="23262"/>
                    </a:cubicBezTo>
                    <a:cubicBezTo>
                      <a:pt x="569" y="23376"/>
                      <a:pt x="540" y="23461"/>
                      <a:pt x="540" y="23575"/>
                    </a:cubicBezTo>
                    <a:cubicBezTo>
                      <a:pt x="1848" y="23489"/>
                      <a:pt x="3185" y="23461"/>
                      <a:pt x="4522" y="23461"/>
                    </a:cubicBezTo>
                    <a:cubicBezTo>
                      <a:pt x="3697" y="24456"/>
                      <a:pt x="2901" y="25451"/>
                      <a:pt x="2133" y="26475"/>
                    </a:cubicBezTo>
                    <a:cubicBezTo>
                      <a:pt x="1507" y="26504"/>
                      <a:pt x="882" y="26532"/>
                      <a:pt x="284" y="26589"/>
                    </a:cubicBezTo>
                    <a:cubicBezTo>
                      <a:pt x="171" y="27556"/>
                      <a:pt x="85" y="28523"/>
                      <a:pt x="0" y="29489"/>
                    </a:cubicBezTo>
                    <a:cubicBezTo>
                      <a:pt x="85" y="29347"/>
                      <a:pt x="199" y="29205"/>
                      <a:pt x="313" y="29063"/>
                    </a:cubicBezTo>
                    <a:lnTo>
                      <a:pt x="484" y="29205"/>
                    </a:lnTo>
                    <a:cubicBezTo>
                      <a:pt x="8275" y="17944"/>
                      <a:pt x="20958" y="9698"/>
                      <a:pt x="34494" y="7792"/>
                    </a:cubicBezTo>
                    <a:lnTo>
                      <a:pt x="34124" y="6655"/>
                    </a:lnTo>
                    <a:cubicBezTo>
                      <a:pt x="31593" y="7024"/>
                      <a:pt x="29062" y="7679"/>
                      <a:pt x="26588" y="8560"/>
                    </a:cubicBezTo>
                    <a:cubicBezTo>
                      <a:pt x="26588" y="7622"/>
                      <a:pt x="26446" y="6712"/>
                      <a:pt x="26133" y="5859"/>
                    </a:cubicBezTo>
                    <a:cubicBezTo>
                      <a:pt x="25536" y="6769"/>
                      <a:pt x="24768" y="7593"/>
                      <a:pt x="23858" y="8276"/>
                    </a:cubicBezTo>
                    <a:cubicBezTo>
                      <a:pt x="23773" y="8333"/>
                      <a:pt x="23688" y="8389"/>
                      <a:pt x="23574" y="8418"/>
                    </a:cubicBezTo>
                    <a:cubicBezTo>
                      <a:pt x="23688" y="8816"/>
                      <a:pt x="23802" y="9214"/>
                      <a:pt x="23915" y="9584"/>
                    </a:cubicBezTo>
                    <a:cubicBezTo>
                      <a:pt x="22038" y="10380"/>
                      <a:pt x="20219" y="11262"/>
                      <a:pt x="18455" y="12200"/>
                    </a:cubicBezTo>
                    <a:cubicBezTo>
                      <a:pt x="17801" y="10067"/>
                      <a:pt x="17062" y="7934"/>
                      <a:pt x="16152" y="5802"/>
                    </a:cubicBezTo>
                    <a:cubicBezTo>
                      <a:pt x="15356" y="3868"/>
                      <a:pt x="14474" y="1963"/>
                      <a:pt x="137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04" name="Google Shape;2204;p37">
                <a:extLst>
                  <a:ext uri="{FF2B5EF4-FFF2-40B4-BE49-F238E27FC236}">
                    <a16:creationId xmlns:a16="http://schemas.microsoft.com/office/drawing/2014/main" id="{5C0D199B-7D34-007A-B4FA-05D439F4DCAC}"/>
                  </a:ext>
                </a:extLst>
              </p:cNvPr>
              <p:cNvSpPr/>
              <p:nvPr/>
            </p:nvSpPr>
            <p:spPr>
              <a:xfrm rot="5400000">
                <a:off x="6115668" y="5313430"/>
                <a:ext cx="143850" cy="188619"/>
              </a:xfrm>
              <a:custGeom>
                <a:avLst/>
                <a:gdLst/>
                <a:ahLst/>
                <a:cxnLst/>
                <a:rect l="l" t="t" r="r" b="b"/>
                <a:pathLst>
                  <a:path w="3271" h="4289" extrusionOk="0">
                    <a:moveTo>
                      <a:pt x="1276" y="1"/>
                    </a:moveTo>
                    <a:cubicBezTo>
                      <a:pt x="1252" y="1"/>
                      <a:pt x="1217" y="4"/>
                      <a:pt x="1166" y="12"/>
                    </a:cubicBezTo>
                    <a:cubicBezTo>
                      <a:pt x="768" y="69"/>
                      <a:pt x="399" y="239"/>
                      <a:pt x="228" y="552"/>
                    </a:cubicBezTo>
                    <a:cubicBezTo>
                      <a:pt x="1" y="979"/>
                      <a:pt x="114" y="1462"/>
                      <a:pt x="285" y="1917"/>
                    </a:cubicBezTo>
                    <a:cubicBezTo>
                      <a:pt x="598" y="2856"/>
                      <a:pt x="1166" y="3823"/>
                      <a:pt x="2105" y="4221"/>
                    </a:cubicBezTo>
                    <a:cubicBezTo>
                      <a:pt x="2209" y="4262"/>
                      <a:pt x="2313" y="4289"/>
                      <a:pt x="2428" y="4289"/>
                    </a:cubicBezTo>
                    <a:cubicBezTo>
                      <a:pt x="2470" y="4289"/>
                      <a:pt x="2514" y="4285"/>
                      <a:pt x="2560" y="4277"/>
                    </a:cubicBezTo>
                    <a:cubicBezTo>
                      <a:pt x="2816" y="4221"/>
                      <a:pt x="2986" y="3936"/>
                      <a:pt x="3072" y="3680"/>
                    </a:cubicBezTo>
                    <a:cubicBezTo>
                      <a:pt x="3271" y="3026"/>
                      <a:pt x="3242" y="2287"/>
                      <a:pt x="2929" y="1633"/>
                    </a:cubicBezTo>
                    <a:cubicBezTo>
                      <a:pt x="2617" y="1007"/>
                      <a:pt x="2076" y="495"/>
                      <a:pt x="1422" y="239"/>
                    </a:cubicBezTo>
                    <a:cubicBezTo>
                      <a:pt x="1128" y="141"/>
                      <a:pt x="1427" y="1"/>
                      <a:pt x="12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05" name="Google Shape;2205;p37">
                <a:extLst>
                  <a:ext uri="{FF2B5EF4-FFF2-40B4-BE49-F238E27FC236}">
                    <a16:creationId xmlns:a16="http://schemas.microsoft.com/office/drawing/2014/main" id="{CFA9FD64-1978-0E9E-3E77-4F16EB001926}"/>
                  </a:ext>
                </a:extLst>
              </p:cNvPr>
              <p:cNvSpPr/>
              <p:nvPr/>
            </p:nvSpPr>
            <p:spPr>
              <a:xfrm rot="5400000">
                <a:off x="5636124" y="4967936"/>
                <a:ext cx="103831" cy="71727"/>
              </a:xfrm>
              <a:custGeom>
                <a:avLst/>
                <a:gdLst/>
                <a:ahLst/>
                <a:cxnLst/>
                <a:rect l="l" t="t" r="r" b="b"/>
                <a:pathLst>
                  <a:path w="2361" h="1631" extrusionOk="0">
                    <a:moveTo>
                      <a:pt x="1612" y="1"/>
                    </a:moveTo>
                    <a:cubicBezTo>
                      <a:pt x="1313" y="1"/>
                      <a:pt x="1006" y="104"/>
                      <a:pt x="768" y="263"/>
                    </a:cubicBezTo>
                    <a:cubicBezTo>
                      <a:pt x="427" y="519"/>
                      <a:pt x="200" y="917"/>
                      <a:pt x="0" y="1286"/>
                    </a:cubicBezTo>
                    <a:cubicBezTo>
                      <a:pt x="173" y="1524"/>
                      <a:pt x="461" y="1630"/>
                      <a:pt x="751" y="1630"/>
                    </a:cubicBezTo>
                    <a:cubicBezTo>
                      <a:pt x="843" y="1630"/>
                      <a:pt x="935" y="1620"/>
                      <a:pt x="1024" y="1599"/>
                    </a:cubicBezTo>
                    <a:cubicBezTo>
                      <a:pt x="1394" y="1514"/>
                      <a:pt x="1707" y="1258"/>
                      <a:pt x="2019" y="1030"/>
                    </a:cubicBezTo>
                    <a:cubicBezTo>
                      <a:pt x="2162" y="888"/>
                      <a:pt x="2361" y="746"/>
                      <a:pt x="2361" y="547"/>
                    </a:cubicBezTo>
                    <a:cubicBezTo>
                      <a:pt x="2361" y="320"/>
                      <a:pt x="2190" y="149"/>
                      <a:pt x="1991" y="64"/>
                    </a:cubicBezTo>
                    <a:cubicBezTo>
                      <a:pt x="1870" y="20"/>
                      <a:pt x="1742" y="1"/>
                      <a:pt x="16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06" name="Google Shape;2206;p37">
                <a:extLst>
                  <a:ext uri="{FF2B5EF4-FFF2-40B4-BE49-F238E27FC236}">
                    <a16:creationId xmlns:a16="http://schemas.microsoft.com/office/drawing/2014/main" id="{CB8E9ACB-FA0A-E10A-31CE-D73CC57492CC}"/>
                  </a:ext>
                </a:extLst>
              </p:cNvPr>
              <p:cNvSpPr/>
              <p:nvPr/>
            </p:nvSpPr>
            <p:spPr>
              <a:xfrm rot="5400000">
                <a:off x="5341731" y="4834419"/>
                <a:ext cx="71332" cy="61129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1390" extrusionOk="0">
                    <a:moveTo>
                      <a:pt x="1270" y="0"/>
                    </a:moveTo>
                    <a:cubicBezTo>
                      <a:pt x="1225" y="0"/>
                      <a:pt x="1180" y="7"/>
                      <a:pt x="1138" y="17"/>
                    </a:cubicBezTo>
                    <a:cubicBezTo>
                      <a:pt x="569" y="103"/>
                      <a:pt x="114" y="558"/>
                      <a:pt x="1" y="1098"/>
                    </a:cubicBezTo>
                    <a:cubicBezTo>
                      <a:pt x="1" y="1155"/>
                      <a:pt x="1" y="1212"/>
                      <a:pt x="29" y="1268"/>
                    </a:cubicBezTo>
                    <a:cubicBezTo>
                      <a:pt x="64" y="1356"/>
                      <a:pt x="152" y="1389"/>
                      <a:pt x="248" y="1389"/>
                    </a:cubicBezTo>
                    <a:cubicBezTo>
                      <a:pt x="309" y="1389"/>
                      <a:pt x="372" y="1376"/>
                      <a:pt x="427" y="1354"/>
                    </a:cubicBezTo>
                    <a:cubicBezTo>
                      <a:pt x="825" y="1212"/>
                      <a:pt x="1138" y="956"/>
                      <a:pt x="1394" y="643"/>
                    </a:cubicBezTo>
                    <a:cubicBezTo>
                      <a:pt x="1536" y="472"/>
                      <a:pt x="1622" y="216"/>
                      <a:pt x="1479" y="74"/>
                    </a:cubicBezTo>
                    <a:cubicBezTo>
                      <a:pt x="1425" y="20"/>
                      <a:pt x="1348" y="0"/>
                      <a:pt x="127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07" name="Google Shape;2207;p37">
                <a:extLst>
                  <a:ext uri="{FF2B5EF4-FFF2-40B4-BE49-F238E27FC236}">
                    <a16:creationId xmlns:a16="http://schemas.microsoft.com/office/drawing/2014/main" id="{8E4127D4-BE31-8317-301E-5CC7D6B04087}"/>
                  </a:ext>
                </a:extLst>
              </p:cNvPr>
              <p:cNvSpPr/>
              <p:nvPr/>
            </p:nvSpPr>
            <p:spPr>
              <a:xfrm rot="5400000">
                <a:off x="5383004" y="4917252"/>
                <a:ext cx="46308" cy="28058"/>
              </a:xfrm>
              <a:custGeom>
                <a:avLst/>
                <a:gdLst/>
                <a:ahLst/>
                <a:cxnLst/>
                <a:rect l="l" t="t" r="r" b="b"/>
                <a:pathLst>
                  <a:path w="1053" h="638" extrusionOk="0">
                    <a:moveTo>
                      <a:pt x="852" y="0"/>
                    </a:moveTo>
                    <a:cubicBezTo>
                      <a:pt x="825" y="0"/>
                      <a:pt x="796" y="4"/>
                      <a:pt x="768" y="11"/>
                    </a:cubicBezTo>
                    <a:lnTo>
                      <a:pt x="341" y="68"/>
                    </a:lnTo>
                    <a:cubicBezTo>
                      <a:pt x="199" y="181"/>
                      <a:pt x="85" y="352"/>
                      <a:pt x="0" y="523"/>
                    </a:cubicBezTo>
                    <a:cubicBezTo>
                      <a:pt x="80" y="603"/>
                      <a:pt x="206" y="638"/>
                      <a:pt x="330" y="638"/>
                    </a:cubicBezTo>
                    <a:cubicBezTo>
                      <a:pt x="427" y="638"/>
                      <a:pt x="523" y="617"/>
                      <a:pt x="597" y="580"/>
                    </a:cubicBezTo>
                    <a:cubicBezTo>
                      <a:pt x="796" y="466"/>
                      <a:pt x="910" y="267"/>
                      <a:pt x="1052" y="96"/>
                    </a:cubicBezTo>
                    <a:cubicBezTo>
                      <a:pt x="1010" y="32"/>
                      <a:pt x="935" y="0"/>
                      <a:pt x="85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sp>
        <p:nvSpPr>
          <p:cNvPr id="2208" name="Google Shape;2208;p37">
            <a:extLst>
              <a:ext uri="{FF2B5EF4-FFF2-40B4-BE49-F238E27FC236}">
                <a16:creationId xmlns:a16="http://schemas.microsoft.com/office/drawing/2014/main" id="{39C74556-815C-2C94-D305-66C4DBE72C7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92600" y="1390800"/>
            <a:ext cx="7606800" cy="4076400"/>
          </a:xfrm>
          <a:prstGeom prst="rect">
            <a:avLst/>
          </a:prstGeom>
          <a:solidFill>
            <a:schemeClr val="bg1"/>
          </a:solidFill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8000" dirty="0" err="1">
                <a:solidFill>
                  <a:srgbClr val="C00000"/>
                </a:solidFill>
                <a:latin typeface="#9Slide07 IcielStormtrooper" panose="020B0500000000000000" pitchFamily="34" charset="0"/>
              </a:rPr>
              <a:t>Vận</a:t>
            </a:r>
            <a:r>
              <a:rPr lang="en-US" sz="8000" dirty="0">
                <a:solidFill>
                  <a:srgbClr val="C00000"/>
                </a:solidFill>
                <a:latin typeface="#9Slide07 IcielStormtrooper" panose="020B0500000000000000" pitchFamily="34" charset="0"/>
              </a:rPr>
              <a:t> </a:t>
            </a:r>
            <a:r>
              <a:rPr lang="en-US" sz="8000" dirty="0" err="1">
                <a:solidFill>
                  <a:srgbClr val="C00000"/>
                </a:solidFill>
                <a:latin typeface="#9Slide07 IcielStormtrooper" panose="020B0500000000000000" pitchFamily="34" charset="0"/>
              </a:rPr>
              <a:t>dụng</a:t>
            </a:r>
            <a:endParaRPr sz="8000" dirty="0">
              <a:solidFill>
                <a:srgbClr val="C00000"/>
              </a:solidFill>
              <a:latin typeface="#9Slide07 IcielStormtrooper" panose="020B0500000000000000" pitchFamily="34" charset="0"/>
            </a:endParaRPr>
          </a:p>
        </p:txBody>
      </p:sp>
      <p:grpSp>
        <p:nvGrpSpPr>
          <p:cNvPr id="2209" name="Google Shape;2209;p37">
            <a:extLst>
              <a:ext uri="{FF2B5EF4-FFF2-40B4-BE49-F238E27FC236}">
                <a16:creationId xmlns:a16="http://schemas.microsoft.com/office/drawing/2014/main" id="{8EC19A36-C29C-9F85-96CC-194591ADDF69}"/>
              </a:ext>
            </a:extLst>
          </p:cNvPr>
          <p:cNvGrpSpPr/>
          <p:nvPr/>
        </p:nvGrpSpPr>
        <p:grpSpPr>
          <a:xfrm rot="926984">
            <a:off x="287373" y="1040937"/>
            <a:ext cx="2114768" cy="6081680"/>
            <a:chOff x="715800" y="1788025"/>
            <a:chExt cx="1034066" cy="2973458"/>
          </a:xfrm>
        </p:grpSpPr>
        <p:sp>
          <p:nvSpPr>
            <p:cNvPr id="2210" name="Google Shape;2210;p37">
              <a:extLst>
                <a:ext uri="{FF2B5EF4-FFF2-40B4-BE49-F238E27FC236}">
                  <a16:creationId xmlns:a16="http://schemas.microsoft.com/office/drawing/2014/main" id="{9DF43DBF-6994-4F18-D49C-C6C384CF01B7}"/>
                </a:ext>
              </a:extLst>
            </p:cNvPr>
            <p:cNvSpPr/>
            <p:nvPr/>
          </p:nvSpPr>
          <p:spPr>
            <a:xfrm>
              <a:off x="803159" y="2270224"/>
              <a:ext cx="639220" cy="2489798"/>
            </a:xfrm>
            <a:custGeom>
              <a:avLst/>
              <a:gdLst/>
              <a:ahLst/>
              <a:cxnLst/>
              <a:rect l="l" t="t" r="r" b="b"/>
              <a:pathLst>
                <a:path w="10939" h="42608" extrusionOk="0">
                  <a:moveTo>
                    <a:pt x="7402" y="0"/>
                  </a:moveTo>
                  <a:cubicBezTo>
                    <a:pt x="5494" y="5092"/>
                    <a:pt x="3574" y="10184"/>
                    <a:pt x="2200" y="15459"/>
                  </a:cubicBezTo>
                  <a:cubicBezTo>
                    <a:pt x="827" y="20733"/>
                    <a:pt x="1" y="26226"/>
                    <a:pt x="317" y="31682"/>
                  </a:cubicBezTo>
                  <a:cubicBezTo>
                    <a:pt x="535" y="35523"/>
                    <a:pt x="1374" y="39424"/>
                    <a:pt x="3379" y="42608"/>
                  </a:cubicBezTo>
                  <a:cubicBezTo>
                    <a:pt x="5008" y="42073"/>
                    <a:pt x="6660" y="41623"/>
                    <a:pt x="8252" y="41089"/>
                  </a:cubicBezTo>
                  <a:cubicBezTo>
                    <a:pt x="9152" y="40797"/>
                    <a:pt x="10039" y="40493"/>
                    <a:pt x="10938" y="40202"/>
                  </a:cubicBezTo>
                  <a:cubicBezTo>
                    <a:pt x="7766" y="34745"/>
                    <a:pt x="5773" y="28511"/>
                    <a:pt x="5214" y="22118"/>
                  </a:cubicBezTo>
                  <a:cubicBezTo>
                    <a:pt x="4570" y="14766"/>
                    <a:pt x="5810" y="7231"/>
                    <a:pt x="8775" y="547"/>
                  </a:cubicBezTo>
                  <a:cubicBezTo>
                    <a:pt x="8313" y="365"/>
                    <a:pt x="7863" y="183"/>
                    <a:pt x="74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1" name="Google Shape;2211;p37">
              <a:extLst>
                <a:ext uri="{FF2B5EF4-FFF2-40B4-BE49-F238E27FC236}">
                  <a16:creationId xmlns:a16="http://schemas.microsoft.com/office/drawing/2014/main" id="{0FD0F469-C7EB-3A98-5872-86DCA3650775}"/>
                </a:ext>
              </a:extLst>
            </p:cNvPr>
            <p:cNvSpPr/>
            <p:nvPr/>
          </p:nvSpPr>
          <p:spPr>
            <a:xfrm>
              <a:off x="803159" y="2270224"/>
              <a:ext cx="536200" cy="2489798"/>
            </a:xfrm>
            <a:custGeom>
              <a:avLst/>
              <a:gdLst/>
              <a:ahLst/>
              <a:cxnLst/>
              <a:rect l="l" t="t" r="r" b="b"/>
              <a:pathLst>
                <a:path w="9176" h="42608" extrusionOk="0">
                  <a:moveTo>
                    <a:pt x="7402" y="0"/>
                  </a:moveTo>
                  <a:cubicBezTo>
                    <a:pt x="5494" y="5092"/>
                    <a:pt x="3574" y="10184"/>
                    <a:pt x="2200" y="15459"/>
                  </a:cubicBezTo>
                  <a:cubicBezTo>
                    <a:pt x="827" y="20733"/>
                    <a:pt x="1" y="26226"/>
                    <a:pt x="317" y="31682"/>
                  </a:cubicBezTo>
                  <a:cubicBezTo>
                    <a:pt x="535" y="35523"/>
                    <a:pt x="1374" y="39424"/>
                    <a:pt x="3379" y="42608"/>
                  </a:cubicBezTo>
                  <a:cubicBezTo>
                    <a:pt x="5008" y="42073"/>
                    <a:pt x="6660" y="41623"/>
                    <a:pt x="8252" y="41089"/>
                  </a:cubicBezTo>
                  <a:cubicBezTo>
                    <a:pt x="8556" y="40991"/>
                    <a:pt x="8872" y="40882"/>
                    <a:pt x="9176" y="40785"/>
                  </a:cubicBezTo>
                  <a:cubicBezTo>
                    <a:pt x="8362" y="39351"/>
                    <a:pt x="7645" y="37856"/>
                    <a:pt x="7098" y="36252"/>
                  </a:cubicBezTo>
                  <a:cubicBezTo>
                    <a:pt x="5798" y="32521"/>
                    <a:pt x="4910" y="28741"/>
                    <a:pt x="4473" y="24913"/>
                  </a:cubicBezTo>
                  <a:cubicBezTo>
                    <a:pt x="3817" y="24780"/>
                    <a:pt x="3148" y="24670"/>
                    <a:pt x="2492" y="24610"/>
                  </a:cubicBezTo>
                  <a:cubicBezTo>
                    <a:pt x="3071" y="24487"/>
                    <a:pt x="3661" y="24426"/>
                    <a:pt x="4260" y="24426"/>
                  </a:cubicBezTo>
                  <a:cubicBezTo>
                    <a:pt x="4315" y="24426"/>
                    <a:pt x="4370" y="24426"/>
                    <a:pt x="4424" y="24427"/>
                  </a:cubicBezTo>
                  <a:cubicBezTo>
                    <a:pt x="4400" y="24269"/>
                    <a:pt x="4388" y="24111"/>
                    <a:pt x="4376" y="23941"/>
                  </a:cubicBezTo>
                  <a:cubicBezTo>
                    <a:pt x="3792" y="23783"/>
                    <a:pt x="3197" y="23662"/>
                    <a:pt x="2601" y="23564"/>
                  </a:cubicBezTo>
                  <a:cubicBezTo>
                    <a:pt x="3173" y="23504"/>
                    <a:pt x="3744" y="23455"/>
                    <a:pt x="4327" y="23443"/>
                  </a:cubicBezTo>
                  <a:cubicBezTo>
                    <a:pt x="4230" y="22325"/>
                    <a:pt x="4169" y="21195"/>
                    <a:pt x="4157" y="20052"/>
                  </a:cubicBezTo>
                  <a:cubicBezTo>
                    <a:pt x="3744" y="19931"/>
                    <a:pt x="3318" y="19797"/>
                    <a:pt x="2917" y="19639"/>
                  </a:cubicBezTo>
                  <a:cubicBezTo>
                    <a:pt x="3104" y="19623"/>
                    <a:pt x="3290" y="19616"/>
                    <a:pt x="3477" y="19616"/>
                  </a:cubicBezTo>
                  <a:cubicBezTo>
                    <a:pt x="3704" y="19616"/>
                    <a:pt x="3930" y="19626"/>
                    <a:pt x="4157" y="19639"/>
                  </a:cubicBezTo>
                  <a:cubicBezTo>
                    <a:pt x="4145" y="18375"/>
                    <a:pt x="4193" y="17111"/>
                    <a:pt x="4278" y="15823"/>
                  </a:cubicBezTo>
                  <a:cubicBezTo>
                    <a:pt x="3890" y="15702"/>
                    <a:pt x="3476" y="15604"/>
                    <a:pt x="3063" y="15544"/>
                  </a:cubicBezTo>
                  <a:cubicBezTo>
                    <a:pt x="3201" y="15535"/>
                    <a:pt x="3339" y="15531"/>
                    <a:pt x="3476" y="15531"/>
                  </a:cubicBezTo>
                  <a:cubicBezTo>
                    <a:pt x="3752" y="15531"/>
                    <a:pt x="4027" y="15548"/>
                    <a:pt x="4303" y="15580"/>
                  </a:cubicBezTo>
                  <a:cubicBezTo>
                    <a:pt x="4351" y="14839"/>
                    <a:pt x="4424" y="14097"/>
                    <a:pt x="4521" y="13356"/>
                  </a:cubicBezTo>
                  <a:cubicBezTo>
                    <a:pt x="4582" y="12882"/>
                    <a:pt x="4655" y="12420"/>
                    <a:pt x="4740" y="11946"/>
                  </a:cubicBezTo>
                  <a:cubicBezTo>
                    <a:pt x="4509" y="11849"/>
                    <a:pt x="4291" y="11752"/>
                    <a:pt x="4060" y="11630"/>
                  </a:cubicBezTo>
                  <a:cubicBezTo>
                    <a:pt x="4303" y="11630"/>
                    <a:pt x="4546" y="11667"/>
                    <a:pt x="4777" y="11703"/>
                  </a:cubicBezTo>
                  <a:cubicBezTo>
                    <a:pt x="4813" y="11485"/>
                    <a:pt x="4862" y="11278"/>
                    <a:pt x="4898" y="11059"/>
                  </a:cubicBezTo>
                  <a:cubicBezTo>
                    <a:pt x="4716" y="10974"/>
                    <a:pt x="4534" y="10901"/>
                    <a:pt x="4339" y="10840"/>
                  </a:cubicBezTo>
                  <a:cubicBezTo>
                    <a:pt x="4453" y="10812"/>
                    <a:pt x="4571" y="10800"/>
                    <a:pt x="4691" y="10800"/>
                  </a:cubicBezTo>
                  <a:cubicBezTo>
                    <a:pt x="4776" y="10800"/>
                    <a:pt x="4861" y="10806"/>
                    <a:pt x="4947" y="10816"/>
                  </a:cubicBezTo>
                  <a:cubicBezTo>
                    <a:pt x="5129" y="9929"/>
                    <a:pt x="5336" y="9066"/>
                    <a:pt x="5567" y="8191"/>
                  </a:cubicBezTo>
                  <a:cubicBezTo>
                    <a:pt x="5433" y="8106"/>
                    <a:pt x="5299" y="8009"/>
                    <a:pt x="5190" y="7887"/>
                  </a:cubicBezTo>
                  <a:cubicBezTo>
                    <a:pt x="5178" y="7875"/>
                    <a:pt x="5153" y="7863"/>
                    <a:pt x="5166" y="7839"/>
                  </a:cubicBezTo>
                  <a:cubicBezTo>
                    <a:pt x="5178" y="7827"/>
                    <a:pt x="5202" y="7827"/>
                    <a:pt x="5226" y="7827"/>
                  </a:cubicBezTo>
                  <a:cubicBezTo>
                    <a:pt x="5360" y="7863"/>
                    <a:pt x="5506" y="7900"/>
                    <a:pt x="5640" y="7924"/>
                  </a:cubicBezTo>
                  <a:cubicBezTo>
                    <a:pt x="5895" y="7025"/>
                    <a:pt x="6162" y="6113"/>
                    <a:pt x="6466" y="5226"/>
                  </a:cubicBezTo>
                  <a:cubicBezTo>
                    <a:pt x="6332" y="5129"/>
                    <a:pt x="6211" y="5031"/>
                    <a:pt x="6089" y="4922"/>
                  </a:cubicBezTo>
                  <a:cubicBezTo>
                    <a:pt x="6247" y="4922"/>
                    <a:pt x="6393" y="4946"/>
                    <a:pt x="6539" y="4995"/>
                  </a:cubicBezTo>
                  <a:cubicBezTo>
                    <a:pt x="6758" y="4363"/>
                    <a:pt x="6976" y="3743"/>
                    <a:pt x="7207" y="3136"/>
                  </a:cubicBezTo>
                  <a:cubicBezTo>
                    <a:pt x="7110" y="3014"/>
                    <a:pt x="7025" y="2893"/>
                    <a:pt x="6940" y="2759"/>
                  </a:cubicBezTo>
                  <a:lnTo>
                    <a:pt x="6940" y="2759"/>
                  </a:lnTo>
                  <a:cubicBezTo>
                    <a:pt x="7074" y="2795"/>
                    <a:pt x="7195" y="2832"/>
                    <a:pt x="7317" y="2868"/>
                  </a:cubicBezTo>
                  <a:cubicBezTo>
                    <a:pt x="7487" y="2431"/>
                    <a:pt x="7657" y="1993"/>
                    <a:pt x="7839" y="1556"/>
                  </a:cubicBezTo>
                  <a:cubicBezTo>
                    <a:pt x="7754" y="1459"/>
                    <a:pt x="7681" y="1361"/>
                    <a:pt x="7596" y="1276"/>
                  </a:cubicBezTo>
                  <a:cubicBezTo>
                    <a:pt x="7705" y="1276"/>
                    <a:pt x="7815" y="1301"/>
                    <a:pt x="7912" y="1349"/>
                  </a:cubicBezTo>
                  <a:cubicBezTo>
                    <a:pt x="8046" y="1021"/>
                    <a:pt x="8192" y="693"/>
                    <a:pt x="8325" y="365"/>
                  </a:cubicBezTo>
                  <a:cubicBezTo>
                    <a:pt x="8021" y="243"/>
                    <a:pt x="7705" y="122"/>
                    <a:pt x="74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2" name="Google Shape;2212;p37">
              <a:extLst>
                <a:ext uri="{FF2B5EF4-FFF2-40B4-BE49-F238E27FC236}">
                  <a16:creationId xmlns:a16="http://schemas.microsoft.com/office/drawing/2014/main" id="{79387529-68D3-3CE7-6AAA-9E4423EF8309}"/>
                </a:ext>
              </a:extLst>
            </p:cNvPr>
            <p:cNvSpPr/>
            <p:nvPr/>
          </p:nvSpPr>
          <p:spPr>
            <a:xfrm>
              <a:off x="803159" y="2280158"/>
              <a:ext cx="451001" cy="2481325"/>
            </a:xfrm>
            <a:custGeom>
              <a:avLst/>
              <a:gdLst/>
              <a:ahLst/>
              <a:cxnLst/>
              <a:rect l="l" t="t" r="r" b="b"/>
              <a:pathLst>
                <a:path w="7718" h="42463" extrusionOk="0">
                  <a:moveTo>
                    <a:pt x="7402" y="0"/>
                  </a:moveTo>
                  <a:cubicBezTo>
                    <a:pt x="5494" y="5080"/>
                    <a:pt x="3574" y="10172"/>
                    <a:pt x="2200" y="15447"/>
                  </a:cubicBezTo>
                  <a:cubicBezTo>
                    <a:pt x="827" y="20733"/>
                    <a:pt x="1" y="26214"/>
                    <a:pt x="317" y="31683"/>
                  </a:cubicBezTo>
                  <a:cubicBezTo>
                    <a:pt x="535" y="35462"/>
                    <a:pt x="1350" y="39302"/>
                    <a:pt x="3294" y="42462"/>
                  </a:cubicBezTo>
                  <a:cubicBezTo>
                    <a:pt x="4145" y="42183"/>
                    <a:pt x="5008" y="41927"/>
                    <a:pt x="5870" y="41660"/>
                  </a:cubicBezTo>
                  <a:cubicBezTo>
                    <a:pt x="3999" y="37030"/>
                    <a:pt x="2480" y="31999"/>
                    <a:pt x="2212" y="27210"/>
                  </a:cubicBezTo>
                  <a:cubicBezTo>
                    <a:pt x="1751" y="17950"/>
                    <a:pt x="3950" y="8677"/>
                    <a:pt x="7718" y="122"/>
                  </a:cubicBezTo>
                  <a:cubicBezTo>
                    <a:pt x="7608" y="73"/>
                    <a:pt x="7511" y="37"/>
                    <a:pt x="74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3" name="Google Shape;2213;p37">
              <a:extLst>
                <a:ext uri="{FF2B5EF4-FFF2-40B4-BE49-F238E27FC236}">
                  <a16:creationId xmlns:a16="http://schemas.microsoft.com/office/drawing/2014/main" id="{06D18D57-D0A1-9BAF-2893-5E673C480E62}"/>
                </a:ext>
              </a:extLst>
            </p:cNvPr>
            <p:cNvSpPr/>
            <p:nvPr/>
          </p:nvSpPr>
          <p:spPr>
            <a:xfrm>
              <a:off x="715800" y="1788025"/>
              <a:ext cx="1034066" cy="817447"/>
            </a:xfrm>
            <a:custGeom>
              <a:avLst/>
              <a:gdLst/>
              <a:ahLst/>
              <a:cxnLst/>
              <a:rect l="l" t="t" r="r" b="b"/>
              <a:pathLst>
                <a:path w="17696" h="13989" extrusionOk="0">
                  <a:moveTo>
                    <a:pt x="5810" y="0"/>
                  </a:moveTo>
                  <a:lnTo>
                    <a:pt x="5810" y="0"/>
                  </a:lnTo>
                  <a:cubicBezTo>
                    <a:pt x="5858" y="474"/>
                    <a:pt x="5944" y="961"/>
                    <a:pt x="6053" y="1422"/>
                  </a:cubicBezTo>
                  <a:cubicBezTo>
                    <a:pt x="6515" y="1556"/>
                    <a:pt x="6977" y="1848"/>
                    <a:pt x="7450" y="1969"/>
                  </a:cubicBezTo>
                  <a:cubicBezTo>
                    <a:pt x="7013" y="1969"/>
                    <a:pt x="6575" y="1872"/>
                    <a:pt x="6138" y="1787"/>
                  </a:cubicBezTo>
                  <a:lnTo>
                    <a:pt x="6138" y="1787"/>
                  </a:lnTo>
                  <a:cubicBezTo>
                    <a:pt x="6235" y="2152"/>
                    <a:pt x="6357" y="2516"/>
                    <a:pt x="6478" y="2881"/>
                  </a:cubicBezTo>
                  <a:cubicBezTo>
                    <a:pt x="7110" y="3087"/>
                    <a:pt x="7730" y="3233"/>
                    <a:pt x="8362" y="3488"/>
                  </a:cubicBezTo>
                  <a:cubicBezTo>
                    <a:pt x="7803" y="3306"/>
                    <a:pt x="7195" y="3233"/>
                    <a:pt x="6588" y="3172"/>
                  </a:cubicBezTo>
                  <a:lnTo>
                    <a:pt x="6588" y="3172"/>
                  </a:lnTo>
                  <a:cubicBezTo>
                    <a:pt x="6624" y="3257"/>
                    <a:pt x="6673" y="3355"/>
                    <a:pt x="6709" y="3452"/>
                  </a:cubicBezTo>
                  <a:cubicBezTo>
                    <a:pt x="6747" y="3447"/>
                    <a:pt x="6785" y="3445"/>
                    <a:pt x="6823" y="3445"/>
                  </a:cubicBezTo>
                  <a:cubicBezTo>
                    <a:pt x="7184" y="3445"/>
                    <a:pt x="7537" y="3634"/>
                    <a:pt x="7900" y="3634"/>
                  </a:cubicBezTo>
                  <a:lnTo>
                    <a:pt x="6782" y="3634"/>
                  </a:lnTo>
                  <a:cubicBezTo>
                    <a:pt x="7001" y="4132"/>
                    <a:pt x="7244" y="4606"/>
                    <a:pt x="7523" y="5056"/>
                  </a:cubicBezTo>
                  <a:cubicBezTo>
                    <a:pt x="6952" y="4667"/>
                    <a:pt x="6332" y="4375"/>
                    <a:pt x="5700" y="4193"/>
                  </a:cubicBezTo>
                  <a:cubicBezTo>
                    <a:pt x="5640" y="4169"/>
                    <a:pt x="5579" y="4157"/>
                    <a:pt x="5506" y="4145"/>
                  </a:cubicBezTo>
                  <a:lnTo>
                    <a:pt x="5506" y="4145"/>
                  </a:lnTo>
                  <a:cubicBezTo>
                    <a:pt x="5615" y="4339"/>
                    <a:pt x="5688" y="4546"/>
                    <a:pt x="5773" y="4704"/>
                  </a:cubicBezTo>
                  <a:cubicBezTo>
                    <a:pt x="5543" y="4473"/>
                    <a:pt x="5299" y="4230"/>
                    <a:pt x="5044" y="4035"/>
                  </a:cubicBezTo>
                  <a:cubicBezTo>
                    <a:pt x="4862" y="4011"/>
                    <a:pt x="4692" y="3974"/>
                    <a:pt x="4510" y="3962"/>
                  </a:cubicBezTo>
                  <a:lnTo>
                    <a:pt x="4510" y="3962"/>
                  </a:lnTo>
                  <a:cubicBezTo>
                    <a:pt x="4765" y="4145"/>
                    <a:pt x="4983" y="4375"/>
                    <a:pt x="5166" y="4546"/>
                  </a:cubicBezTo>
                  <a:cubicBezTo>
                    <a:pt x="4595" y="4266"/>
                    <a:pt x="4023" y="4096"/>
                    <a:pt x="3452" y="3902"/>
                  </a:cubicBezTo>
                  <a:cubicBezTo>
                    <a:pt x="2298" y="3914"/>
                    <a:pt x="1131" y="4132"/>
                    <a:pt x="1" y="4436"/>
                  </a:cubicBezTo>
                  <a:cubicBezTo>
                    <a:pt x="171" y="4679"/>
                    <a:pt x="365" y="4910"/>
                    <a:pt x="560" y="5141"/>
                  </a:cubicBezTo>
                  <a:cubicBezTo>
                    <a:pt x="1131" y="5020"/>
                    <a:pt x="1702" y="5141"/>
                    <a:pt x="2273" y="4849"/>
                  </a:cubicBezTo>
                  <a:lnTo>
                    <a:pt x="2273" y="4849"/>
                  </a:lnTo>
                  <a:cubicBezTo>
                    <a:pt x="1775" y="5105"/>
                    <a:pt x="1277" y="5250"/>
                    <a:pt x="779" y="5384"/>
                  </a:cubicBezTo>
                  <a:cubicBezTo>
                    <a:pt x="1058" y="5664"/>
                    <a:pt x="1350" y="5931"/>
                    <a:pt x="1666" y="6174"/>
                  </a:cubicBezTo>
                  <a:cubicBezTo>
                    <a:pt x="2626" y="6016"/>
                    <a:pt x="3586" y="5749"/>
                    <a:pt x="4558" y="5615"/>
                  </a:cubicBezTo>
                  <a:lnTo>
                    <a:pt x="4558" y="5615"/>
                  </a:lnTo>
                  <a:cubicBezTo>
                    <a:pt x="3683" y="5834"/>
                    <a:pt x="2893" y="6211"/>
                    <a:pt x="2115" y="6514"/>
                  </a:cubicBezTo>
                  <a:cubicBezTo>
                    <a:pt x="2273" y="6624"/>
                    <a:pt x="2431" y="6721"/>
                    <a:pt x="2589" y="6806"/>
                  </a:cubicBezTo>
                  <a:cubicBezTo>
                    <a:pt x="3032" y="6375"/>
                    <a:pt x="3688" y="6345"/>
                    <a:pt x="4230" y="6089"/>
                  </a:cubicBezTo>
                  <a:lnTo>
                    <a:pt x="4230" y="6089"/>
                  </a:lnTo>
                  <a:cubicBezTo>
                    <a:pt x="3777" y="6310"/>
                    <a:pt x="3334" y="6701"/>
                    <a:pt x="2820" y="6952"/>
                  </a:cubicBezTo>
                  <a:cubicBezTo>
                    <a:pt x="3379" y="7268"/>
                    <a:pt x="3975" y="7523"/>
                    <a:pt x="4570" y="7717"/>
                  </a:cubicBezTo>
                  <a:cubicBezTo>
                    <a:pt x="4740" y="7778"/>
                    <a:pt x="4911" y="7827"/>
                    <a:pt x="5093" y="7875"/>
                  </a:cubicBezTo>
                  <a:cubicBezTo>
                    <a:pt x="4777" y="8070"/>
                    <a:pt x="4461" y="8277"/>
                    <a:pt x="4157" y="8507"/>
                  </a:cubicBezTo>
                  <a:lnTo>
                    <a:pt x="6539" y="8507"/>
                  </a:lnTo>
                  <a:cubicBezTo>
                    <a:pt x="5615" y="8738"/>
                    <a:pt x="4692" y="8702"/>
                    <a:pt x="3780" y="8811"/>
                  </a:cubicBezTo>
                  <a:cubicBezTo>
                    <a:pt x="3549" y="8981"/>
                    <a:pt x="3343" y="9176"/>
                    <a:pt x="3136" y="9370"/>
                  </a:cubicBezTo>
                  <a:cubicBezTo>
                    <a:pt x="3780" y="9261"/>
                    <a:pt x="4339" y="9249"/>
                    <a:pt x="5008" y="9115"/>
                  </a:cubicBezTo>
                  <a:lnTo>
                    <a:pt x="5008" y="9115"/>
                  </a:lnTo>
                  <a:cubicBezTo>
                    <a:pt x="4266" y="9431"/>
                    <a:pt x="3525" y="9528"/>
                    <a:pt x="2784" y="9711"/>
                  </a:cubicBezTo>
                  <a:cubicBezTo>
                    <a:pt x="1702" y="10804"/>
                    <a:pt x="779" y="12129"/>
                    <a:pt x="98" y="13612"/>
                  </a:cubicBezTo>
                  <a:cubicBezTo>
                    <a:pt x="1034" y="13563"/>
                    <a:pt x="1970" y="13405"/>
                    <a:pt x="2893" y="13125"/>
                  </a:cubicBezTo>
                  <a:cubicBezTo>
                    <a:pt x="3173" y="12579"/>
                    <a:pt x="3428" y="12007"/>
                    <a:pt x="3793" y="11546"/>
                  </a:cubicBezTo>
                  <a:lnTo>
                    <a:pt x="3793" y="11546"/>
                  </a:lnTo>
                  <a:cubicBezTo>
                    <a:pt x="3659" y="12068"/>
                    <a:pt x="3416" y="12481"/>
                    <a:pt x="3355" y="12980"/>
                  </a:cubicBezTo>
                  <a:cubicBezTo>
                    <a:pt x="3489" y="12931"/>
                    <a:pt x="3635" y="12882"/>
                    <a:pt x="3768" y="12834"/>
                  </a:cubicBezTo>
                  <a:cubicBezTo>
                    <a:pt x="4036" y="11898"/>
                    <a:pt x="4692" y="11157"/>
                    <a:pt x="5166" y="10330"/>
                  </a:cubicBezTo>
                  <a:lnTo>
                    <a:pt x="5166" y="10330"/>
                  </a:lnTo>
                  <a:cubicBezTo>
                    <a:pt x="4825" y="10999"/>
                    <a:pt x="4655" y="11764"/>
                    <a:pt x="4461" y="12542"/>
                  </a:cubicBezTo>
                  <a:cubicBezTo>
                    <a:pt x="6345" y="11704"/>
                    <a:pt x="8082" y="10403"/>
                    <a:pt x="9504" y="8726"/>
                  </a:cubicBezTo>
                  <a:cubicBezTo>
                    <a:pt x="9662" y="9395"/>
                    <a:pt x="9942" y="10039"/>
                    <a:pt x="10294" y="10598"/>
                  </a:cubicBezTo>
                  <a:cubicBezTo>
                    <a:pt x="10416" y="10245"/>
                    <a:pt x="10489" y="9869"/>
                    <a:pt x="10635" y="9565"/>
                  </a:cubicBezTo>
                  <a:lnTo>
                    <a:pt x="10635" y="9565"/>
                  </a:lnTo>
                  <a:cubicBezTo>
                    <a:pt x="10635" y="10027"/>
                    <a:pt x="10549" y="10403"/>
                    <a:pt x="10440" y="10816"/>
                  </a:cubicBezTo>
                  <a:cubicBezTo>
                    <a:pt x="10549" y="10962"/>
                    <a:pt x="10647" y="11096"/>
                    <a:pt x="10768" y="11230"/>
                  </a:cubicBezTo>
                  <a:cubicBezTo>
                    <a:pt x="10938" y="11436"/>
                    <a:pt x="11121" y="11619"/>
                    <a:pt x="11315" y="11801"/>
                  </a:cubicBezTo>
                  <a:cubicBezTo>
                    <a:pt x="11546" y="10974"/>
                    <a:pt x="11546" y="10087"/>
                    <a:pt x="11546" y="9261"/>
                  </a:cubicBezTo>
                  <a:cubicBezTo>
                    <a:pt x="11667" y="10160"/>
                    <a:pt x="11777" y="11132"/>
                    <a:pt x="11643" y="12080"/>
                  </a:cubicBezTo>
                  <a:cubicBezTo>
                    <a:pt x="11838" y="12226"/>
                    <a:pt x="12044" y="12372"/>
                    <a:pt x="12251" y="12506"/>
                  </a:cubicBezTo>
                  <a:cubicBezTo>
                    <a:pt x="12372" y="11862"/>
                    <a:pt x="12312" y="11169"/>
                    <a:pt x="12312" y="10476"/>
                  </a:cubicBezTo>
                  <a:lnTo>
                    <a:pt x="12312" y="10476"/>
                  </a:lnTo>
                  <a:cubicBezTo>
                    <a:pt x="12433" y="11230"/>
                    <a:pt x="12664" y="11983"/>
                    <a:pt x="12482" y="12639"/>
                  </a:cubicBezTo>
                  <a:cubicBezTo>
                    <a:pt x="12980" y="12919"/>
                    <a:pt x="13490" y="13138"/>
                    <a:pt x="14013" y="13308"/>
                  </a:cubicBezTo>
                  <a:cubicBezTo>
                    <a:pt x="15216" y="13709"/>
                    <a:pt x="16456" y="13855"/>
                    <a:pt x="17695" y="13988"/>
                  </a:cubicBezTo>
                  <a:cubicBezTo>
                    <a:pt x="17075" y="11995"/>
                    <a:pt x="15921" y="10245"/>
                    <a:pt x="14438" y="9042"/>
                  </a:cubicBezTo>
                  <a:cubicBezTo>
                    <a:pt x="13806" y="8532"/>
                    <a:pt x="13114" y="8119"/>
                    <a:pt x="12397" y="7827"/>
                  </a:cubicBezTo>
                  <a:cubicBezTo>
                    <a:pt x="13065" y="7596"/>
                    <a:pt x="13709" y="7292"/>
                    <a:pt x="14329" y="6915"/>
                  </a:cubicBezTo>
                  <a:cubicBezTo>
                    <a:pt x="14049" y="6697"/>
                    <a:pt x="13733" y="6527"/>
                    <a:pt x="13369" y="6527"/>
                  </a:cubicBezTo>
                  <a:cubicBezTo>
                    <a:pt x="13831" y="6527"/>
                    <a:pt x="14207" y="6612"/>
                    <a:pt x="14548" y="6782"/>
                  </a:cubicBezTo>
                  <a:cubicBezTo>
                    <a:pt x="14657" y="6721"/>
                    <a:pt x="14766" y="6648"/>
                    <a:pt x="14876" y="6575"/>
                  </a:cubicBezTo>
                  <a:cubicBezTo>
                    <a:pt x="14207" y="6283"/>
                    <a:pt x="13490" y="6174"/>
                    <a:pt x="12761" y="6077"/>
                  </a:cubicBezTo>
                  <a:cubicBezTo>
                    <a:pt x="13600" y="6077"/>
                    <a:pt x="14426" y="6077"/>
                    <a:pt x="15253" y="6308"/>
                  </a:cubicBezTo>
                  <a:cubicBezTo>
                    <a:pt x="15411" y="6186"/>
                    <a:pt x="15569" y="6053"/>
                    <a:pt x="15727" y="5931"/>
                  </a:cubicBezTo>
                  <a:cubicBezTo>
                    <a:pt x="15289" y="5737"/>
                    <a:pt x="14852" y="5615"/>
                    <a:pt x="14292" y="5615"/>
                  </a:cubicBezTo>
                  <a:cubicBezTo>
                    <a:pt x="14527" y="5615"/>
                    <a:pt x="14786" y="5594"/>
                    <a:pt x="15051" y="5594"/>
                  </a:cubicBezTo>
                  <a:cubicBezTo>
                    <a:pt x="15349" y="5594"/>
                    <a:pt x="15656" y="5621"/>
                    <a:pt x="15945" y="5737"/>
                  </a:cubicBezTo>
                  <a:cubicBezTo>
                    <a:pt x="16213" y="5506"/>
                    <a:pt x="16468" y="5250"/>
                    <a:pt x="16723" y="4983"/>
                  </a:cubicBezTo>
                  <a:cubicBezTo>
                    <a:pt x="16082" y="4881"/>
                    <a:pt x="15431" y="4814"/>
                    <a:pt x="14785" y="4814"/>
                  </a:cubicBezTo>
                  <a:cubicBezTo>
                    <a:pt x="13973" y="4814"/>
                    <a:pt x="13168" y="4919"/>
                    <a:pt x="12397" y="5190"/>
                  </a:cubicBezTo>
                  <a:cubicBezTo>
                    <a:pt x="11862" y="5372"/>
                    <a:pt x="11339" y="5652"/>
                    <a:pt x="10865" y="6004"/>
                  </a:cubicBezTo>
                  <a:cubicBezTo>
                    <a:pt x="11206" y="5481"/>
                    <a:pt x="11497" y="4922"/>
                    <a:pt x="11753" y="4351"/>
                  </a:cubicBezTo>
                  <a:lnTo>
                    <a:pt x="11753" y="4351"/>
                  </a:lnTo>
                  <a:cubicBezTo>
                    <a:pt x="11534" y="4375"/>
                    <a:pt x="11315" y="4400"/>
                    <a:pt x="11096" y="4400"/>
                  </a:cubicBezTo>
                  <a:cubicBezTo>
                    <a:pt x="11327" y="4242"/>
                    <a:pt x="11619" y="4120"/>
                    <a:pt x="11898" y="3999"/>
                  </a:cubicBezTo>
                  <a:cubicBezTo>
                    <a:pt x="12154" y="3343"/>
                    <a:pt x="12360" y="2650"/>
                    <a:pt x="12506" y="1945"/>
                  </a:cubicBezTo>
                  <a:lnTo>
                    <a:pt x="12506" y="1945"/>
                  </a:lnTo>
                  <a:cubicBezTo>
                    <a:pt x="12372" y="1969"/>
                    <a:pt x="12263" y="2018"/>
                    <a:pt x="12154" y="2115"/>
                  </a:cubicBezTo>
                  <a:cubicBezTo>
                    <a:pt x="12251" y="1933"/>
                    <a:pt x="12397" y="1750"/>
                    <a:pt x="12567" y="1605"/>
                  </a:cubicBezTo>
                  <a:cubicBezTo>
                    <a:pt x="12652" y="1131"/>
                    <a:pt x="12700" y="657"/>
                    <a:pt x="12725" y="183"/>
                  </a:cubicBezTo>
                  <a:lnTo>
                    <a:pt x="12725" y="183"/>
                  </a:lnTo>
                  <a:cubicBezTo>
                    <a:pt x="12129" y="608"/>
                    <a:pt x="11582" y="1131"/>
                    <a:pt x="11096" y="1738"/>
                  </a:cubicBezTo>
                  <a:lnTo>
                    <a:pt x="11096" y="2723"/>
                  </a:lnTo>
                  <a:cubicBezTo>
                    <a:pt x="11011" y="2468"/>
                    <a:pt x="10975" y="2212"/>
                    <a:pt x="10926" y="1957"/>
                  </a:cubicBezTo>
                  <a:cubicBezTo>
                    <a:pt x="10829" y="2079"/>
                    <a:pt x="10732" y="2224"/>
                    <a:pt x="10635" y="2358"/>
                  </a:cubicBezTo>
                  <a:lnTo>
                    <a:pt x="10635" y="2881"/>
                  </a:lnTo>
                  <a:cubicBezTo>
                    <a:pt x="10635" y="2735"/>
                    <a:pt x="10610" y="2601"/>
                    <a:pt x="10562" y="2480"/>
                  </a:cubicBezTo>
                  <a:cubicBezTo>
                    <a:pt x="10148" y="3112"/>
                    <a:pt x="9796" y="3792"/>
                    <a:pt x="9529" y="4521"/>
                  </a:cubicBezTo>
                  <a:cubicBezTo>
                    <a:pt x="9419" y="3938"/>
                    <a:pt x="9249" y="3379"/>
                    <a:pt x="9018" y="2856"/>
                  </a:cubicBezTo>
                  <a:cubicBezTo>
                    <a:pt x="8799" y="2370"/>
                    <a:pt x="8520" y="1908"/>
                    <a:pt x="8204" y="1507"/>
                  </a:cubicBezTo>
                  <a:lnTo>
                    <a:pt x="8204" y="1969"/>
                  </a:lnTo>
                  <a:cubicBezTo>
                    <a:pt x="8046" y="1726"/>
                    <a:pt x="7961" y="1435"/>
                    <a:pt x="7888" y="1143"/>
                  </a:cubicBezTo>
                  <a:cubicBezTo>
                    <a:pt x="7694" y="948"/>
                    <a:pt x="7499" y="778"/>
                    <a:pt x="7293" y="632"/>
                  </a:cubicBezTo>
                  <a:cubicBezTo>
                    <a:pt x="7293" y="669"/>
                    <a:pt x="7256" y="705"/>
                    <a:pt x="7147" y="754"/>
                  </a:cubicBezTo>
                  <a:cubicBezTo>
                    <a:pt x="7147" y="657"/>
                    <a:pt x="7110" y="560"/>
                    <a:pt x="7062" y="474"/>
                  </a:cubicBezTo>
                  <a:cubicBezTo>
                    <a:pt x="6673" y="231"/>
                    <a:pt x="6247" y="61"/>
                    <a:pt x="58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4" name="Google Shape;2214;p37">
              <a:extLst>
                <a:ext uri="{FF2B5EF4-FFF2-40B4-BE49-F238E27FC236}">
                  <a16:creationId xmlns:a16="http://schemas.microsoft.com/office/drawing/2014/main" id="{9A97C0F4-C48E-2B9E-F65A-4C19CDA7A2E1}"/>
                </a:ext>
              </a:extLst>
            </p:cNvPr>
            <p:cNvSpPr/>
            <p:nvPr/>
          </p:nvSpPr>
          <p:spPr>
            <a:xfrm>
              <a:off x="757697" y="2018840"/>
              <a:ext cx="252907" cy="57558"/>
            </a:xfrm>
            <a:custGeom>
              <a:avLst/>
              <a:gdLst/>
              <a:ahLst/>
              <a:cxnLst/>
              <a:rect l="l" t="t" r="r" b="b"/>
              <a:pathLst>
                <a:path w="4328" h="985" extrusionOk="0">
                  <a:moveTo>
                    <a:pt x="1860" y="0"/>
                  </a:moveTo>
                  <a:cubicBezTo>
                    <a:pt x="1228" y="61"/>
                    <a:pt x="609" y="170"/>
                    <a:pt x="1" y="316"/>
                  </a:cubicBezTo>
                  <a:cubicBezTo>
                    <a:pt x="140" y="310"/>
                    <a:pt x="278" y="308"/>
                    <a:pt x="417" y="308"/>
                  </a:cubicBezTo>
                  <a:cubicBezTo>
                    <a:pt x="1746" y="308"/>
                    <a:pt x="3062" y="566"/>
                    <a:pt x="4327" y="985"/>
                  </a:cubicBezTo>
                  <a:cubicBezTo>
                    <a:pt x="3549" y="583"/>
                    <a:pt x="2711" y="255"/>
                    <a:pt x="18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5" name="Google Shape;2215;p37">
              <a:extLst>
                <a:ext uri="{FF2B5EF4-FFF2-40B4-BE49-F238E27FC236}">
                  <a16:creationId xmlns:a16="http://schemas.microsoft.com/office/drawing/2014/main" id="{F872A74B-C994-1AA9-867C-5E0BA9D62631}"/>
                </a:ext>
              </a:extLst>
            </p:cNvPr>
            <p:cNvSpPr/>
            <p:nvPr/>
          </p:nvSpPr>
          <p:spPr>
            <a:xfrm>
              <a:off x="1142603" y="2062140"/>
              <a:ext cx="115117" cy="134284"/>
            </a:xfrm>
            <a:custGeom>
              <a:avLst/>
              <a:gdLst/>
              <a:ahLst/>
              <a:cxnLst/>
              <a:rect l="l" t="t" r="r" b="b"/>
              <a:pathLst>
                <a:path w="1970" h="2298" extrusionOk="0">
                  <a:moveTo>
                    <a:pt x="1" y="0"/>
                  </a:moveTo>
                  <a:cubicBezTo>
                    <a:pt x="74" y="122"/>
                    <a:pt x="146" y="244"/>
                    <a:pt x="219" y="365"/>
                  </a:cubicBezTo>
                  <a:cubicBezTo>
                    <a:pt x="146" y="316"/>
                    <a:pt x="86" y="280"/>
                    <a:pt x="13" y="231"/>
                  </a:cubicBezTo>
                  <a:lnTo>
                    <a:pt x="13" y="231"/>
                  </a:lnTo>
                  <a:cubicBezTo>
                    <a:pt x="159" y="620"/>
                    <a:pt x="292" y="1021"/>
                    <a:pt x="438" y="1410"/>
                  </a:cubicBezTo>
                  <a:cubicBezTo>
                    <a:pt x="961" y="1690"/>
                    <a:pt x="1471" y="1981"/>
                    <a:pt x="1969" y="2297"/>
                  </a:cubicBezTo>
                  <a:cubicBezTo>
                    <a:pt x="1398" y="1434"/>
                    <a:pt x="730" y="681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6" name="Google Shape;2216;p37">
              <a:extLst>
                <a:ext uri="{FF2B5EF4-FFF2-40B4-BE49-F238E27FC236}">
                  <a16:creationId xmlns:a16="http://schemas.microsoft.com/office/drawing/2014/main" id="{4D7E9339-D666-8E29-DBA4-117F599571BF}"/>
                </a:ext>
              </a:extLst>
            </p:cNvPr>
            <p:cNvSpPr/>
            <p:nvPr/>
          </p:nvSpPr>
          <p:spPr>
            <a:xfrm>
              <a:off x="1094336" y="2050044"/>
              <a:ext cx="62525" cy="88120"/>
            </a:xfrm>
            <a:custGeom>
              <a:avLst/>
              <a:gdLst/>
              <a:ahLst/>
              <a:cxnLst/>
              <a:rect l="l" t="t" r="r" b="b"/>
              <a:pathLst>
                <a:path w="1070" h="1508" extrusionOk="0">
                  <a:moveTo>
                    <a:pt x="0" y="1"/>
                  </a:moveTo>
                  <a:cubicBezTo>
                    <a:pt x="328" y="487"/>
                    <a:pt x="657" y="973"/>
                    <a:pt x="972" y="1471"/>
                  </a:cubicBezTo>
                  <a:cubicBezTo>
                    <a:pt x="1009" y="1483"/>
                    <a:pt x="1033" y="1496"/>
                    <a:pt x="1070" y="1508"/>
                  </a:cubicBezTo>
                  <a:cubicBezTo>
                    <a:pt x="924" y="1119"/>
                    <a:pt x="778" y="718"/>
                    <a:pt x="632" y="317"/>
                  </a:cubicBezTo>
                  <a:cubicBezTo>
                    <a:pt x="426" y="195"/>
                    <a:pt x="219" y="86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7" name="Google Shape;2217;p37">
              <a:extLst>
                <a:ext uri="{FF2B5EF4-FFF2-40B4-BE49-F238E27FC236}">
                  <a16:creationId xmlns:a16="http://schemas.microsoft.com/office/drawing/2014/main" id="{E523EE25-F0BD-27E4-AAF8-F2C00DD5B8DD}"/>
                </a:ext>
              </a:extLst>
            </p:cNvPr>
            <p:cNvSpPr/>
            <p:nvPr/>
          </p:nvSpPr>
          <p:spPr>
            <a:xfrm>
              <a:off x="890518" y="2015977"/>
              <a:ext cx="245076" cy="112254"/>
            </a:xfrm>
            <a:custGeom>
              <a:avLst/>
              <a:gdLst/>
              <a:ahLst/>
              <a:cxnLst/>
              <a:rect l="l" t="t" r="r" b="b"/>
              <a:pathLst>
                <a:path w="4194" h="1921" extrusionOk="0">
                  <a:moveTo>
                    <a:pt x="462" y="1"/>
                  </a:moveTo>
                  <a:cubicBezTo>
                    <a:pt x="304" y="1"/>
                    <a:pt x="158" y="13"/>
                    <a:pt x="0" y="25"/>
                  </a:cubicBezTo>
                  <a:cubicBezTo>
                    <a:pt x="1021" y="353"/>
                    <a:pt x="2018" y="778"/>
                    <a:pt x="2929" y="1349"/>
                  </a:cubicBezTo>
                  <a:cubicBezTo>
                    <a:pt x="3355" y="1520"/>
                    <a:pt x="3780" y="1714"/>
                    <a:pt x="4193" y="1921"/>
                  </a:cubicBezTo>
                  <a:cubicBezTo>
                    <a:pt x="3877" y="1435"/>
                    <a:pt x="3561" y="948"/>
                    <a:pt x="3233" y="474"/>
                  </a:cubicBezTo>
                  <a:cubicBezTo>
                    <a:pt x="3063" y="402"/>
                    <a:pt x="2881" y="341"/>
                    <a:pt x="2710" y="292"/>
                  </a:cubicBezTo>
                  <a:cubicBezTo>
                    <a:pt x="2650" y="268"/>
                    <a:pt x="2589" y="256"/>
                    <a:pt x="2516" y="244"/>
                  </a:cubicBezTo>
                  <a:lnTo>
                    <a:pt x="2516" y="244"/>
                  </a:lnTo>
                  <a:cubicBezTo>
                    <a:pt x="2625" y="438"/>
                    <a:pt x="2698" y="645"/>
                    <a:pt x="2783" y="803"/>
                  </a:cubicBezTo>
                  <a:cubicBezTo>
                    <a:pt x="2553" y="572"/>
                    <a:pt x="2309" y="329"/>
                    <a:pt x="2054" y="134"/>
                  </a:cubicBezTo>
                  <a:cubicBezTo>
                    <a:pt x="1872" y="110"/>
                    <a:pt x="1702" y="73"/>
                    <a:pt x="1520" y="61"/>
                  </a:cubicBezTo>
                  <a:lnTo>
                    <a:pt x="1520" y="61"/>
                  </a:lnTo>
                  <a:cubicBezTo>
                    <a:pt x="1775" y="244"/>
                    <a:pt x="1993" y="474"/>
                    <a:pt x="2176" y="645"/>
                  </a:cubicBezTo>
                  <a:cubicBezTo>
                    <a:pt x="1605" y="365"/>
                    <a:pt x="1033" y="195"/>
                    <a:pt x="4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8" name="Google Shape;2218;p37">
              <a:extLst>
                <a:ext uri="{FF2B5EF4-FFF2-40B4-BE49-F238E27FC236}">
                  <a16:creationId xmlns:a16="http://schemas.microsoft.com/office/drawing/2014/main" id="{6E7003E2-2678-7529-A481-6788607F80D9}"/>
                </a:ext>
              </a:extLst>
            </p:cNvPr>
            <p:cNvSpPr/>
            <p:nvPr/>
          </p:nvSpPr>
          <p:spPr>
            <a:xfrm>
              <a:off x="1067340" y="1790129"/>
              <a:ext cx="91685" cy="100216"/>
            </a:xfrm>
            <a:custGeom>
              <a:avLst/>
              <a:gdLst/>
              <a:ahLst/>
              <a:cxnLst/>
              <a:rect l="l" t="t" r="r" b="b"/>
              <a:pathLst>
                <a:path w="1569" h="1715" extrusionOk="0">
                  <a:moveTo>
                    <a:pt x="0" y="1"/>
                  </a:moveTo>
                  <a:lnTo>
                    <a:pt x="0" y="1"/>
                  </a:lnTo>
                  <a:cubicBezTo>
                    <a:pt x="572" y="524"/>
                    <a:pt x="1094" y="1095"/>
                    <a:pt x="1568" y="1714"/>
                  </a:cubicBezTo>
                  <a:cubicBezTo>
                    <a:pt x="1507" y="1374"/>
                    <a:pt x="1447" y="1022"/>
                    <a:pt x="1374" y="682"/>
                  </a:cubicBezTo>
                  <a:cubicBezTo>
                    <a:pt x="1349" y="645"/>
                    <a:pt x="1313" y="621"/>
                    <a:pt x="1277" y="596"/>
                  </a:cubicBezTo>
                  <a:cubicBezTo>
                    <a:pt x="1277" y="633"/>
                    <a:pt x="1240" y="669"/>
                    <a:pt x="1131" y="718"/>
                  </a:cubicBezTo>
                  <a:cubicBezTo>
                    <a:pt x="1131" y="621"/>
                    <a:pt x="1094" y="524"/>
                    <a:pt x="1046" y="438"/>
                  </a:cubicBezTo>
                  <a:cubicBezTo>
                    <a:pt x="717" y="232"/>
                    <a:pt x="365" y="86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19" name="Google Shape;2219;p37">
              <a:extLst>
                <a:ext uri="{FF2B5EF4-FFF2-40B4-BE49-F238E27FC236}">
                  <a16:creationId xmlns:a16="http://schemas.microsoft.com/office/drawing/2014/main" id="{99BDEC1C-BA48-9F5D-73C7-64FF5729FB4F}"/>
                </a:ext>
              </a:extLst>
            </p:cNvPr>
            <p:cNvSpPr/>
            <p:nvPr/>
          </p:nvSpPr>
          <p:spPr>
            <a:xfrm>
              <a:off x="1158964" y="1838454"/>
              <a:ext cx="45462" cy="122188"/>
            </a:xfrm>
            <a:custGeom>
              <a:avLst/>
              <a:gdLst/>
              <a:ahLst/>
              <a:cxnLst/>
              <a:rect l="l" t="t" r="r" b="b"/>
              <a:pathLst>
                <a:path w="778" h="2091" extrusionOk="0">
                  <a:moveTo>
                    <a:pt x="0" y="0"/>
                  </a:moveTo>
                  <a:cubicBezTo>
                    <a:pt x="73" y="377"/>
                    <a:pt x="134" y="766"/>
                    <a:pt x="195" y="1155"/>
                  </a:cubicBezTo>
                  <a:cubicBezTo>
                    <a:pt x="401" y="1459"/>
                    <a:pt x="596" y="1762"/>
                    <a:pt x="778" y="2091"/>
                  </a:cubicBezTo>
                  <a:cubicBezTo>
                    <a:pt x="778" y="1677"/>
                    <a:pt x="778" y="1264"/>
                    <a:pt x="778" y="851"/>
                  </a:cubicBezTo>
                  <a:cubicBezTo>
                    <a:pt x="729" y="790"/>
                    <a:pt x="681" y="717"/>
                    <a:pt x="620" y="644"/>
                  </a:cubicBezTo>
                  <a:lnTo>
                    <a:pt x="620" y="1106"/>
                  </a:lnTo>
                  <a:cubicBezTo>
                    <a:pt x="462" y="863"/>
                    <a:pt x="377" y="572"/>
                    <a:pt x="304" y="280"/>
                  </a:cubicBezTo>
                  <a:cubicBezTo>
                    <a:pt x="207" y="183"/>
                    <a:pt x="97" y="85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0" name="Google Shape;2220;p37">
              <a:extLst>
                <a:ext uri="{FF2B5EF4-FFF2-40B4-BE49-F238E27FC236}">
                  <a16:creationId xmlns:a16="http://schemas.microsoft.com/office/drawing/2014/main" id="{ED390C12-D452-207C-D7BD-596F7F689DA4}"/>
                </a:ext>
              </a:extLst>
            </p:cNvPr>
            <p:cNvSpPr/>
            <p:nvPr/>
          </p:nvSpPr>
          <p:spPr>
            <a:xfrm>
              <a:off x="1221430" y="1939311"/>
              <a:ext cx="21387" cy="58961"/>
            </a:xfrm>
            <a:custGeom>
              <a:avLst/>
              <a:gdLst/>
              <a:ahLst/>
              <a:cxnLst/>
              <a:rect l="l" t="t" r="r" b="b"/>
              <a:pathLst>
                <a:path w="366" h="1009" extrusionOk="0">
                  <a:moveTo>
                    <a:pt x="232" y="0"/>
                  </a:moveTo>
                  <a:cubicBezTo>
                    <a:pt x="171" y="304"/>
                    <a:pt x="86" y="608"/>
                    <a:pt x="1" y="911"/>
                  </a:cubicBezTo>
                  <a:cubicBezTo>
                    <a:pt x="25" y="948"/>
                    <a:pt x="37" y="972"/>
                    <a:pt x="49" y="1009"/>
                  </a:cubicBezTo>
                  <a:cubicBezTo>
                    <a:pt x="134" y="754"/>
                    <a:pt x="244" y="510"/>
                    <a:pt x="365" y="267"/>
                  </a:cubicBezTo>
                  <a:cubicBezTo>
                    <a:pt x="317" y="170"/>
                    <a:pt x="280" y="85"/>
                    <a:pt x="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1" name="Google Shape;2221;p37">
              <a:extLst>
                <a:ext uri="{FF2B5EF4-FFF2-40B4-BE49-F238E27FC236}">
                  <a16:creationId xmlns:a16="http://schemas.microsoft.com/office/drawing/2014/main" id="{60CA82E1-0A25-9318-3B09-712076FE0E1C}"/>
                </a:ext>
              </a:extLst>
            </p:cNvPr>
            <p:cNvSpPr/>
            <p:nvPr/>
          </p:nvSpPr>
          <p:spPr>
            <a:xfrm>
              <a:off x="1229261" y="1966249"/>
              <a:ext cx="49027" cy="185414"/>
            </a:xfrm>
            <a:custGeom>
              <a:avLst/>
              <a:gdLst/>
              <a:ahLst/>
              <a:cxnLst/>
              <a:rect l="l" t="t" r="r" b="b"/>
              <a:pathLst>
                <a:path w="839" h="3173" extrusionOk="0">
                  <a:moveTo>
                    <a:pt x="304" y="1"/>
                  </a:moveTo>
                  <a:cubicBezTo>
                    <a:pt x="207" y="220"/>
                    <a:pt x="110" y="438"/>
                    <a:pt x="37" y="669"/>
                  </a:cubicBezTo>
                  <a:cubicBezTo>
                    <a:pt x="25" y="694"/>
                    <a:pt x="12" y="706"/>
                    <a:pt x="0" y="718"/>
                  </a:cubicBezTo>
                  <a:cubicBezTo>
                    <a:pt x="365" y="1496"/>
                    <a:pt x="632" y="2310"/>
                    <a:pt x="790" y="3173"/>
                  </a:cubicBezTo>
                  <a:cubicBezTo>
                    <a:pt x="839" y="2565"/>
                    <a:pt x="827" y="1982"/>
                    <a:pt x="778" y="1398"/>
                  </a:cubicBezTo>
                  <a:cubicBezTo>
                    <a:pt x="766" y="1423"/>
                    <a:pt x="754" y="1447"/>
                    <a:pt x="742" y="1471"/>
                  </a:cubicBezTo>
                  <a:cubicBezTo>
                    <a:pt x="644" y="961"/>
                    <a:pt x="499" y="475"/>
                    <a:pt x="3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2" name="Google Shape;2222;p37">
              <a:extLst>
                <a:ext uri="{FF2B5EF4-FFF2-40B4-BE49-F238E27FC236}">
                  <a16:creationId xmlns:a16="http://schemas.microsoft.com/office/drawing/2014/main" id="{D49C2CC3-B4AA-AA22-A46C-0A723D00F837}"/>
                </a:ext>
              </a:extLst>
            </p:cNvPr>
            <p:cNvSpPr/>
            <p:nvPr/>
          </p:nvSpPr>
          <p:spPr>
            <a:xfrm>
              <a:off x="1212899" y="1900920"/>
              <a:ext cx="15719" cy="79588"/>
            </a:xfrm>
            <a:custGeom>
              <a:avLst/>
              <a:gdLst/>
              <a:ahLst/>
              <a:cxnLst/>
              <a:rect l="l" t="t" r="r" b="b"/>
              <a:pathLst>
                <a:path w="269" h="1362" extrusionOk="0">
                  <a:moveTo>
                    <a:pt x="1" y="1"/>
                  </a:moveTo>
                  <a:cubicBezTo>
                    <a:pt x="1" y="438"/>
                    <a:pt x="13" y="876"/>
                    <a:pt x="25" y="1313"/>
                  </a:cubicBezTo>
                  <a:cubicBezTo>
                    <a:pt x="25" y="1338"/>
                    <a:pt x="37" y="1350"/>
                    <a:pt x="49" y="1362"/>
                  </a:cubicBezTo>
                  <a:cubicBezTo>
                    <a:pt x="134" y="1058"/>
                    <a:pt x="207" y="754"/>
                    <a:pt x="268" y="438"/>
                  </a:cubicBezTo>
                  <a:cubicBezTo>
                    <a:pt x="183" y="292"/>
                    <a:pt x="98" y="147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3" name="Google Shape;2223;p37">
              <a:extLst>
                <a:ext uri="{FF2B5EF4-FFF2-40B4-BE49-F238E27FC236}">
                  <a16:creationId xmlns:a16="http://schemas.microsoft.com/office/drawing/2014/main" id="{4AFFC400-B995-3182-4B01-4BE821ADEE3F}"/>
                </a:ext>
              </a:extLst>
            </p:cNvPr>
            <p:cNvSpPr/>
            <p:nvPr/>
          </p:nvSpPr>
          <p:spPr>
            <a:xfrm>
              <a:off x="1283955" y="2099070"/>
              <a:ext cx="136387" cy="132823"/>
            </a:xfrm>
            <a:custGeom>
              <a:avLst/>
              <a:gdLst/>
              <a:ahLst/>
              <a:cxnLst/>
              <a:rect l="l" t="t" r="r" b="b"/>
              <a:pathLst>
                <a:path w="2334" h="2273" extrusionOk="0">
                  <a:moveTo>
                    <a:pt x="2333" y="0"/>
                  </a:moveTo>
                  <a:cubicBezTo>
                    <a:pt x="2309" y="0"/>
                    <a:pt x="2285" y="13"/>
                    <a:pt x="2260" y="25"/>
                  </a:cubicBezTo>
                  <a:cubicBezTo>
                    <a:pt x="1361" y="608"/>
                    <a:pt x="596" y="1386"/>
                    <a:pt x="0" y="2273"/>
                  </a:cubicBezTo>
                  <a:cubicBezTo>
                    <a:pt x="267" y="2018"/>
                    <a:pt x="547" y="1799"/>
                    <a:pt x="839" y="1580"/>
                  </a:cubicBezTo>
                  <a:cubicBezTo>
                    <a:pt x="1288" y="1009"/>
                    <a:pt x="1787" y="474"/>
                    <a:pt x="23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4" name="Google Shape;2224;p37">
              <a:extLst>
                <a:ext uri="{FF2B5EF4-FFF2-40B4-BE49-F238E27FC236}">
                  <a16:creationId xmlns:a16="http://schemas.microsoft.com/office/drawing/2014/main" id="{2F9A47B8-3DEF-2427-D175-930243DB18AE}"/>
                </a:ext>
              </a:extLst>
            </p:cNvPr>
            <p:cNvSpPr/>
            <p:nvPr/>
          </p:nvSpPr>
          <p:spPr>
            <a:xfrm>
              <a:off x="1359919" y="2074937"/>
              <a:ext cx="144919" cy="98755"/>
            </a:xfrm>
            <a:custGeom>
              <a:avLst/>
              <a:gdLst/>
              <a:ahLst/>
              <a:cxnLst/>
              <a:rect l="l" t="t" r="r" b="b"/>
              <a:pathLst>
                <a:path w="2480" h="1690" extrusionOk="0">
                  <a:moveTo>
                    <a:pt x="2480" y="0"/>
                  </a:moveTo>
                  <a:lnTo>
                    <a:pt x="2480" y="0"/>
                  </a:lnTo>
                  <a:cubicBezTo>
                    <a:pt x="2127" y="61"/>
                    <a:pt x="1787" y="134"/>
                    <a:pt x="1447" y="255"/>
                  </a:cubicBezTo>
                  <a:cubicBezTo>
                    <a:pt x="924" y="693"/>
                    <a:pt x="438" y="1167"/>
                    <a:pt x="0" y="1689"/>
                  </a:cubicBezTo>
                  <a:cubicBezTo>
                    <a:pt x="183" y="1568"/>
                    <a:pt x="377" y="1459"/>
                    <a:pt x="572" y="1349"/>
                  </a:cubicBezTo>
                  <a:cubicBezTo>
                    <a:pt x="1143" y="827"/>
                    <a:pt x="1787" y="377"/>
                    <a:pt x="2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5" name="Google Shape;2225;p37">
              <a:extLst>
                <a:ext uri="{FF2B5EF4-FFF2-40B4-BE49-F238E27FC236}">
                  <a16:creationId xmlns:a16="http://schemas.microsoft.com/office/drawing/2014/main" id="{63F2EFB8-D292-2065-757B-06A34E3D966E}"/>
                </a:ext>
              </a:extLst>
            </p:cNvPr>
            <p:cNvSpPr/>
            <p:nvPr/>
          </p:nvSpPr>
          <p:spPr>
            <a:xfrm>
              <a:off x="1613406" y="2073476"/>
              <a:ext cx="79647" cy="10752"/>
            </a:xfrm>
            <a:custGeom>
              <a:avLst/>
              <a:gdLst/>
              <a:ahLst/>
              <a:cxnLst/>
              <a:rect l="l" t="t" r="r" b="b"/>
              <a:pathLst>
                <a:path w="1363" h="184" extrusionOk="0">
                  <a:moveTo>
                    <a:pt x="621" y="1"/>
                  </a:moveTo>
                  <a:cubicBezTo>
                    <a:pt x="414" y="50"/>
                    <a:pt x="208" y="110"/>
                    <a:pt x="1" y="183"/>
                  </a:cubicBezTo>
                  <a:cubicBezTo>
                    <a:pt x="391" y="141"/>
                    <a:pt x="782" y="108"/>
                    <a:pt x="1173" y="108"/>
                  </a:cubicBezTo>
                  <a:cubicBezTo>
                    <a:pt x="1232" y="108"/>
                    <a:pt x="1291" y="109"/>
                    <a:pt x="1350" y="110"/>
                  </a:cubicBezTo>
                  <a:cubicBezTo>
                    <a:pt x="1350" y="98"/>
                    <a:pt x="1350" y="98"/>
                    <a:pt x="1362" y="98"/>
                  </a:cubicBezTo>
                  <a:cubicBezTo>
                    <a:pt x="1107" y="62"/>
                    <a:pt x="864" y="25"/>
                    <a:pt x="6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6" name="Google Shape;2226;p37">
              <a:extLst>
                <a:ext uri="{FF2B5EF4-FFF2-40B4-BE49-F238E27FC236}">
                  <a16:creationId xmlns:a16="http://schemas.microsoft.com/office/drawing/2014/main" id="{E722B02A-B7D5-B2F2-B0E3-D18A05463AA2}"/>
                </a:ext>
              </a:extLst>
            </p:cNvPr>
            <p:cNvSpPr/>
            <p:nvPr/>
          </p:nvSpPr>
          <p:spPr>
            <a:xfrm>
              <a:off x="1426651" y="2069619"/>
              <a:ext cx="197510" cy="67142"/>
            </a:xfrm>
            <a:custGeom>
              <a:avLst/>
              <a:gdLst/>
              <a:ahLst/>
              <a:cxnLst/>
              <a:rect l="l" t="t" r="r" b="b"/>
              <a:pathLst>
                <a:path w="3380" h="1149" extrusionOk="0">
                  <a:moveTo>
                    <a:pt x="2571" y="0"/>
                  </a:moveTo>
                  <a:cubicBezTo>
                    <a:pt x="2301" y="0"/>
                    <a:pt x="2030" y="12"/>
                    <a:pt x="1763" y="43"/>
                  </a:cubicBezTo>
                  <a:cubicBezTo>
                    <a:pt x="1143" y="346"/>
                    <a:pt x="548" y="723"/>
                    <a:pt x="1" y="1148"/>
                  </a:cubicBezTo>
                  <a:cubicBezTo>
                    <a:pt x="766" y="796"/>
                    <a:pt x="1568" y="529"/>
                    <a:pt x="2407" y="371"/>
                  </a:cubicBezTo>
                  <a:cubicBezTo>
                    <a:pt x="2723" y="237"/>
                    <a:pt x="3051" y="128"/>
                    <a:pt x="3379" y="30"/>
                  </a:cubicBezTo>
                  <a:cubicBezTo>
                    <a:pt x="3112" y="12"/>
                    <a:pt x="2841" y="0"/>
                    <a:pt x="25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7" name="Google Shape;2227;p37">
              <a:extLst>
                <a:ext uri="{FF2B5EF4-FFF2-40B4-BE49-F238E27FC236}">
                  <a16:creationId xmlns:a16="http://schemas.microsoft.com/office/drawing/2014/main" id="{EE478B04-8485-C919-46A9-CE7E4EF8DA83}"/>
                </a:ext>
              </a:extLst>
            </p:cNvPr>
            <p:cNvSpPr/>
            <p:nvPr/>
          </p:nvSpPr>
          <p:spPr>
            <a:xfrm>
              <a:off x="1625502" y="2479010"/>
              <a:ext cx="124350" cy="126453"/>
            </a:xfrm>
            <a:custGeom>
              <a:avLst/>
              <a:gdLst/>
              <a:ahLst/>
              <a:cxnLst/>
              <a:rect l="l" t="t" r="r" b="b"/>
              <a:pathLst>
                <a:path w="2128" h="2164" extrusionOk="0">
                  <a:moveTo>
                    <a:pt x="1" y="0"/>
                  </a:moveTo>
                  <a:lnTo>
                    <a:pt x="1" y="0"/>
                  </a:lnTo>
                  <a:cubicBezTo>
                    <a:pt x="705" y="656"/>
                    <a:pt x="1349" y="1373"/>
                    <a:pt x="1957" y="2151"/>
                  </a:cubicBezTo>
                  <a:cubicBezTo>
                    <a:pt x="2006" y="2151"/>
                    <a:pt x="2066" y="2163"/>
                    <a:pt x="2127" y="2163"/>
                  </a:cubicBezTo>
                  <a:cubicBezTo>
                    <a:pt x="1981" y="1714"/>
                    <a:pt x="1811" y="1264"/>
                    <a:pt x="1617" y="839"/>
                  </a:cubicBezTo>
                  <a:cubicBezTo>
                    <a:pt x="1094" y="535"/>
                    <a:pt x="560" y="255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8" name="Google Shape;2228;p37">
              <a:extLst>
                <a:ext uri="{FF2B5EF4-FFF2-40B4-BE49-F238E27FC236}">
                  <a16:creationId xmlns:a16="http://schemas.microsoft.com/office/drawing/2014/main" id="{23BD91C7-5F25-6FF7-AC0F-96D9990B283B}"/>
                </a:ext>
              </a:extLst>
            </p:cNvPr>
            <p:cNvSpPr/>
            <p:nvPr/>
          </p:nvSpPr>
          <p:spPr>
            <a:xfrm>
              <a:off x="1511147" y="2382418"/>
              <a:ext cx="202477" cy="131420"/>
            </a:xfrm>
            <a:custGeom>
              <a:avLst/>
              <a:gdLst/>
              <a:ahLst/>
              <a:cxnLst/>
              <a:rect l="l" t="t" r="r" b="b"/>
              <a:pathLst>
                <a:path w="3465" h="2249" extrusionOk="0">
                  <a:moveTo>
                    <a:pt x="1" y="0"/>
                  </a:moveTo>
                  <a:lnTo>
                    <a:pt x="1" y="0"/>
                  </a:lnTo>
                  <a:cubicBezTo>
                    <a:pt x="560" y="414"/>
                    <a:pt x="1107" y="851"/>
                    <a:pt x="1617" y="1325"/>
                  </a:cubicBezTo>
                  <a:cubicBezTo>
                    <a:pt x="2249" y="1605"/>
                    <a:pt x="2869" y="1908"/>
                    <a:pt x="3464" y="2249"/>
                  </a:cubicBezTo>
                  <a:cubicBezTo>
                    <a:pt x="3282" y="1872"/>
                    <a:pt x="3076" y="1507"/>
                    <a:pt x="2845" y="1155"/>
                  </a:cubicBezTo>
                  <a:cubicBezTo>
                    <a:pt x="1921" y="693"/>
                    <a:pt x="973" y="304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29" name="Google Shape;2229;p37">
              <a:extLst>
                <a:ext uri="{FF2B5EF4-FFF2-40B4-BE49-F238E27FC236}">
                  <a16:creationId xmlns:a16="http://schemas.microsoft.com/office/drawing/2014/main" id="{3F556CD4-2654-A2EC-FC87-B50C177BFC34}"/>
                </a:ext>
              </a:extLst>
            </p:cNvPr>
            <p:cNvSpPr/>
            <p:nvPr/>
          </p:nvSpPr>
          <p:spPr>
            <a:xfrm>
              <a:off x="1374119" y="2294357"/>
              <a:ext cx="293344" cy="140653"/>
            </a:xfrm>
            <a:custGeom>
              <a:avLst/>
              <a:gdLst/>
              <a:ahLst/>
              <a:cxnLst/>
              <a:rect l="l" t="t" r="r" b="b"/>
              <a:pathLst>
                <a:path w="5020" h="2407" extrusionOk="0">
                  <a:moveTo>
                    <a:pt x="0" y="0"/>
                  </a:moveTo>
                  <a:cubicBezTo>
                    <a:pt x="681" y="377"/>
                    <a:pt x="1325" y="790"/>
                    <a:pt x="1957" y="1228"/>
                  </a:cubicBezTo>
                  <a:cubicBezTo>
                    <a:pt x="3002" y="1532"/>
                    <a:pt x="4035" y="1921"/>
                    <a:pt x="5020" y="2407"/>
                  </a:cubicBezTo>
                  <a:cubicBezTo>
                    <a:pt x="4594" y="1775"/>
                    <a:pt x="4096" y="1204"/>
                    <a:pt x="3549" y="705"/>
                  </a:cubicBezTo>
                  <a:cubicBezTo>
                    <a:pt x="2480" y="389"/>
                    <a:pt x="1386" y="146"/>
                    <a:pt x="280" y="13"/>
                  </a:cubicBezTo>
                  <a:cubicBezTo>
                    <a:pt x="183" y="13"/>
                    <a:pt x="98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0" name="Google Shape;2230;p37">
              <a:extLst>
                <a:ext uri="{FF2B5EF4-FFF2-40B4-BE49-F238E27FC236}">
                  <a16:creationId xmlns:a16="http://schemas.microsoft.com/office/drawing/2014/main" id="{2084744D-EF50-160E-4E8A-CA68DEB76EBA}"/>
                </a:ext>
              </a:extLst>
            </p:cNvPr>
            <p:cNvSpPr/>
            <p:nvPr/>
          </p:nvSpPr>
          <p:spPr>
            <a:xfrm>
              <a:off x="1465743" y="2297922"/>
              <a:ext cx="100158" cy="24192"/>
            </a:xfrm>
            <a:custGeom>
              <a:avLst/>
              <a:gdLst/>
              <a:ahLst/>
              <a:cxnLst/>
              <a:rect l="l" t="t" r="r" b="b"/>
              <a:pathLst>
                <a:path w="1714" h="414" extrusionOk="0">
                  <a:moveTo>
                    <a:pt x="0" y="0"/>
                  </a:moveTo>
                  <a:cubicBezTo>
                    <a:pt x="571" y="110"/>
                    <a:pt x="1143" y="255"/>
                    <a:pt x="1714" y="413"/>
                  </a:cubicBezTo>
                  <a:cubicBezTo>
                    <a:pt x="1677" y="377"/>
                    <a:pt x="1641" y="340"/>
                    <a:pt x="1604" y="316"/>
                  </a:cubicBezTo>
                  <a:cubicBezTo>
                    <a:pt x="1519" y="255"/>
                    <a:pt x="1446" y="182"/>
                    <a:pt x="1361" y="122"/>
                  </a:cubicBezTo>
                  <a:cubicBezTo>
                    <a:pt x="912" y="73"/>
                    <a:pt x="462" y="37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1" name="Google Shape;2231;p37">
              <a:extLst>
                <a:ext uri="{FF2B5EF4-FFF2-40B4-BE49-F238E27FC236}">
                  <a16:creationId xmlns:a16="http://schemas.microsoft.com/office/drawing/2014/main" id="{39DCF7B5-EDCF-2A2D-CF3A-D811B93573FE}"/>
                </a:ext>
              </a:extLst>
            </p:cNvPr>
            <p:cNvSpPr/>
            <p:nvPr/>
          </p:nvSpPr>
          <p:spPr>
            <a:xfrm>
              <a:off x="1283955" y="2235105"/>
              <a:ext cx="246479" cy="59312"/>
            </a:xfrm>
            <a:custGeom>
              <a:avLst/>
              <a:gdLst/>
              <a:ahLst/>
              <a:cxnLst/>
              <a:rect l="l" t="t" r="r" b="b"/>
              <a:pathLst>
                <a:path w="4218" h="1015" extrusionOk="0">
                  <a:moveTo>
                    <a:pt x="1816" y="1"/>
                  </a:moveTo>
                  <a:cubicBezTo>
                    <a:pt x="1214" y="1"/>
                    <a:pt x="605" y="83"/>
                    <a:pt x="0" y="249"/>
                  </a:cubicBezTo>
                  <a:cubicBezTo>
                    <a:pt x="377" y="419"/>
                    <a:pt x="754" y="601"/>
                    <a:pt x="1118" y="796"/>
                  </a:cubicBezTo>
                  <a:cubicBezTo>
                    <a:pt x="1361" y="820"/>
                    <a:pt x="1592" y="844"/>
                    <a:pt x="1835" y="869"/>
                  </a:cubicBezTo>
                  <a:cubicBezTo>
                    <a:pt x="2625" y="881"/>
                    <a:pt x="3427" y="929"/>
                    <a:pt x="4217" y="1014"/>
                  </a:cubicBezTo>
                  <a:cubicBezTo>
                    <a:pt x="3719" y="674"/>
                    <a:pt x="3208" y="395"/>
                    <a:pt x="2674" y="176"/>
                  </a:cubicBezTo>
                  <a:cubicBezTo>
                    <a:pt x="2747" y="152"/>
                    <a:pt x="2832" y="115"/>
                    <a:pt x="2905" y="91"/>
                  </a:cubicBezTo>
                  <a:cubicBezTo>
                    <a:pt x="2546" y="31"/>
                    <a:pt x="2182" y="1"/>
                    <a:pt x="18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2" name="Google Shape;2232;p37">
              <a:extLst>
                <a:ext uri="{FF2B5EF4-FFF2-40B4-BE49-F238E27FC236}">
                  <a16:creationId xmlns:a16="http://schemas.microsoft.com/office/drawing/2014/main" id="{209E2A8E-7A2D-9664-FDC2-A5C5D4EE48A6}"/>
                </a:ext>
              </a:extLst>
            </p:cNvPr>
            <p:cNvSpPr/>
            <p:nvPr/>
          </p:nvSpPr>
          <p:spPr>
            <a:xfrm>
              <a:off x="1392584" y="1809353"/>
              <a:ext cx="52592" cy="98755"/>
            </a:xfrm>
            <a:custGeom>
              <a:avLst/>
              <a:gdLst/>
              <a:ahLst/>
              <a:cxnLst/>
              <a:rect l="l" t="t" r="r" b="b"/>
              <a:pathLst>
                <a:path w="900" h="1690" extrusionOk="0">
                  <a:moveTo>
                    <a:pt x="900" y="0"/>
                  </a:moveTo>
                  <a:cubicBezTo>
                    <a:pt x="596" y="231"/>
                    <a:pt x="316" y="486"/>
                    <a:pt x="49" y="766"/>
                  </a:cubicBezTo>
                  <a:cubicBezTo>
                    <a:pt x="25" y="1070"/>
                    <a:pt x="13" y="1373"/>
                    <a:pt x="0" y="1689"/>
                  </a:cubicBezTo>
                  <a:cubicBezTo>
                    <a:pt x="292" y="1118"/>
                    <a:pt x="596" y="559"/>
                    <a:pt x="9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3" name="Google Shape;2233;p37">
              <a:extLst>
                <a:ext uri="{FF2B5EF4-FFF2-40B4-BE49-F238E27FC236}">
                  <a16:creationId xmlns:a16="http://schemas.microsoft.com/office/drawing/2014/main" id="{37DDAADF-CEF1-DDEE-F305-F929F807F406}"/>
                </a:ext>
              </a:extLst>
            </p:cNvPr>
            <p:cNvSpPr/>
            <p:nvPr/>
          </p:nvSpPr>
          <p:spPr>
            <a:xfrm>
              <a:off x="1305225" y="1864691"/>
              <a:ext cx="80290" cy="182609"/>
            </a:xfrm>
            <a:custGeom>
              <a:avLst/>
              <a:gdLst/>
              <a:ahLst/>
              <a:cxnLst/>
              <a:rect l="l" t="t" r="r" b="b"/>
              <a:pathLst>
                <a:path w="1374" h="3125" extrusionOk="0">
                  <a:moveTo>
                    <a:pt x="1374" y="1"/>
                  </a:moveTo>
                  <a:lnTo>
                    <a:pt x="1374" y="1"/>
                  </a:lnTo>
                  <a:cubicBezTo>
                    <a:pt x="1252" y="135"/>
                    <a:pt x="1131" y="281"/>
                    <a:pt x="1009" y="426"/>
                  </a:cubicBezTo>
                  <a:lnTo>
                    <a:pt x="1009" y="1411"/>
                  </a:lnTo>
                  <a:cubicBezTo>
                    <a:pt x="924" y="1156"/>
                    <a:pt x="888" y="900"/>
                    <a:pt x="839" y="633"/>
                  </a:cubicBezTo>
                  <a:cubicBezTo>
                    <a:pt x="742" y="767"/>
                    <a:pt x="645" y="912"/>
                    <a:pt x="548" y="1046"/>
                  </a:cubicBezTo>
                  <a:lnTo>
                    <a:pt x="548" y="1569"/>
                  </a:lnTo>
                  <a:cubicBezTo>
                    <a:pt x="548" y="1423"/>
                    <a:pt x="523" y="1289"/>
                    <a:pt x="475" y="1168"/>
                  </a:cubicBezTo>
                  <a:cubicBezTo>
                    <a:pt x="304" y="1423"/>
                    <a:pt x="146" y="1690"/>
                    <a:pt x="1" y="1970"/>
                  </a:cubicBezTo>
                  <a:cubicBezTo>
                    <a:pt x="98" y="2359"/>
                    <a:pt x="232" y="2748"/>
                    <a:pt x="377" y="3124"/>
                  </a:cubicBezTo>
                  <a:cubicBezTo>
                    <a:pt x="657" y="2419"/>
                    <a:pt x="985" y="1727"/>
                    <a:pt x="1337" y="1046"/>
                  </a:cubicBezTo>
                  <a:cubicBezTo>
                    <a:pt x="1337" y="694"/>
                    <a:pt x="1362" y="341"/>
                    <a:pt x="13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4" name="Google Shape;2234;p37">
              <a:extLst>
                <a:ext uri="{FF2B5EF4-FFF2-40B4-BE49-F238E27FC236}">
                  <a16:creationId xmlns:a16="http://schemas.microsoft.com/office/drawing/2014/main" id="{856A425B-9E55-DA3C-FDE9-DCCB9A09DA0A}"/>
                </a:ext>
              </a:extLst>
            </p:cNvPr>
            <p:cNvSpPr/>
            <p:nvPr/>
          </p:nvSpPr>
          <p:spPr>
            <a:xfrm>
              <a:off x="1282494" y="1991844"/>
              <a:ext cx="40554" cy="204581"/>
            </a:xfrm>
            <a:custGeom>
              <a:avLst/>
              <a:gdLst/>
              <a:ahLst/>
              <a:cxnLst/>
              <a:rect l="l" t="t" r="r" b="b"/>
              <a:pathLst>
                <a:path w="694" h="3501" extrusionOk="0">
                  <a:moveTo>
                    <a:pt x="292" y="0"/>
                  </a:moveTo>
                  <a:cubicBezTo>
                    <a:pt x="207" y="170"/>
                    <a:pt x="122" y="341"/>
                    <a:pt x="37" y="523"/>
                  </a:cubicBezTo>
                  <a:cubicBezTo>
                    <a:pt x="1" y="1507"/>
                    <a:pt x="25" y="2504"/>
                    <a:pt x="25" y="3500"/>
                  </a:cubicBezTo>
                  <a:cubicBezTo>
                    <a:pt x="171" y="2686"/>
                    <a:pt x="402" y="1908"/>
                    <a:pt x="693" y="1155"/>
                  </a:cubicBezTo>
                  <a:cubicBezTo>
                    <a:pt x="523" y="778"/>
                    <a:pt x="390" y="389"/>
                    <a:pt x="2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5" name="Google Shape;2235;p37">
              <a:extLst>
                <a:ext uri="{FF2B5EF4-FFF2-40B4-BE49-F238E27FC236}">
                  <a16:creationId xmlns:a16="http://schemas.microsoft.com/office/drawing/2014/main" id="{E8FB8765-A585-3628-1D2B-7FCA1C24BCFF}"/>
                </a:ext>
              </a:extLst>
            </p:cNvPr>
            <p:cNvSpPr/>
            <p:nvPr/>
          </p:nvSpPr>
          <p:spPr>
            <a:xfrm>
              <a:off x="1073008" y="2234170"/>
              <a:ext cx="202477" cy="20452"/>
            </a:xfrm>
            <a:custGeom>
              <a:avLst/>
              <a:gdLst/>
              <a:ahLst/>
              <a:cxnLst/>
              <a:rect l="l" t="t" r="r" b="b"/>
              <a:pathLst>
                <a:path w="3465" h="350" extrusionOk="0">
                  <a:moveTo>
                    <a:pt x="1493" y="0"/>
                  </a:moveTo>
                  <a:cubicBezTo>
                    <a:pt x="991" y="0"/>
                    <a:pt x="492" y="23"/>
                    <a:pt x="1" y="70"/>
                  </a:cubicBezTo>
                  <a:cubicBezTo>
                    <a:pt x="949" y="95"/>
                    <a:pt x="1897" y="168"/>
                    <a:pt x="2832" y="350"/>
                  </a:cubicBezTo>
                  <a:cubicBezTo>
                    <a:pt x="3039" y="265"/>
                    <a:pt x="3245" y="192"/>
                    <a:pt x="3464" y="107"/>
                  </a:cubicBezTo>
                  <a:cubicBezTo>
                    <a:pt x="2805" y="38"/>
                    <a:pt x="2146" y="0"/>
                    <a:pt x="14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6" name="Google Shape;2236;p37">
              <a:extLst>
                <a:ext uri="{FF2B5EF4-FFF2-40B4-BE49-F238E27FC236}">
                  <a16:creationId xmlns:a16="http://schemas.microsoft.com/office/drawing/2014/main" id="{BB033D07-1008-B08E-F957-7D7A1851CD74}"/>
                </a:ext>
              </a:extLst>
            </p:cNvPr>
            <p:cNvSpPr/>
            <p:nvPr/>
          </p:nvSpPr>
          <p:spPr>
            <a:xfrm>
              <a:off x="922481" y="2247143"/>
              <a:ext cx="300414" cy="67142"/>
            </a:xfrm>
            <a:custGeom>
              <a:avLst/>
              <a:gdLst/>
              <a:ahLst/>
              <a:cxnLst/>
              <a:rect l="l" t="t" r="r" b="b"/>
              <a:pathLst>
                <a:path w="5141" h="1149" extrusionOk="0">
                  <a:moveTo>
                    <a:pt x="2077" y="1"/>
                  </a:moveTo>
                  <a:cubicBezTo>
                    <a:pt x="1891" y="1"/>
                    <a:pt x="1705" y="3"/>
                    <a:pt x="1519" y="6"/>
                  </a:cubicBezTo>
                  <a:cubicBezTo>
                    <a:pt x="1532" y="6"/>
                    <a:pt x="1544" y="18"/>
                    <a:pt x="1556" y="18"/>
                  </a:cubicBezTo>
                  <a:cubicBezTo>
                    <a:pt x="1240" y="213"/>
                    <a:pt x="924" y="420"/>
                    <a:pt x="620" y="650"/>
                  </a:cubicBezTo>
                  <a:lnTo>
                    <a:pt x="3002" y="650"/>
                  </a:lnTo>
                  <a:cubicBezTo>
                    <a:pt x="2078" y="881"/>
                    <a:pt x="1155" y="845"/>
                    <a:pt x="243" y="954"/>
                  </a:cubicBezTo>
                  <a:cubicBezTo>
                    <a:pt x="158" y="1015"/>
                    <a:pt x="85" y="1088"/>
                    <a:pt x="0" y="1149"/>
                  </a:cubicBezTo>
                  <a:cubicBezTo>
                    <a:pt x="1301" y="966"/>
                    <a:pt x="2601" y="796"/>
                    <a:pt x="3913" y="723"/>
                  </a:cubicBezTo>
                  <a:cubicBezTo>
                    <a:pt x="4327" y="553"/>
                    <a:pt x="4728" y="395"/>
                    <a:pt x="5141" y="237"/>
                  </a:cubicBezTo>
                  <a:cubicBezTo>
                    <a:pt x="4132" y="62"/>
                    <a:pt x="3106" y="1"/>
                    <a:pt x="20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7" name="Google Shape;2237;p37">
              <a:extLst>
                <a:ext uri="{FF2B5EF4-FFF2-40B4-BE49-F238E27FC236}">
                  <a16:creationId xmlns:a16="http://schemas.microsoft.com/office/drawing/2014/main" id="{9535D698-E900-9407-CA32-DF876736E211}"/>
                </a:ext>
              </a:extLst>
            </p:cNvPr>
            <p:cNvSpPr/>
            <p:nvPr/>
          </p:nvSpPr>
          <p:spPr>
            <a:xfrm>
              <a:off x="899049" y="2300026"/>
              <a:ext cx="228013" cy="35587"/>
            </a:xfrm>
            <a:custGeom>
              <a:avLst/>
              <a:gdLst/>
              <a:ahLst/>
              <a:cxnLst/>
              <a:rect l="l" t="t" r="r" b="b"/>
              <a:pathLst>
                <a:path w="3902" h="609" extrusionOk="0">
                  <a:moveTo>
                    <a:pt x="3901" y="1"/>
                  </a:moveTo>
                  <a:lnTo>
                    <a:pt x="3901" y="1"/>
                  </a:lnTo>
                  <a:cubicBezTo>
                    <a:pt x="2662" y="86"/>
                    <a:pt x="1422" y="256"/>
                    <a:pt x="195" y="426"/>
                  </a:cubicBezTo>
                  <a:cubicBezTo>
                    <a:pt x="122" y="487"/>
                    <a:pt x="61" y="548"/>
                    <a:pt x="0" y="608"/>
                  </a:cubicBezTo>
                  <a:cubicBezTo>
                    <a:pt x="644" y="499"/>
                    <a:pt x="1203" y="487"/>
                    <a:pt x="1872" y="353"/>
                  </a:cubicBezTo>
                  <a:lnTo>
                    <a:pt x="1872" y="353"/>
                  </a:lnTo>
                  <a:cubicBezTo>
                    <a:pt x="1787" y="390"/>
                    <a:pt x="1689" y="426"/>
                    <a:pt x="1604" y="462"/>
                  </a:cubicBezTo>
                  <a:cubicBezTo>
                    <a:pt x="2127" y="377"/>
                    <a:pt x="2662" y="329"/>
                    <a:pt x="3196" y="317"/>
                  </a:cubicBezTo>
                  <a:cubicBezTo>
                    <a:pt x="3439" y="207"/>
                    <a:pt x="3670" y="110"/>
                    <a:pt x="39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8" name="Google Shape;2238;p37">
              <a:extLst>
                <a:ext uri="{FF2B5EF4-FFF2-40B4-BE49-F238E27FC236}">
                  <a16:creationId xmlns:a16="http://schemas.microsoft.com/office/drawing/2014/main" id="{C145AEEC-EE80-CA2D-B72A-9000178E75C2}"/>
                </a:ext>
              </a:extLst>
            </p:cNvPr>
            <p:cNvSpPr/>
            <p:nvPr/>
          </p:nvSpPr>
          <p:spPr>
            <a:xfrm>
              <a:off x="819521" y="2328425"/>
              <a:ext cx="246479" cy="94548"/>
            </a:xfrm>
            <a:custGeom>
              <a:avLst/>
              <a:gdLst/>
              <a:ahLst/>
              <a:cxnLst/>
              <a:rect l="l" t="t" r="r" b="b"/>
              <a:pathLst>
                <a:path w="4218" h="1618" extrusionOk="0">
                  <a:moveTo>
                    <a:pt x="4217" y="1"/>
                  </a:moveTo>
                  <a:lnTo>
                    <a:pt x="4217" y="1"/>
                  </a:lnTo>
                  <a:cubicBezTo>
                    <a:pt x="3087" y="49"/>
                    <a:pt x="1969" y="292"/>
                    <a:pt x="863" y="621"/>
                  </a:cubicBezTo>
                  <a:cubicBezTo>
                    <a:pt x="559" y="937"/>
                    <a:pt x="268" y="1265"/>
                    <a:pt x="0" y="1617"/>
                  </a:cubicBezTo>
                  <a:cubicBezTo>
                    <a:pt x="134" y="1568"/>
                    <a:pt x="255" y="1520"/>
                    <a:pt x="389" y="1471"/>
                  </a:cubicBezTo>
                  <a:cubicBezTo>
                    <a:pt x="1410" y="1070"/>
                    <a:pt x="2443" y="633"/>
                    <a:pt x="3512" y="353"/>
                  </a:cubicBezTo>
                  <a:cubicBezTo>
                    <a:pt x="3743" y="232"/>
                    <a:pt x="3974" y="110"/>
                    <a:pt x="42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39" name="Google Shape;2239;p37">
              <a:extLst>
                <a:ext uri="{FF2B5EF4-FFF2-40B4-BE49-F238E27FC236}">
                  <a16:creationId xmlns:a16="http://schemas.microsoft.com/office/drawing/2014/main" id="{52FC7935-3AD1-108F-2A0F-F6D5CB8CE668}"/>
                </a:ext>
              </a:extLst>
            </p:cNvPr>
            <p:cNvSpPr/>
            <p:nvPr/>
          </p:nvSpPr>
          <p:spPr>
            <a:xfrm>
              <a:off x="788960" y="2368920"/>
              <a:ext cx="197510" cy="96651"/>
            </a:xfrm>
            <a:custGeom>
              <a:avLst/>
              <a:gdLst/>
              <a:ahLst/>
              <a:cxnLst/>
              <a:rect l="l" t="t" r="r" b="b"/>
              <a:pathLst>
                <a:path w="3380" h="1654" extrusionOk="0">
                  <a:moveTo>
                    <a:pt x="3379" y="0"/>
                  </a:moveTo>
                  <a:cubicBezTo>
                    <a:pt x="2480" y="304"/>
                    <a:pt x="1605" y="669"/>
                    <a:pt x="730" y="1009"/>
                  </a:cubicBezTo>
                  <a:cubicBezTo>
                    <a:pt x="596" y="1058"/>
                    <a:pt x="475" y="1106"/>
                    <a:pt x="341" y="1155"/>
                  </a:cubicBezTo>
                  <a:cubicBezTo>
                    <a:pt x="219" y="1313"/>
                    <a:pt x="110" y="1483"/>
                    <a:pt x="1" y="1653"/>
                  </a:cubicBezTo>
                  <a:cubicBezTo>
                    <a:pt x="912" y="1167"/>
                    <a:pt x="1836" y="730"/>
                    <a:pt x="2796" y="341"/>
                  </a:cubicBezTo>
                  <a:cubicBezTo>
                    <a:pt x="2990" y="231"/>
                    <a:pt x="3185" y="122"/>
                    <a:pt x="33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40" name="Google Shape;2240;p37">
              <a:extLst>
                <a:ext uri="{FF2B5EF4-FFF2-40B4-BE49-F238E27FC236}">
                  <a16:creationId xmlns:a16="http://schemas.microsoft.com/office/drawing/2014/main" id="{223035F1-C0EE-8B4E-3B32-76DEA996DAE3}"/>
                </a:ext>
              </a:extLst>
            </p:cNvPr>
            <p:cNvSpPr/>
            <p:nvPr/>
          </p:nvSpPr>
          <p:spPr>
            <a:xfrm>
              <a:off x="726493" y="2417887"/>
              <a:ext cx="179688" cy="154210"/>
            </a:xfrm>
            <a:custGeom>
              <a:avLst/>
              <a:gdLst/>
              <a:ahLst/>
              <a:cxnLst/>
              <a:rect l="l" t="t" r="r" b="b"/>
              <a:pathLst>
                <a:path w="3075" h="2639" extrusionOk="0">
                  <a:moveTo>
                    <a:pt x="3075" y="1"/>
                  </a:moveTo>
                  <a:lnTo>
                    <a:pt x="3075" y="1"/>
                  </a:lnTo>
                  <a:cubicBezTo>
                    <a:pt x="2333" y="329"/>
                    <a:pt x="1604" y="694"/>
                    <a:pt x="887" y="1070"/>
                  </a:cubicBezTo>
                  <a:cubicBezTo>
                    <a:pt x="571" y="1569"/>
                    <a:pt x="268" y="2091"/>
                    <a:pt x="0" y="2638"/>
                  </a:cubicBezTo>
                  <a:cubicBezTo>
                    <a:pt x="899" y="1617"/>
                    <a:pt x="1945" y="754"/>
                    <a:pt x="30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241" name="Google Shape;2241;p37">
            <a:extLst>
              <a:ext uri="{FF2B5EF4-FFF2-40B4-BE49-F238E27FC236}">
                <a16:creationId xmlns:a16="http://schemas.microsoft.com/office/drawing/2014/main" id="{3C6188AC-41EF-C23F-951F-BCA61B386209}"/>
              </a:ext>
            </a:extLst>
          </p:cNvPr>
          <p:cNvGrpSpPr/>
          <p:nvPr/>
        </p:nvGrpSpPr>
        <p:grpSpPr>
          <a:xfrm>
            <a:off x="8386345" y="4254971"/>
            <a:ext cx="2562009" cy="2477485"/>
            <a:chOff x="6273451" y="2910696"/>
            <a:chExt cx="1921507" cy="1858114"/>
          </a:xfrm>
        </p:grpSpPr>
        <p:grpSp>
          <p:nvGrpSpPr>
            <p:cNvPr id="2242" name="Google Shape;2242;p37">
              <a:extLst>
                <a:ext uri="{FF2B5EF4-FFF2-40B4-BE49-F238E27FC236}">
                  <a16:creationId xmlns:a16="http://schemas.microsoft.com/office/drawing/2014/main" id="{24ADFDB8-DE74-005E-8E6C-D58EFD3F49D1}"/>
                </a:ext>
              </a:extLst>
            </p:cNvPr>
            <p:cNvGrpSpPr/>
            <p:nvPr/>
          </p:nvGrpSpPr>
          <p:grpSpPr>
            <a:xfrm rot="-562439">
              <a:off x="6396762" y="3021489"/>
              <a:ext cx="1493606" cy="1636612"/>
              <a:chOff x="3915723" y="-2597094"/>
              <a:chExt cx="1973037" cy="2161945"/>
            </a:xfrm>
          </p:grpSpPr>
          <p:sp>
            <p:nvSpPr>
              <p:cNvPr id="2243" name="Google Shape;2243;p37">
                <a:extLst>
                  <a:ext uri="{FF2B5EF4-FFF2-40B4-BE49-F238E27FC236}">
                    <a16:creationId xmlns:a16="http://schemas.microsoft.com/office/drawing/2014/main" id="{E4B78A00-C236-73E0-6B5E-E9DCE2DDC89B}"/>
                  </a:ext>
                </a:extLst>
              </p:cNvPr>
              <p:cNvSpPr/>
              <p:nvPr/>
            </p:nvSpPr>
            <p:spPr>
              <a:xfrm rot="1456685">
                <a:off x="4058614" y="-2424466"/>
                <a:ext cx="1037189" cy="918148"/>
              </a:xfrm>
              <a:custGeom>
                <a:avLst/>
                <a:gdLst/>
                <a:ahLst/>
                <a:cxnLst/>
                <a:rect l="l" t="t" r="r" b="b"/>
                <a:pathLst>
                  <a:path w="67185" h="59474" extrusionOk="0">
                    <a:moveTo>
                      <a:pt x="28633" y="0"/>
                    </a:moveTo>
                    <a:cubicBezTo>
                      <a:pt x="28545" y="0"/>
                      <a:pt x="28457" y="1"/>
                      <a:pt x="28369" y="1"/>
                    </a:cubicBezTo>
                    <a:cubicBezTo>
                      <a:pt x="17080" y="98"/>
                      <a:pt x="5629" y="7441"/>
                      <a:pt x="2718" y="18342"/>
                    </a:cubicBezTo>
                    <a:cubicBezTo>
                      <a:pt x="1" y="28596"/>
                      <a:pt x="5015" y="39594"/>
                      <a:pt x="12454" y="47130"/>
                    </a:cubicBezTo>
                    <a:cubicBezTo>
                      <a:pt x="19640" y="54458"/>
                      <a:pt x="29615" y="59474"/>
                      <a:pt x="39789" y="59474"/>
                    </a:cubicBezTo>
                    <a:cubicBezTo>
                      <a:pt x="41156" y="59474"/>
                      <a:pt x="42527" y="59383"/>
                      <a:pt x="43895" y="59196"/>
                    </a:cubicBezTo>
                    <a:cubicBezTo>
                      <a:pt x="55443" y="57611"/>
                      <a:pt x="65988" y="48036"/>
                      <a:pt x="66700" y="36391"/>
                    </a:cubicBezTo>
                    <a:cubicBezTo>
                      <a:pt x="67185" y="28337"/>
                      <a:pt x="63142" y="20606"/>
                      <a:pt x="57837" y="14525"/>
                    </a:cubicBezTo>
                    <a:cubicBezTo>
                      <a:pt x="50423" y="6116"/>
                      <a:pt x="39825" y="0"/>
                      <a:pt x="2863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44" name="Google Shape;2244;p37">
                <a:extLst>
                  <a:ext uri="{FF2B5EF4-FFF2-40B4-BE49-F238E27FC236}">
                    <a16:creationId xmlns:a16="http://schemas.microsoft.com/office/drawing/2014/main" id="{D261B360-8A66-6B5B-8ECD-C2B9EA72BABE}"/>
                  </a:ext>
                </a:extLst>
              </p:cNvPr>
              <p:cNvSpPr/>
              <p:nvPr/>
            </p:nvSpPr>
            <p:spPr>
              <a:xfrm rot="1456685">
                <a:off x="4198460" y="-2531933"/>
                <a:ext cx="329597" cy="477414"/>
              </a:xfrm>
              <a:custGeom>
                <a:avLst/>
                <a:gdLst/>
                <a:ahLst/>
                <a:cxnLst/>
                <a:rect l="l" t="t" r="r" b="b"/>
                <a:pathLst>
                  <a:path w="21350" h="30925" extrusionOk="0">
                    <a:moveTo>
                      <a:pt x="21349" y="1"/>
                    </a:moveTo>
                    <a:cubicBezTo>
                      <a:pt x="12034" y="1974"/>
                      <a:pt x="3591" y="8605"/>
                      <a:pt x="1165" y="17727"/>
                    </a:cubicBezTo>
                    <a:cubicBezTo>
                      <a:pt x="1" y="22094"/>
                      <a:pt x="259" y="26622"/>
                      <a:pt x="1521" y="30924"/>
                    </a:cubicBezTo>
                    <a:cubicBezTo>
                      <a:pt x="4206" y="18665"/>
                      <a:pt x="11160" y="7117"/>
                      <a:pt x="2134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45" name="Google Shape;2245;p37">
                <a:extLst>
                  <a:ext uri="{FF2B5EF4-FFF2-40B4-BE49-F238E27FC236}">
                    <a16:creationId xmlns:a16="http://schemas.microsoft.com/office/drawing/2014/main" id="{680E4B65-ED49-9539-46CF-9C96D9BB02C5}"/>
                  </a:ext>
                </a:extLst>
              </p:cNvPr>
              <p:cNvSpPr/>
              <p:nvPr/>
            </p:nvSpPr>
            <p:spPr>
              <a:xfrm rot="1456685">
                <a:off x="4160801" y="-2356929"/>
                <a:ext cx="80416" cy="240706"/>
              </a:xfrm>
              <a:custGeom>
                <a:avLst/>
                <a:gdLst/>
                <a:ahLst/>
                <a:cxnLst/>
                <a:rect l="l" t="t" r="r" b="b"/>
                <a:pathLst>
                  <a:path w="5209" h="15592" extrusionOk="0">
                    <a:moveTo>
                      <a:pt x="1974" y="0"/>
                    </a:moveTo>
                    <a:cubicBezTo>
                      <a:pt x="1683" y="777"/>
                      <a:pt x="1392" y="1585"/>
                      <a:pt x="1165" y="2394"/>
                    </a:cubicBezTo>
                    <a:cubicBezTo>
                      <a:pt x="1" y="6761"/>
                      <a:pt x="259" y="11289"/>
                      <a:pt x="1521" y="15591"/>
                    </a:cubicBezTo>
                    <a:cubicBezTo>
                      <a:pt x="2330" y="11807"/>
                      <a:pt x="3591" y="8087"/>
                      <a:pt x="5208" y="4529"/>
                    </a:cubicBezTo>
                    <a:cubicBezTo>
                      <a:pt x="3979" y="3170"/>
                      <a:pt x="2879" y="1650"/>
                      <a:pt x="1974" y="0"/>
                    </a:cubicBezTo>
                    <a:close/>
                  </a:path>
                </a:pathLst>
              </a:custGeom>
              <a:solidFill>
                <a:srgbClr val="111C2D">
                  <a:alpha val="376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46" name="Google Shape;2246;p37">
                <a:extLst>
                  <a:ext uri="{FF2B5EF4-FFF2-40B4-BE49-F238E27FC236}">
                    <a16:creationId xmlns:a16="http://schemas.microsoft.com/office/drawing/2014/main" id="{EF13EDF8-569F-DAC5-2E4D-0A0ED94706D5}"/>
                  </a:ext>
                </a:extLst>
              </p:cNvPr>
              <p:cNvSpPr/>
              <p:nvPr/>
            </p:nvSpPr>
            <p:spPr>
              <a:xfrm rot="1456685">
                <a:off x="4227719" y="-2408721"/>
                <a:ext cx="696616" cy="857910"/>
              </a:xfrm>
              <a:custGeom>
                <a:avLst/>
                <a:gdLst/>
                <a:ahLst/>
                <a:cxnLst/>
                <a:rect l="l" t="t" r="r" b="b"/>
                <a:pathLst>
                  <a:path w="45124" h="55572" extrusionOk="0">
                    <a:moveTo>
                      <a:pt x="26395" y="1"/>
                    </a:moveTo>
                    <a:cubicBezTo>
                      <a:pt x="10707" y="9316"/>
                      <a:pt x="1294" y="26266"/>
                      <a:pt x="0" y="43959"/>
                    </a:cubicBezTo>
                    <a:cubicBezTo>
                      <a:pt x="615" y="44671"/>
                      <a:pt x="1230" y="45350"/>
                      <a:pt x="1876" y="45997"/>
                    </a:cubicBezTo>
                    <a:cubicBezTo>
                      <a:pt x="5855" y="50041"/>
                      <a:pt x="10675" y="53372"/>
                      <a:pt x="15915" y="55572"/>
                    </a:cubicBezTo>
                    <a:cubicBezTo>
                      <a:pt x="16303" y="36584"/>
                      <a:pt x="26848" y="18082"/>
                      <a:pt x="45124" y="11128"/>
                    </a:cubicBezTo>
                    <a:cubicBezTo>
                      <a:pt x="39884" y="5920"/>
                      <a:pt x="33414" y="1844"/>
                      <a:pt x="2639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47" name="Google Shape;2247;p37">
                <a:extLst>
                  <a:ext uri="{FF2B5EF4-FFF2-40B4-BE49-F238E27FC236}">
                    <a16:creationId xmlns:a16="http://schemas.microsoft.com/office/drawing/2014/main" id="{4F9AA3AC-D740-128D-C242-E34C58669D40}"/>
                  </a:ext>
                </a:extLst>
              </p:cNvPr>
              <p:cNvSpPr/>
              <p:nvPr/>
            </p:nvSpPr>
            <p:spPr>
              <a:xfrm rot="1456685">
                <a:off x="4212213" y="-2336660"/>
                <a:ext cx="696616" cy="782512"/>
              </a:xfrm>
              <a:custGeom>
                <a:avLst/>
                <a:gdLst/>
                <a:ahLst/>
                <a:cxnLst/>
                <a:rect l="l" t="t" r="r" b="b"/>
                <a:pathLst>
                  <a:path w="45124" h="50688" extrusionOk="0">
                    <a:moveTo>
                      <a:pt x="37296" y="1"/>
                    </a:moveTo>
                    <a:cubicBezTo>
                      <a:pt x="34650" y="11797"/>
                      <a:pt x="24876" y="21947"/>
                      <a:pt x="12412" y="21947"/>
                    </a:cubicBezTo>
                    <a:cubicBezTo>
                      <a:pt x="11923" y="21947"/>
                      <a:pt x="11430" y="21931"/>
                      <a:pt x="10933" y="21899"/>
                    </a:cubicBezTo>
                    <a:cubicBezTo>
                      <a:pt x="8702" y="21770"/>
                      <a:pt x="6567" y="21253"/>
                      <a:pt x="4561" y="20411"/>
                    </a:cubicBezTo>
                    <a:cubicBezTo>
                      <a:pt x="2038" y="26331"/>
                      <a:pt x="486" y="32638"/>
                      <a:pt x="0" y="39075"/>
                    </a:cubicBezTo>
                    <a:cubicBezTo>
                      <a:pt x="615" y="39787"/>
                      <a:pt x="1230" y="40466"/>
                      <a:pt x="1876" y="41113"/>
                    </a:cubicBezTo>
                    <a:cubicBezTo>
                      <a:pt x="5855" y="45157"/>
                      <a:pt x="10675" y="48488"/>
                      <a:pt x="15915" y="50688"/>
                    </a:cubicBezTo>
                    <a:cubicBezTo>
                      <a:pt x="16303" y="31700"/>
                      <a:pt x="26848" y="13198"/>
                      <a:pt x="45124" y="6244"/>
                    </a:cubicBezTo>
                    <a:cubicBezTo>
                      <a:pt x="42763" y="3882"/>
                      <a:pt x="40110" y="1780"/>
                      <a:pt x="37296" y="1"/>
                    </a:cubicBezTo>
                    <a:close/>
                  </a:path>
                </a:pathLst>
              </a:custGeom>
              <a:solidFill>
                <a:srgbClr val="111C2D">
                  <a:alpha val="376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48" name="Google Shape;2248;p37">
                <a:extLst>
                  <a:ext uri="{FF2B5EF4-FFF2-40B4-BE49-F238E27FC236}">
                    <a16:creationId xmlns:a16="http://schemas.microsoft.com/office/drawing/2014/main" id="{83A8E6DB-7D8D-97EF-9F74-6816492E53DC}"/>
                  </a:ext>
                </a:extLst>
              </p:cNvPr>
              <p:cNvSpPr/>
              <p:nvPr/>
            </p:nvSpPr>
            <p:spPr>
              <a:xfrm rot="1456685">
                <a:off x="4085760" y="-2230348"/>
                <a:ext cx="968275" cy="729869"/>
              </a:xfrm>
              <a:custGeom>
                <a:avLst/>
                <a:gdLst/>
                <a:ahLst/>
                <a:cxnLst/>
                <a:rect l="l" t="t" r="r" b="b"/>
                <a:pathLst>
                  <a:path w="62721" h="47278" extrusionOk="0">
                    <a:moveTo>
                      <a:pt x="51173" y="0"/>
                    </a:moveTo>
                    <a:lnTo>
                      <a:pt x="51173" y="0"/>
                    </a:lnTo>
                    <a:cubicBezTo>
                      <a:pt x="52629" y="3041"/>
                      <a:pt x="53534" y="6437"/>
                      <a:pt x="53793" y="10157"/>
                    </a:cubicBezTo>
                    <a:cubicBezTo>
                      <a:pt x="53793" y="22449"/>
                      <a:pt x="47615" y="32929"/>
                      <a:pt x="36811" y="36810"/>
                    </a:cubicBezTo>
                    <a:cubicBezTo>
                      <a:pt x="34433" y="37514"/>
                      <a:pt x="32029" y="37825"/>
                      <a:pt x="29634" y="37825"/>
                    </a:cubicBezTo>
                    <a:cubicBezTo>
                      <a:pt x="22778" y="37825"/>
                      <a:pt x="15999" y="35276"/>
                      <a:pt x="10125" y="32088"/>
                    </a:cubicBezTo>
                    <a:cubicBezTo>
                      <a:pt x="7149" y="29888"/>
                      <a:pt x="3203" y="26848"/>
                      <a:pt x="1" y="23290"/>
                    </a:cubicBezTo>
                    <a:lnTo>
                      <a:pt x="1" y="23290"/>
                    </a:lnTo>
                    <a:cubicBezTo>
                      <a:pt x="1877" y="27624"/>
                      <a:pt x="4691" y="31603"/>
                      <a:pt x="7990" y="34934"/>
                    </a:cubicBezTo>
                    <a:cubicBezTo>
                      <a:pt x="15176" y="42262"/>
                      <a:pt x="25151" y="47278"/>
                      <a:pt x="35325" y="47278"/>
                    </a:cubicBezTo>
                    <a:cubicBezTo>
                      <a:pt x="36692" y="47278"/>
                      <a:pt x="38063" y="47187"/>
                      <a:pt x="39431" y="47000"/>
                    </a:cubicBezTo>
                    <a:cubicBezTo>
                      <a:pt x="50979" y="45415"/>
                      <a:pt x="61524" y="35840"/>
                      <a:pt x="62236" y="24195"/>
                    </a:cubicBezTo>
                    <a:cubicBezTo>
                      <a:pt x="62721" y="16141"/>
                      <a:pt x="58678" y="8410"/>
                      <a:pt x="53373" y="2329"/>
                    </a:cubicBezTo>
                    <a:cubicBezTo>
                      <a:pt x="52661" y="1553"/>
                      <a:pt x="51917" y="776"/>
                      <a:pt x="51173" y="0"/>
                    </a:cubicBezTo>
                    <a:close/>
                  </a:path>
                </a:pathLst>
              </a:custGeom>
              <a:solidFill>
                <a:srgbClr val="111C2D">
                  <a:alpha val="376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49" name="Google Shape;2249;p37">
                <a:extLst>
                  <a:ext uri="{FF2B5EF4-FFF2-40B4-BE49-F238E27FC236}">
                    <a16:creationId xmlns:a16="http://schemas.microsoft.com/office/drawing/2014/main" id="{626CD914-7708-1504-4D8A-845880860558}"/>
                  </a:ext>
                </a:extLst>
              </p:cNvPr>
              <p:cNvSpPr/>
              <p:nvPr/>
            </p:nvSpPr>
            <p:spPr>
              <a:xfrm rot="1456685">
                <a:off x="4465845" y="-2147150"/>
                <a:ext cx="434960" cy="689638"/>
              </a:xfrm>
              <a:custGeom>
                <a:avLst/>
                <a:gdLst/>
                <a:ahLst/>
                <a:cxnLst/>
                <a:rect l="l" t="t" r="r" b="b"/>
                <a:pathLst>
                  <a:path w="28175" h="44672" extrusionOk="0">
                    <a:moveTo>
                      <a:pt x="27398" y="1"/>
                    </a:moveTo>
                    <a:cubicBezTo>
                      <a:pt x="20347" y="3429"/>
                      <a:pt x="13004" y="8540"/>
                      <a:pt x="7764" y="16206"/>
                    </a:cubicBezTo>
                    <a:cubicBezTo>
                      <a:pt x="1844" y="24843"/>
                      <a:pt x="1" y="35388"/>
                      <a:pt x="2394" y="44412"/>
                    </a:cubicBezTo>
                    <a:cubicBezTo>
                      <a:pt x="2815" y="44509"/>
                      <a:pt x="3235" y="44606"/>
                      <a:pt x="3656" y="44671"/>
                    </a:cubicBezTo>
                    <a:cubicBezTo>
                      <a:pt x="1100" y="35840"/>
                      <a:pt x="2880" y="25393"/>
                      <a:pt x="8734" y="16853"/>
                    </a:cubicBezTo>
                    <a:cubicBezTo>
                      <a:pt x="13910" y="9284"/>
                      <a:pt x="21188" y="4270"/>
                      <a:pt x="28175" y="906"/>
                    </a:cubicBezTo>
                    <a:cubicBezTo>
                      <a:pt x="28045" y="712"/>
                      <a:pt x="27883" y="518"/>
                      <a:pt x="27722" y="324"/>
                    </a:cubicBezTo>
                    <a:cubicBezTo>
                      <a:pt x="27592" y="227"/>
                      <a:pt x="27495" y="98"/>
                      <a:pt x="2739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50" name="Google Shape;2250;p37">
                <a:extLst>
                  <a:ext uri="{FF2B5EF4-FFF2-40B4-BE49-F238E27FC236}">
                    <a16:creationId xmlns:a16="http://schemas.microsoft.com/office/drawing/2014/main" id="{44B295CC-3102-AEE6-4D41-21B32FAC81E4}"/>
                  </a:ext>
                </a:extLst>
              </p:cNvPr>
              <p:cNvSpPr/>
              <p:nvPr/>
            </p:nvSpPr>
            <p:spPr>
              <a:xfrm rot="1456685">
                <a:off x="4311779" y="-2395203"/>
                <a:ext cx="453933" cy="726581"/>
              </a:xfrm>
              <a:custGeom>
                <a:avLst/>
                <a:gdLst/>
                <a:ahLst/>
                <a:cxnLst/>
                <a:rect l="l" t="t" r="r" b="b"/>
                <a:pathLst>
                  <a:path w="29404" h="47065" extrusionOk="0">
                    <a:moveTo>
                      <a:pt x="28109" y="1"/>
                    </a:moveTo>
                    <a:cubicBezTo>
                      <a:pt x="19182" y="4885"/>
                      <a:pt x="11677" y="12292"/>
                      <a:pt x="6728" y="21188"/>
                    </a:cubicBezTo>
                    <a:cubicBezTo>
                      <a:pt x="2491" y="28789"/>
                      <a:pt x="227" y="37426"/>
                      <a:pt x="0" y="46095"/>
                    </a:cubicBezTo>
                    <a:cubicBezTo>
                      <a:pt x="388" y="46418"/>
                      <a:pt x="744" y="46741"/>
                      <a:pt x="1132" y="47065"/>
                    </a:cubicBezTo>
                    <a:cubicBezTo>
                      <a:pt x="1229" y="38267"/>
                      <a:pt x="3461" y="29468"/>
                      <a:pt x="7731" y="21770"/>
                    </a:cubicBezTo>
                    <a:cubicBezTo>
                      <a:pt x="12712" y="12778"/>
                      <a:pt x="20378" y="5403"/>
                      <a:pt x="29403" y="615"/>
                    </a:cubicBezTo>
                    <a:cubicBezTo>
                      <a:pt x="28983" y="389"/>
                      <a:pt x="28562" y="195"/>
                      <a:pt x="2810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51" name="Google Shape;2251;p37">
                <a:extLst>
                  <a:ext uri="{FF2B5EF4-FFF2-40B4-BE49-F238E27FC236}">
                    <a16:creationId xmlns:a16="http://schemas.microsoft.com/office/drawing/2014/main" id="{4CEA292A-4276-4103-AD2A-411D54855CC0}"/>
                  </a:ext>
                </a:extLst>
              </p:cNvPr>
              <p:cNvSpPr/>
              <p:nvPr/>
            </p:nvSpPr>
            <p:spPr>
              <a:xfrm rot="1456685">
                <a:off x="4240540" y="-2488340"/>
                <a:ext cx="423984" cy="624722"/>
              </a:xfrm>
              <a:custGeom>
                <a:avLst/>
                <a:gdLst/>
                <a:ahLst/>
                <a:cxnLst/>
                <a:rect l="l" t="t" r="r" b="b"/>
                <a:pathLst>
                  <a:path w="27464" h="40467" extrusionOk="0">
                    <a:moveTo>
                      <a:pt x="26493" y="1"/>
                    </a:moveTo>
                    <a:cubicBezTo>
                      <a:pt x="18535" y="4432"/>
                      <a:pt x="11743" y="10901"/>
                      <a:pt x="7020" y="18762"/>
                    </a:cubicBezTo>
                    <a:cubicBezTo>
                      <a:pt x="3203" y="25134"/>
                      <a:pt x="842" y="32315"/>
                      <a:pt x="1" y="39657"/>
                    </a:cubicBezTo>
                    <a:cubicBezTo>
                      <a:pt x="163" y="39948"/>
                      <a:pt x="324" y="40207"/>
                      <a:pt x="486" y="40466"/>
                    </a:cubicBezTo>
                    <a:cubicBezTo>
                      <a:pt x="1262" y="32929"/>
                      <a:pt x="3624" y="25554"/>
                      <a:pt x="7538" y="19053"/>
                    </a:cubicBezTo>
                    <a:cubicBezTo>
                      <a:pt x="12293" y="11095"/>
                      <a:pt x="19312" y="4529"/>
                      <a:pt x="27463" y="130"/>
                    </a:cubicBezTo>
                    <a:cubicBezTo>
                      <a:pt x="27140" y="65"/>
                      <a:pt x="26816" y="33"/>
                      <a:pt x="264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52" name="Google Shape;2252;p37">
                <a:extLst>
                  <a:ext uri="{FF2B5EF4-FFF2-40B4-BE49-F238E27FC236}">
                    <a16:creationId xmlns:a16="http://schemas.microsoft.com/office/drawing/2014/main" id="{359B7A71-89E9-A981-A3D6-802758E0F6F0}"/>
                  </a:ext>
                </a:extLst>
              </p:cNvPr>
              <p:cNvSpPr/>
              <p:nvPr/>
            </p:nvSpPr>
            <p:spPr>
              <a:xfrm rot="1456685">
                <a:off x="4218676" y="-2516330"/>
                <a:ext cx="392522" cy="532836"/>
              </a:xfrm>
              <a:custGeom>
                <a:avLst/>
                <a:gdLst/>
                <a:ahLst/>
                <a:cxnLst/>
                <a:rect l="l" t="t" r="r" b="b"/>
                <a:pathLst>
                  <a:path w="25426" h="34515" extrusionOk="0">
                    <a:moveTo>
                      <a:pt x="24326" y="0"/>
                    </a:moveTo>
                    <a:cubicBezTo>
                      <a:pt x="12228" y="7602"/>
                      <a:pt x="3721" y="19538"/>
                      <a:pt x="1" y="33608"/>
                    </a:cubicBezTo>
                    <a:cubicBezTo>
                      <a:pt x="98" y="33932"/>
                      <a:pt x="227" y="34223"/>
                      <a:pt x="357" y="34514"/>
                    </a:cubicBezTo>
                    <a:cubicBezTo>
                      <a:pt x="4012" y="19958"/>
                      <a:pt x="12842" y="7634"/>
                      <a:pt x="2542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53" name="Google Shape;2253;p37">
                <a:extLst>
                  <a:ext uri="{FF2B5EF4-FFF2-40B4-BE49-F238E27FC236}">
                    <a16:creationId xmlns:a16="http://schemas.microsoft.com/office/drawing/2014/main" id="{07A5D526-E63B-B301-BA46-D7CA2045A50B}"/>
                  </a:ext>
                </a:extLst>
              </p:cNvPr>
              <p:cNvSpPr/>
              <p:nvPr/>
            </p:nvSpPr>
            <p:spPr>
              <a:xfrm rot="1456685">
                <a:off x="4259162" y="-1803977"/>
                <a:ext cx="65425" cy="79829"/>
              </a:xfrm>
              <a:custGeom>
                <a:avLst/>
                <a:gdLst/>
                <a:ahLst/>
                <a:cxnLst/>
                <a:rect l="l" t="t" r="r" b="b"/>
                <a:pathLst>
                  <a:path w="4238" h="5171" extrusionOk="0">
                    <a:moveTo>
                      <a:pt x="1490" y="1"/>
                    </a:moveTo>
                    <a:cubicBezTo>
                      <a:pt x="1173" y="1"/>
                      <a:pt x="867" y="88"/>
                      <a:pt x="615" y="298"/>
                    </a:cubicBezTo>
                    <a:cubicBezTo>
                      <a:pt x="97" y="686"/>
                      <a:pt x="0" y="1430"/>
                      <a:pt x="162" y="2045"/>
                    </a:cubicBezTo>
                    <a:cubicBezTo>
                      <a:pt x="291" y="2659"/>
                      <a:pt x="679" y="3209"/>
                      <a:pt x="1068" y="3727"/>
                    </a:cubicBezTo>
                    <a:cubicBezTo>
                      <a:pt x="1326" y="4115"/>
                      <a:pt x="1618" y="4536"/>
                      <a:pt x="2006" y="4827"/>
                    </a:cubicBezTo>
                    <a:cubicBezTo>
                      <a:pt x="2277" y="5030"/>
                      <a:pt x="2611" y="5170"/>
                      <a:pt x="2942" y="5170"/>
                    </a:cubicBezTo>
                    <a:cubicBezTo>
                      <a:pt x="3085" y="5170"/>
                      <a:pt x="3228" y="5144"/>
                      <a:pt x="3364" y="5085"/>
                    </a:cubicBezTo>
                    <a:cubicBezTo>
                      <a:pt x="4011" y="4827"/>
                      <a:pt x="4238" y="4018"/>
                      <a:pt x="4173" y="3306"/>
                    </a:cubicBezTo>
                    <a:cubicBezTo>
                      <a:pt x="4108" y="2433"/>
                      <a:pt x="3752" y="1560"/>
                      <a:pt x="3170" y="880"/>
                    </a:cubicBezTo>
                    <a:cubicBezTo>
                      <a:pt x="2847" y="525"/>
                      <a:pt x="2459" y="201"/>
                      <a:pt x="2006" y="72"/>
                    </a:cubicBezTo>
                    <a:cubicBezTo>
                      <a:pt x="1835" y="26"/>
                      <a:pt x="1661" y="1"/>
                      <a:pt x="149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54" name="Google Shape;2254;p37">
                <a:extLst>
                  <a:ext uri="{FF2B5EF4-FFF2-40B4-BE49-F238E27FC236}">
                    <a16:creationId xmlns:a16="http://schemas.microsoft.com/office/drawing/2014/main" id="{4BFF642E-AF7D-3BFC-784A-071B5E297189}"/>
                  </a:ext>
                </a:extLst>
              </p:cNvPr>
              <p:cNvSpPr/>
              <p:nvPr/>
            </p:nvSpPr>
            <p:spPr>
              <a:xfrm rot="1456685">
                <a:off x="4368384" y="-1982923"/>
                <a:ext cx="55437" cy="92225"/>
              </a:xfrm>
              <a:custGeom>
                <a:avLst/>
                <a:gdLst/>
                <a:ahLst/>
                <a:cxnLst/>
                <a:rect l="l" t="t" r="r" b="b"/>
                <a:pathLst>
                  <a:path w="3591" h="5974" extrusionOk="0">
                    <a:moveTo>
                      <a:pt x="1527" y="1"/>
                    </a:moveTo>
                    <a:cubicBezTo>
                      <a:pt x="1405" y="1"/>
                      <a:pt x="1283" y="19"/>
                      <a:pt x="1165" y="58"/>
                    </a:cubicBezTo>
                    <a:cubicBezTo>
                      <a:pt x="712" y="188"/>
                      <a:pt x="388" y="576"/>
                      <a:pt x="194" y="996"/>
                    </a:cubicBezTo>
                    <a:cubicBezTo>
                      <a:pt x="33" y="1417"/>
                      <a:pt x="0" y="1902"/>
                      <a:pt x="0" y="2355"/>
                    </a:cubicBezTo>
                    <a:cubicBezTo>
                      <a:pt x="33" y="3131"/>
                      <a:pt x="162" y="3908"/>
                      <a:pt x="421" y="4619"/>
                    </a:cubicBezTo>
                    <a:cubicBezTo>
                      <a:pt x="615" y="5201"/>
                      <a:pt x="938" y="5816"/>
                      <a:pt x="1521" y="5945"/>
                    </a:cubicBezTo>
                    <a:cubicBezTo>
                      <a:pt x="1598" y="5965"/>
                      <a:pt x="1677" y="5974"/>
                      <a:pt x="1756" y="5974"/>
                    </a:cubicBezTo>
                    <a:cubicBezTo>
                      <a:pt x="2072" y="5974"/>
                      <a:pt x="2387" y="5829"/>
                      <a:pt x="2620" y="5622"/>
                    </a:cubicBezTo>
                    <a:cubicBezTo>
                      <a:pt x="2912" y="5331"/>
                      <a:pt x="3106" y="4975"/>
                      <a:pt x="3235" y="4587"/>
                    </a:cubicBezTo>
                    <a:cubicBezTo>
                      <a:pt x="3526" y="3681"/>
                      <a:pt x="3591" y="2711"/>
                      <a:pt x="3332" y="1805"/>
                    </a:cubicBezTo>
                    <a:cubicBezTo>
                      <a:pt x="3203" y="1320"/>
                      <a:pt x="2976" y="802"/>
                      <a:pt x="2588" y="446"/>
                    </a:cubicBezTo>
                    <a:cubicBezTo>
                      <a:pt x="2294" y="177"/>
                      <a:pt x="1908" y="1"/>
                      <a:pt x="15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55" name="Google Shape;2255;p37">
                <a:extLst>
                  <a:ext uri="{FF2B5EF4-FFF2-40B4-BE49-F238E27FC236}">
                    <a16:creationId xmlns:a16="http://schemas.microsoft.com/office/drawing/2014/main" id="{50E2401E-B0A7-1E7E-C2E8-F8E9131247F3}"/>
                  </a:ext>
                </a:extLst>
              </p:cNvPr>
              <p:cNvSpPr/>
              <p:nvPr/>
            </p:nvSpPr>
            <p:spPr>
              <a:xfrm rot="1456685">
                <a:off x="4522307" y="-2098561"/>
                <a:ext cx="57938" cy="83673"/>
              </a:xfrm>
              <a:custGeom>
                <a:avLst/>
                <a:gdLst/>
                <a:ahLst/>
                <a:cxnLst/>
                <a:rect l="l" t="t" r="r" b="b"/>
                <a:pathLst>
                  <a:path w="3753" h="5420" extrusionOk="0">
                    <a:moveTo>
                      <a:pt x="2426" y="0"/>
                    </a:moveTo>
                    <a:cubicBezTo>
                      <a:pt x="2315" y="0"/>
                      <a:pt x="2206" y="11"/>
                      <a:pt x="2103" y="30"/>
                    </a:cubicBezTo>
                    <a:cubicBezTo>
                      <a:pt x="1294" y="192"/>
                      <a:pt x="647" y="838"/>
                      <a:pt x="324" y="1615"/>
                    </a:cubicBezTo>
                    <a:cubicBezTo>
                      <a:pt x="0" y="2359"/>
                      <a:pt x="0" y="3232"/>
                      <a:pt x="130" y="4008"/>
                    </a:cubicBezTo>
                    <a:cubicBezTo>
                      <a:pt x="259" y="4591"/>
                      <a:pt x="518" y="5205"/>
                      <a:pt x="1035" y="5367"/>
                    </a:cubicBezTo>
                    <a:cubicBezTo>
                      <a:pt x="1143" y="5403"/>
                      <a:pt x="1250" y="5419"/>
                      <a:pt x="1356" y="5419"/>
                    </a:cubicBezTo>
                    <a:cubicBezTo>
                      <a:pt x="1922" y="5419"/>
                      <a:pt x="2455" y="4952"/>
                      <a:pt x="2782" y="4461"/>
                    </a:cubicBezTo>
                    <a:cubicBezTo>
                      <a:pt x="3300" y="3685"/>
                      <a:pt x="3623" y="2747"/>
                      <a:pt x="3688" y="1809"/>
                    </a:cubicBezTo>
                    <a:cubicBezTo>
                      <a:pt x="3753" y="1227"/>
                      <a:pt x="3656" y="547"/>
                      <a:pt x="3203" y="224"/>
                    </a:cubicBezTo>
                    <a:cubicBezTo>
                      <a:pt x="2973" y="63"/>
                      <a:pt x="2695" y="0"/>
                      <a:pt x="24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56" name="Google Shape;2256;p37">
                <a:extLst>
                  <a:ext uri="{FF2B5EF4-FFF2-40B4-BE49-F238E27FC236}">
                    <a16:creationId xmlns:a16="http://schemas.microsoft.com/office/drawing/2014/main" id="{35895A6B-E61B-5919-468F-E33B45801FEA}"/>
                  </a:ext>
                </a:extLst>
              </p:cNvPr>
              <p:cNvSpPr/>
              <p:nvPr/>
            </p:nvSpPr>
            <p:spPr>
              <a:xfrm rot="1456685">
                <a:off x="4684849" y="-2164947"/>
                <a:ext cx="78903" cy="66259"/>
              </a:xfrm>
              <a:custGeom>
                <a:avLst/>
                <a:gdLst/>
                <a:ahLst/>
                <a:cxnLst/>
                <a:rect l="l" t="t" r="r" b="b"/>
                <a:pathLst>
                  <a:path w="5111" h="4292" extrusionOk="0">
                    <a:moveTo>
                      <a:pt x="3567" y="0"/>
                    </a:moveTo>
                    <a:cubicBezTo>
                      <a:pt x="3099" y="0"/>
                      <a:pt x="2597" y="152"/>
                      <a:pt x="2167" y="358"/>
                    </a:cubicBezTo>
                    <a:cubicBezTo>
                      <a:pt x="1423" y="681"/>
                      <a:pt x="679" y="1166"/>
                      <a:pt x="356" y="1910"/>
                    </a:cubicBezTo>
                    <a:cubicBezTo>
                      <a:pt x="0" y="2654"/>
                      <a:pt x="162" y="3689"/>
                      <a:pt x="874" y="4077"/>
                    </a:cubicBezTo>
                    <a:cubicBezTo>
                      <a:pt x="1120" y="4229"/>
                      <a:pt x="1399" y="4292"/>
                      <a:pt x="1686" y="4292"/>
                    </a:cubicBezTo>
                    <a:cubicBezTo>
                      <a:pt x="1889" y="4292"/>
                      <a:pt x="2096" y="4260"/>
                      <a:pt x="2297" y="4207"/>
                    </a:cubicBezTo>
                    <a:cubicBezTo>
                      <a:pt x="3073" y="4045"/>
                      <a:pt x="3785" y="3625"/>
                      <a:pt x="4335" y="3042"/>
                    </a:cubicBezTo>
                    <a:cubicBezTo>
                      <a:pt x="4690" y="2686"/>
                      <a:pt x="4949" y="2266"/>
                      <a:pt x="5046" y="1781"/>
                    </a:cubicBezTo>
                    <a:cubicBezTo>
                      <a:pt x="5111" y="1296"/>
                      <a:pt x="5014" y="778"/>
                      <a:pt x="4658" y="422"/>
                    </a:cubicBezTo>
                    <a:cubicBezTo>
                      <a:pt x="4370" y="119"/>
                      <a:pt x="3981" y="0"/>
                      <a:pt x="35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57" name="Google Shape;2257;p37">
                <a:extLst>
                  <a:ext uri="{FF2B5EF4-FFF2-40B4-BE49-F238E27FC236}">
                    <a16:creationId xmlns:a16="http://schemas.microsoft.com/office/drawing/2014/main" id="{4E6F8413-05B1-C59E-78E2-4564A1729676}"/>
                  </a:ext>
                </a:extLst>
              </p:cNvPr>
              <p:cNvSpPr/>
              <p:nvPr/>
            </p:nvSpPr>
            <p:spPr>
              <a:xfrm rot="1456685">
                <a:off x="4853572" y="-2180222"/>
                <a:ext cx="64422" cy="52442"/>
              </a:xfrm>
              <a:custGeom>
                <a:avLst/>
                <a:gdLst/>
                <a:ahLst/>
                <a:cxnLst/>
                <a:rect l="l" t="t" r="r" b="b"/>
                <a:pathLst>
                  <a:path w="4173" h="3397" extrusionOk="0">
                    <a:moveTo>
                      <a:pt x="2080" y="0"/>
                    </a:moveTo>
                    <a:cubicBezTo>
                      <a:pt x="1496" y="0"/>
                      <a:pt x="926" y="218"/>
                      <a:pt x="550" y="670"/>
                    </a:cubicBezTo>
                    <a:cubicBezTo>
                      <a:pt x="65" y="1252"/>
                      <a:pt x="0" y="2157"/>
                      <a:pt x="453" y="2740"/>
                    </a:cubicBezTo>
                    <a:cubicBezTo>
                      <a:pt x="810" y="3198"/>
                      <a:pt x="1427" y="3396"/>
                      <a:pt x="2037" y="3396"/>
                    </a:cubicBezTo>
                    <a:cubicBezTo>
                      <a:pt x="2201" y="3396"/>
                      <a:pt x="2365" y="3382"/>
                      <a:pt x="2523" y="3354"/>
                    </a:cubicBezTo>
                    <a:cubicBezTo>
                      <a:pt x="3073" y="3225"/>
                      <a:pt x="3623" y="2966"/>
                      <a:pt x="3914" y="2481"/>
                    </a:cubicBezTo>
                    <a:cubicBezTo>
                      <a:pt x="4173" y="2028"/>
                      <a:pt x="4140" y="1414"/>
                      <a:pt x="3882" y="961"/>
                    </a:cubicBezTo>
                    <a:cubicBezTo>
                      <a:pt x="3590" y="475"/>
                      <a:pt x="3105" y="184"/>
                      <a:pt x="2588" y="55"/>
                    </a:cubicBezTo>
                    <a:cubicBezTo>
                      <a:pt x="2420" y="19"/>
                      <a:pt x="2250" y="0"/>
                      <a:pt x="20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58" name="Google Shape;2258;p37">
                <a:extLst>
                  <a:ext uri="{FF2B5EF4-FFF2-40B4-BE49-F238E27FC236}">
                    <a16:creationId xmlns:a16="http://schemas.microsoft.com/office/drawing/2014/main" id="{3631C249-CADE-C99B-8C42-185022928B98}"/>
                  </a:ext>
                </a:extLst>
              </p:cNvPr>
              <p:cNvSpPr/>
              <p:nvPr/>
            </p:nvSpPr>
            <p:spPr>
              <a:xfrm rot="1456685">
                <a:off x="4551014" y="-1494964"/>
                <a:ext cx="1217457" cy="846980"/>
              </a:xfrm>
              <a:custGeom>
                <a:avLst/>
                <a:gdLst/>
                <a:ahLst/>
                <a:cxnLst/>
                <a:rect l="l" t="t" r="r" b="b"/>
                <a:pathLst>
                  <a:path w="78862" h="54864" extrusionOk="0">
                    <a:moveTo>
                      <a:pt x="9551" y="1"/>
                    </a:moveTo>
                    <a:cubicBezTo>
                      <a:pt x="8179" y="1"/>
                      <a:pt x="6834" y="683"/>
                      <a:pt x="5758" y="1544"/>
                    </a:cubicBezTo>
                    <a:cubicBezTo>
                      <a:pt x="2329" y="4326"/>
                      <a:pt x="0" y="10019"/>
                      <a:pt x="3267" y="12542"/>
                    </a:cubicBezTo>
                    <a:cubicBezTo>
                      <a:pt x="4011" y="13092"/>
                      <a:pt x="5046" y="13512"/>
                      <a:pt x="6405" y="13674"/>
                    </a:cubicBezTo>
                    <a:cubicBezTo>
                      <a:pt x="9478" y="14062"/>
                      <a:pt x="12421" y="14644"/>
                      <a:pt x="15300" y="15841"/>
                    </a:cubicBezTo>
                    <a:cubicBezTo>
                      <a:pt x="31732" y="22731"/>
                      <a:pt x="42827" y="38128"/>
                      <a:pt x="56219" y="49255"/>
                    </a:cubicBezTo>
                    <a:cubicBezTo>
                      <a:pt x="59194" y="51746"/>
                      <a:pt x="62494" y="54139"/>
                      <a:pt x="66311" y="54754"/>
                    </a:cubicBezTo>
                    <a:cubicBezTo>
                      <a:pt x="66797" y="54827"/>
                      <a:pt x="67294" y="54864"/>
                      <a:pt x="67793" y="54864"/>
                    </a:cubicBezTo>
                    <a:cubicBezTo>
                      <a:pt x="71238" y="54864"/>
                      <a:pt x="74787" y="53127"/>
                      <a:pt x="75918" y="49934"/>
                    </a:cubicBezTo>
                    <a:cubicBezTo>
                      <a:pt x="78861" y="41395"/>
                      <a:pt x="67702" y="35411"/>
                      <a:pt x="61879" y="31885"/>
                    </a:cubicBezTo>
                    <a:cubicBezTo>
                      <a:pt x="46709" y="22698"/>
                      <a:pt x="29144" y="17070"/>
                      <a:pt x="15979" y="4746"/>
                    </a:cubicBezTo>
                    <a:cubicBezTo>
                      <a:pt x="14297" y="3161"/>
                      <a:pt x="12777" y="541"/>
                      <a:pt x="10383" y="88"/>
                    </a:cubicBezTo>
                    <a:cubicBezTo>
                      <a:pt x="10106" y="28"/>
                      <a:pt x="9828" y="1"/>
                      <a:pt x="95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59" name="Google Shape;2259;p37">
                <a:extLst>
                  <a:ext uri="{FF2B5EF4-FFF2-40B4-BE49-F238E27FC236}">
                    <a16:creationId xmlns:a16="http://schemas.microsoft.com/office/drawing/2014/main" id="{5357E338-5722-EC69-FEC7-CFE34F13044F}"/>
                  </a:ext>
                </a:extLst>
              </p:cNvPr>
              <p:cNvSpPr/>
              <p:nvPr/>
            </p:nvSpPr>
            <p:spPr>
              <a:xfrm rot="1456685">
                <a:off x="4554059" y="-1419326"/>
                <a:ext cx="1159534" cy="764403"/>
              </a:xfrm>
              <a:custGeom>
                <a:avLst/>
                <a:gdLst/>
                <a:ahLst/>
                <a:cxnLst/>
                <a:rect l="l" t="t" r="r" b="b"/>
                <a:pathLst>
                  <a:path w="75110" h="49515" extrusionOk="0">
                    <a:moveTo>
                      <a:pt x="1553" y="0"/>
                    </a:moveTo>
                    <a:lnTo>
                      <a:pt x="1553" y="0"/>
                    </a:lnTo>
                    <a:cubicBezTo>
                      <a:pt x="227" y="2620"/>
                      <a:pt x="1" y="5564"/>
                      <a:pt x="2103" y="7181"/>
                    </a:cubicBezTo>
                    <a:cubicBezTo>
                      <a:pt x="2847" y="7763"/>
                      <a:pt x="3882" y="8151"/>
                      <a:pt x="5241" y="8313"/>
                    </a:cubicBezTo>
                    <a:cubicBezTo>
                      <a:pt x="8314" y="8701"/>
                      <a:pt x="11257" y="9284"/>
                      <a:pt x="14136" y="10480"/>
                    </a:cubicBezTo>
                    <a:cubicBezTo>
                      <a:pt x="30568" y="17402"/>
                      <a:pt x="41663" y="32799"/>
                      <a:pt x="55055" y="43927"/>
                    </a:cubicBezTo>
                    <a:cubicBezTo>
                      <a:pt x="58031" y="46385"/>
                      <a:pt x="61330" y="48779"/>
                      <a:pt x="65147" y="49393"/>
                    </a:cubicBezTo>
                    <a:cubicBezTo>
                      <a:pt x="65654" y="49474"/>
                      <a:pt x="66171" y="49514"/>
                      <a:pt x="66691" y="49514"/>
                    </a:cubicBezTo>
                    <a:cubicBezTo>
                      <a:pt x="70116" y="49514"/>
                      <a:pt x="73626" y="47775"/>
                      <a:pt x="74721" y="44574"/>
                    </a:cubicBezTo>
                    <a:cubicBezTo>
                      <a:pt x="74915" y="44056"/>
                      <a:pt x="75045" y="43538"/>
                      <a:pt x="75110" y="43053"/>
                    </a:cubicBezTo>
                    <a:lnTo>
                      <a:pt x="75110" y="43053"/>
                    </a:lnTo>
                    <a:cubicBezTo>
                      <a:pt x="73460" y="44735"/>
                      <a:pt x="71422" y="45932"/>
                      <a:pt x="69061" y="46644"/>
                    </a:cubicBezTo>
                    <a:cubicBezTo>
                      <a:pt x="68796" y="46663"/>
                      <a:pt x="68534" y="46672"/>
                      <a:pt x="68275" y="46672"/>
                    </a:cubicBezTo>
                    <a:cubicBezTo>
                      <a:pt x="62822" y="46672"/>
                      <a:pt x="58794" y="42573"/>
                      <a:pt x="55799" y="39948"/>
                    </a:cubicBezTo>
                    <a:cubicBezTo>
                      <a:pt x="39852" y="27753"/>
                      <a:pt x="28078" y="12648"/>
                      <a:pt x="8346" y="5531"/>
                    </a:cubicBezTo>
                    <a:cubicBezTo>
                      <a:pt x="5694" y="4496"/>
                      <a:pt x="3235" y="2620"/>
                      <a:pt x="1553" y="0"/>
                    </a:cubicBezTo>
                    <a:close/>
                  </a:path>
                </a:pathLst>
              </a:custGeom>
              <a:solidFill>
                <a:srgbClr val="111C2D">
                  <a:alpha val="376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60" name="Google Shape;2260;p37">
                <a:extLst>
                  <a:ext uri="{FF2B5EF4-FFF2-40B4-BE49-F238E27FC236}">
                    <a16:creationId xmlns:a16="http://schemas.microsoft.com/office/drawing/2014/main" id="{A6BD6700-BB4B-4FFF-E1C6-E786F21DFCF3}"/>
                  </a:ext>
                </a:extLst>
              </p:cNvPr>
              <p:cNvSpPr/>
              <p:nvPr/>
            </p:nvSpPr>
            <p:spPr>
              <a:xfrm rot="1456685">
                <a:off x="5126998" y="-978001"/>
                <a:ext cx="418488" cy="390515"/>
              </a:xfrm>
              <a:custGeom>
                <a:avLst/>
                <a:gdLst/>
                <a:ahLst/>
                <a:cxnLst/>
                <a:rect l="l" t="t" r="r" b="b"/>
                <a:pathLst>
                  <a:path w="27108" h="25296" extrusionOk="0">
                    <a:moveTo>
                      <a:pt x="9349" y="1"/>
                    </a:moveTo>
                    <a:cubicBezTo>
                      <a:pt x="5208" y="2427"/>
                      <a:pt x="2006" y="6276"/>
                      <a:pt x="1" y="10675"/>
                    </a:cubicBezTo>
                    <a:cubicBezTo>
                      <a:pt x="4044" y="14654"/>
                      <a:pt x="8055" y="18633"/>
                      <a:pt x="12325" y="22191"/>
                    </a:cubicBezTo>
                    <a:cubicBezTo>
                      <a:pt x="13651" y="23290"/>
                      <a:pt x="15042" y="24390"/>
                      <a:pt x="16530" y="25296"/>
                    </a:cubicBezTo>
                    <a:cubicBezTo>
                      <a:pt x="16950" y="19312"/>
                      <a:pt x="21382" y="13586"/>
                      <a:pt x="27107" y="10902"/>
                    </a:cubicBezTo>
                    <a:cubicBezTo>
                      <a:pt x="24163" y="8379"/>
                      <a:pt x="20541" y="6341"/>
                      <a:pt x="17985" y="4788"/>
                    </a:cubicBezTo>
                    <a:cubicBezTo>
                      <a:pt x="15171" y="3106"/>
                      <a:pt x="12292" y="1521"/>
                      <a:pt x="934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61" name="Google Shape;2261;p37">
                <a:extLst>
                  <a:ext uri="{FF2B5EF4-FFF2-40B4-BE49-F238E27FC236}">
                    <a16:creationId xmlns:a16="http://schemas.microsoft.com/office/drawing/2014/main" id="{04C1FFD7-C429-32C8-07E8-D5A3CD4E16E1}"/>
                  </a:ext>
                </a:extLst>
              </p:cNvPr>
              <p:cNvSpPr/>
              <p:nvPr/>
            </p:nvSpPr>
            <p:spPr>
              <a:xfrm rot="1456685">
                <a:off x="5137251" y="-923388"/>
                <a:ext cx="324101" cy="278652"/>
              </a:xfrm>
              <a:custGeom>
                <a:avLst/>
                <a:gdLst/>
                <a:ahLst/>
                <a:cxnLst/>
                <a:rect l="l" t="t" r="r" b="b"/>
                <a:pathLst>
                  <a:path w="20994" h="18050" extrusionOk="0">
                    <a:moveTo>
                      <a:pt x="3106" y="0"/>
                    </a:moveTo>
                    <a:cubicBezTo>
                      <a:pt x="1909" y="1359"/>
                      <a:pt x="874" y="2847"/>
                      <a:pt x="1" y="4464"/>
                    </a:cubicBezTo>
                    <a:cubicBezTo>
                      <a:pt x="4950" y="9122"/>
                      <a:pt x="10351" y="13942"/>
                      <a:pt x="16174" y="18050"/>
                    </a:cubicBezTo>
                    <a:cubicBezTo>
                      <a:pt x="16983" y="15074"/>
                      <a:pt x="18729" y="12324"/>
                      <a:pt x="20994" y="10060"/>
                    </a:cubicBezTo>
                    <a:cubicBezTo>
                      <a:pt x="14848" y="6761"/>
                      <a:pt x="8831" y="3429"/>
                      <a:pt x="3106" y="0"/>
                    </a:cubicBezTo>
                    <a:close/>
                  </a:path>
                </a:pathLst>
              </a:custGeom>
              <a:solidFill>
                <a:srgbClr val="03491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62" name="Google Shape;2262;p37">
                <a:extLst>
                  <a:ext uri="{FF2B5EF4-FFF2-40B4-BE49-F238E27FC236}">
                    <a16:creationId xmlns:a16="http://schemas.microsoft.com/office/drawing/2014/main" id="{19401A8D-8961-2B7A-02E6-7CB4DBE02B1B}"/>
                  </a:ext>
                </a:extLst>
              </p:cNvPr>
              <p:cNvSpPr/>
              <p:nvPr/>
            </p:nvSpPr>
            <p:spPr>
              <a:xfrm rot="1456685">
                <a:off x="5054665" y="-1188361"/>
                <a:ext cx="229730" cy="224234"/>
              </a:xfrm>
              <a:custGeom>
                <a:avLst/>
                <a:gdLst/>
                <a:ahLst/>
                <a:cxnLst/>
                <a:rect l="l" t="t" r="r" b="b"/>
                <a:pathLst>
                  <a:path w="14881" h="14525" extrusionOk="0">
                    <a:moveTo>
                      <a:pt x="5985" y="1"/>
                    </a:moveTo>
                    <a:cubicBezTo>
                      <a:pt x="3333" y="1909"/>
                      <a:pt x="1392" y="4497"/>
                      <a:pt x="1" y="7311"/>
                    </a:cubicBezTo>
                    <a:cubicBezTo>
                      <a:pt x="2686" y="9607"/>
                      <a:pt x="5273" y="12066"/>
                      <a:pt x="7829" y="14524"/>
                    </a:cubicBezTo>
                    <a:cubicBezTo>
                      <a:pt x="9414" y="10804"/>
                      <a:pt x="11678" y="7311"/>
                      <a:pt x="14880" y="4464"/>
                    </a:cubicBezTo>
                    <a:cubicBezTo>
                      <a:pt x="11904" y="2976"/>
                      <a:pt x="8928" y="1521"/>
                      <a:pt x="598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63" name="Google Shape;2263;p37">
                <a:extLst>
                  <a:ext uri="{FF2B5EF4-FFF2-40B4-BE49-F238E27FC236}">
                    <a16:creationId xmlns:a16="http://schemas.microsoft.com/office/drawing/2014/main" id="{0AD16E4B-ED2E-8AE1-E6BD-4E29B8909D58}"/>
                  </a:ext>
                </a:extLst>
              </p:cNvPr>
              <p:cNvSpPr/>
              <p:nvPr/>
            </p:nvSpPr>
            <p:spPr>
              <a:xfrm rot="1456685">
                <a:off x="4711576" y="-1648039"/>
                <a:ext cx="340574" cy="259865"/>
              </a:xfrm>
              <a:custGeom>
                <a:avLst/>
                <a:gdLst/>
                <a:ahLst/>
                <a:cxnLst/>
                <a:rect l="l" t="t" r="r" b="b"/>
                <a:pathLst>
                  <a:path w="22061" h="16833" extrusionOk="0">
                    <a:moveTo>
                      <a:pt x="9588" y="0"/>
                    </a:moveTo>
                    <a:cubicBezTo>
                      <a:pt x="8204" y="0"/>
                      <a:pt x="6844" y="668"/>
                      <a:pt x="5758" y="1565"/>
                    </a:cubicBezTo>
                    <a:cubicBezTo>
                      <a:pt x="2297" y="4314"/>
                      <a:pt x="0" y="10039"/>
                      <a:pt x="3267" y="12530"/>
                    </a:cubicBezTo>
                    <a:cubicBezTo>
                      <a:pt x="4011" y="13112"/>
                      <a:pt x="5046" y="13500"/>
                      <a:pt x="6405" y="13662"/>
                    </a:cubicBezTo>
                    <a:cubicBezTo>
                      <a:pt x="9478" y="14050"/>
                      <a:pt x="12421" y="14633"/>
                      <a:pt x="15300" y="15829"/>
                    </a:cubicBezTo>
                    <a:cubicBezTo>
                      <a:pt x="16012" y="16153"/>
                      <a:pt x="16756" y="16476"/>
                      <a:pt x="17467" y="16832"/>
                    </a:cubicBezTo>
                    <a:cubicBezTo>
                      <a:pt x="18664" y="14212"/>
                      <a:pt x="20184" y="11818"/>
                      <a:pt x="22061" y="9781"/>
                    </a:cubicBezTo>
                    <a:cubicBezTo>
                      <a:pt x="19958" y="8228"/>
                      <a:pt x="17920" y="6546"/>
                      <a:pt x="15979" y="4734"/>
                    </a:cubicBezTo>
                    <a:cubicBezTo>
                      <a:pt x="14297" y="3149"/>
                      <a:pt x="12745" y="562"/>
                      <a:pt x="10383" y="77"/>
                    </a:cubicBezTo>
                    <a:cubicBezTo>
                      <a:pt x="10119" y="25"/>
                      <a:pt x="9853" y="0"/>
                      <a:pt x="95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64" name="Google Shape;2264;p37">
                <a:extLst>
                  <a:ext uri="{FF2B5EF4-FFF2-40B4-BE49-F238E27FC236}">
                    <a16:creationId xmlns:a16="http://schemas.microsoft.com/office/drawing/2014/main" id="{677ADB39-36E5-9CB8-F89A-60F11AC82D6B}"/>
                  </a:ext>
                </a:extLst>
              </p:cNvPr>
              <p:cNvSpPr/>
              <p:nvPr/>
            </p:nvSpPr>
            <p:spPr>
              <a:xfrm rot="1456685">
                <a:off x="5158369" y="-1071633"/>
                <a:ext cx="143834" cy="168303"/>
              </a:xfrm>
              <a:custGeom>
                <a:avLst/>
                <a:gdLst/>
                <a:ahLst/>
                <a:cxnLst/>
                <a:rect l="l" t="t" r="r" b="b"/>
                <a:pathLst>
                  <a:path w="9317" h="10902" extrusionOk="0">
                    <a:moveTo>
                      <a:pt x="8119" y="1"/>
                    </a:moveTo>
                    <a:cubicBezTo>
                      <a:pt x="4561" y="2524"/>
                      <a:pt x="1715" y="6017"/>
                      <a:pt x="0" y="9996"/>
                    </a:cubicBezTo>
                    <a:cubicBezTo>
                      <a:pt x="292" y="10319"/>
                      <a:pt x="583" y="10610"/>
                      <a:pt x="906" y="10902"/>
                    </a:cubicBezTo>
                    <a:cubicBezTo>
                      <a:pt x="2620" y="6761"/>
                      <a:pt x="5596" y="3138"/>
                      <a:pt x="9316" y="615"/>
                    </a:cubicBezTo>
                    <a:cubicBezTo>
                      <a:pt x="8928" y="421"/>
                      <a:pt x="8508" y="227"/>
                      <a:pt x="81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65" name="Google Shape;2265;p37">
                <a:extLst>
                  <a:ext uri="{FF2B5EF4-FFF2-40B4-BE49-F238E27FC236}">
                    <a16:creationId xmlns:a16="http://schemas.microsoft.com/office/drawing/2014/main" id="{124764D8-ED21-52DC-FB59-AE14F064E3D5}"/>
                  </a:ext>
                </a:extLst>
              </p:cNvPr>
              <p:cNvSpPr/>
              <p:nvPr/>
            </p:nvSpPr>
            <p:spPr>
              <a:xfrm rot="1456685">
                <a:off x="4808729" y="-1604719"/>
                <a:ext cx="136331" cy="167300"/>
              </a:xfrm>
              <a:custGeom>
                <a:avLst/>
                <a:gdLst/>
                <a:ahLst/>
                <a:cxnLst/>
                <a:rect l="l" t="t" r="r" b="b"/>
                <a:pathLst>
                  <a:path w="8831" h="10837" extrusionOk="0">
                    <a:moveTo>
                      <a:pt x="8022" y="0"/>
                    </a:moveTo>
                    <a:cubicBezTo>
                      <a:pt x="6017" y="1197"/>
                      <a:pt x="4205" y="2815"/>
                      <a:pt x="2814" y="4755"/>
                    </a:cubicBezTo>
                    <a:cubicBezTo>
                      <a:pt x="1520" y="6534"/>
                      <a:pt x="582" y="8540"/>
                      <a:pt x="0" y="10675"/>
                    </a:cubicBezTo>
                    <a:lnTo>
                      <a:pt x="65" y="10675"/>
                    </a:lnTo>
                    <a:cubicBezTo>
                      <a:pt x="453" y="10707"/>
                      <a:pt x="809" y="10772"/>
                      <a:pt x="1165" y="10836"/>
                    </a:cubicBezTo>
                    <a:cubicBezTo>
                      <a:pt x="1682" y="8896"/>
                      <a:pt x="2555" y="7052"/>
                      <a:pt x="3752" y="5435"/>
                    </a:cubicBezTo>
                    <a:cubicBezTo>
                      <a:pt x="5111" y="3559"/>
                      <a:pt x="6858" y="2038"/>
                      <a:pt x="8831" y="874"/>
                    </a:cubicBezTo>
                    <a:cubicBezTo>
                      <a:pt x="8572" y="583"/>
                      <a:pt x="8313" y="292"/>
                      <a:pt x="80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66" name="Google Shape;2266;p37">
                <a:extLst>
                  <a:ext uri="{FF2B5EF4-FFF2-40B4-BE49-F238E27FC236}">
                    <a16:creationId xmlns:a16="http://schemas.microsoft.com/office/drawing/2014/main" id="{F7195F18-1651-EED8-9910-20E0D3405059}"/>
                  </a:ext>
                </a:extLst>
              </p:cNvPr>
              <p:cNvSpPr/>
              <p:nvPr/>
            </p:nvSpPr>
            <p:spPr>
              <a:xfrm rot="1456685">
                <a:off x="4842420" y="-1564592"/>
                <a:ext cx="119859" cy="147817"/>
              </a:xfrm>
              <a:custGeom>
                <a:avLst/>
                <a:gdLst/>
                <a:ahLst/>
                <a:cxnLst/>
                <a:rect l="l" t="t" r="r" b="b"/>
                <a:pathLst>
                  <a:path w="7764" h="9575" extrusionOk="0">
                    <a:moveTo>
                      <a:pt x="6826" y="0"/>
                    </a:moveTo>
                    <a:cubicBezTo>
                      <a:pt x="4788" y="1068"/>
                      <a:pt x="3041" y="2620"/>
                      <a:pt x="1812" y="4561"/>
                    </a:cubicBezTo>
                    <a:cubicBezTo>
                      <a:pt x="906" y="6017"/>
                      <a:pt x="292" y="7666"/>
                      <a:pt x="1" y="9348"/>
                    </a:cubicBezTo>
                    <a:cubicBezTo>
                      <a:pt x="356" y="9413"/>
                      <a:pt x="745" y="9510"/>
                      <a:pt x="1133" y="9575"/>
                    </a:cubicBezTo>
                    <a:cubicBezTo>
                      <a:pt x="1392" y="8022"/>
                      <a:pt x="1941" y="6534"/>
                      <a:pt x="2782" y="5176"/>
                    </a:cubicBezTo>
                    <a:cubicBezTo>
                      <a:pt x="4012" y="3299"/>
                      <a:pt x="5726" y="1779"/>
                      <a:pt x="7764" y="841"/>
                    </a:cubicBezTo>
                    <a:cubicBezTo>
                      <a:pt x="7440" y="550"/>
                      <a:pt x="7117" y="291"/>
                      <a:pt x="68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67" name="Google Shape;2267;p37">
                <a:extLst>
                  <a:ext uri="{FF2B5EF4-FFF2-40B4-BE49-F238E27FC236}">
                    <a16:creationId xmlns:a16="http://schemas.microsoft.com/office/drawing/2014/main" id="{14EF69B3-F0BB-280D-FF7B-023DAB088F4F}"/>
                  </a:ext>
                </a:extLst>
              </p:cNvPr>
              <p:cNvSpPr/>
              <p:nvPr/>
            </p:nvSpPr>
            <p:spPr>
              <a:xfrm rot="1456685">
                <a:off x="5067812" y="-1237419"/>
                <a:ext cx="97397" cy="123858"/>
              </a:xfrm>
              <a:custGeom>
                <a:avLst/>
                <a:gdLst/>
                <a:ahLst/>
                <a:cxnLst/>
                <a:rect l="l" t="t" r="r" b="b"/>
                <a:pathLst>
                  <a:path w="6309" h="8023" extrusionOk="0">
                    <a:moveTo>
                      <a:pt x="5209" y="1"/>
                    </a:moveTo>
                    <a:cubicBezTo>
                      <a:pt x="3009" y="2039"/>
                      <a:pt x="1230" y="4529"/>
                      <a:pt x="1" y="7279"/>
                    </a:cubicBezTo>
                    <a:cubicBezTo>
                      <a:pt x="292" y="7537"/>
                      <a:pt x="615" y="7764"/>
                      <a:pt x="907" y="8023"/>
                    </a:cubicBezTo>
                    <a:cubicBezTo>
                      <a:pt x="2136" y="5176"/>
                      <a:pt x="3980" y="2621"/>
                      <a:pt x="6308" y="583"/>
                    </a:cubicBezTo>
                    <a:cubicBezTo>
                      <a:pt x="5953" y="389"/>
                      <a:pt x="5564" y="195"/>
                      <a:pt x="520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2268" name="Google Shape;2268;p37">
              <a:extLst>
                <a:ext uri="{FF2B5EF4-FFF2-40B4-BE49-F238E27FC236}">
                  <a16:creationId xmlns:a16="http://schemas.microsoft.com/office/drawing/2014/main" id="{7B2418B9-5131-F3B0-9911-35AE3D59412D}"/>
                </a:ext>
              </a:extLst>
            </p:cNvPr>
            <p:cNvGrpSpPr/>
            <p:nvPr/>
          </p:nvGrpSpPr>
          <p:grpSpPr>
            <a:xfrm rot="1633834">
              <a:off x="7161465" y="2968842"/>
              <a:ext cx="674136" cy="1733994"/>
              <a:chOff x="6203874" y="-2597102"/>
              <a:chExt cx="806869" cy="2075406"/>
            </a:xfrm>
          </p:grpSpPr>
          <p:sp>
            <p:nvSpPr>
              <p:cNvPr id="2269" name="Google Shape;2269;p37">
                <a:extLst>
                  <a:ext uri="{FF2B5EF4-FFF2-40B4-BE49-F238E27FC236}">
                    <a16:creationId xmlns:a16="http://schemas.microsoft.com/office/drawing/2014/main" id="{FE7B8B1F-4954-BE68-3E3D-AFB1CE3F705F}"/>
                  </a:ext>
                </a:extLst>
              </p:cNvPr>
              <p:cNvSpPr/>
              <p:nvPr/>
            </p:nvSpPr>
            <p:spPr>
              <a:xfrm>
                <a:off x="6203874" y="-2597102"/>
                <a:ext cx="806869" cy="960671"/>
              </a:xfrm>
              <a:custGeom>
                <a:avLst/>
                <a:gdLst/>
                <a:ahLst/>
                <a:cxnLst/>
                <a:rect l="l" t="t" r="r" b="b"/>
                <a:pathLst>
                  <a:path w="56543" h="67321" extrusionOk="0">
                    <a:moveTo>
                      <a:pt x="29545" y="1"/>
                    </a:moveTo>
                    <a:cubicBezTo>
                      <a:pt x="21521" y="1"/>
                      <a:pt x="13412" y="4157"/>
                      <a:pt x="8411" y="10675"/>
                    </a:cubicBezTo>
                    <a:cubicBezTo>
                      <a:pt x="1586" y="19537"/>
                      <a:pt x="1" y="31829"/>
                      <a:pt x="2200" y="42956"/>
                    </a:cubicBezTo>
                    <a:cubicBezTo>
                      <a:pt x="3753" y="50914"/>
                      <a:pt x="7440" y="58903"/>
                      <a:pt x="14039" y="63496"/>
                    </a:cubicBezTo>
                    <a:cubicBezTo>
                      <a:pt x="17806" y="66114"/>
                      <a:pt x="22243" y="67320"/>
                      <a:pt x="26735" y="67320"/>
                    </a:cubicBezTo>
                    <a:cubicBezTo>
                      <a:pt x="33624" y="67320"/>
                      <a:pt x="40643" y="64484"/>
                      <a:pt x="45577" y="59550"/>
                    </a:cubicBezTo>
                    <a:cubicBezTo>
                      <a:pt x="53696" y="51399"/>
                      <a:pt x="56543" y="38816"/>
                      <a:pt x="54925" y="27236"/>
                    </a:cubicBezTo>
                    <a:cubicBezTo>
                      <a:pt x="53437" y="16659"/>
                      <a:pt x="47809" y="5920"/>
                      <a:pt x="38137" y="1747"/>
                    </a:cubicBezTo>
                    <a:cubicBezTo>
                      <a:pt x="35388" y="554"/>
                      <a:pt x="32472" y="1"/>
                      <a:pt x="295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70" name="Google Shape;2270;p37">
                <a:extLst>
                  <a:ext uri="{FF2B5EF4-FFF2-40B4-BE49-F238E27FC236}">
                    <a16:creationId xmlns:a16="http://schemas.microsoft.com/office/drawing/2014/main" id="{223E791A-7E81-EC11-42C6-719C926C4928}"/>
                  </a:ext>
                </a:extLst>
              </p:cNvPr>
              <p:cNvSpPr/>
              <p:nvPr/>
            </p:nvSpPr>
            <p:spPr>
              <a:xfrm>
                <a:off x="6377411" y="-2597088"/>
                <a:ext cx="515618" cy="144926"/>
              </a:xfrm>
              <a:custGeom>
                <a:avLst/>
                <a:gdLst/>
                <a:ahLst/>
                <a:cxnLst/>
                <a:rect l="l" t="t" r="r" b="b"/>
                <a:pathLst>
                  <a:path w="36133" h="10156" extrusionOk="0">
                    <a:moveTo>
                      <a:pt x="17403" y="0"/>
                    </a:moveTo>
                    <a:cubicBezTo>
                      <a:pt x="11150" y="0"/>
                      <a:pt x="4853" y="2537"/>
                      <a:pt x="1" y="6727"/>
                    </a:cubicBezTo>
                    <a:cubicBezTo>
                      <a:pt x="4247" y="5410"/>
                      <a:pt x="8699" y="4785"/>
                      <a:pt x="13184" y="4785"/>
                    </a:cubicBezTo>
                    <a:cubicBezTo>
                      <a:pt x="21035" y="4785"/>
                      <a:pt x="28989" y="6698"/>
                      <a:pt x="36132" y="10156"/>
                    </a:cubicBezTo>
                    <a:cubicBezTo>
                      <a:pt x="33480" y="6501"/>
                      <a:pt x="30116" y="3525"/>
                      <a:pt x="25975" y="1746"/>
                    </a:cubicBezTo>
                    <a:cubicBezTo>
                      <a:pt x="23228" y="552"/>
                      <a:pt x="20320" y="0"/>
                      <a:pt x="1740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71" name="Google Shape;2271;p37">
                <a:extLst>
                  <a:ext uri="{FF2B5EF4-FFF2-40B4-BE49-F238E27FC236}">
                    <a16:creationId xmlns:a16="http://schemas.microsoft.com/office/drawing/2014/main" id="{EFEA19A4-142D-2C75-00B7-921D84419E92}"/>
                  </a:ext>
                </a:extLst>
              </p:cNvPr>
              <p:cNvSpPr/>
              <p:nvPr/>
            </p:nvSpPr>
            <p:spPr>
              <a:xfrm>
                <a:off x="6746659" y="-2573102"/>
                <a:ext cx="146339" cy="120938"/>
              </a:xfrm>
              <a:custGeom>
                <a:avLst/>
                <a:gdLst/>
                <a:ahLst/>
                <a:cxnLst/>
                <a:rect l="l" t="t" r="r" b="b"/>
                <a:pathLst>
                  <a:path w="10255" h="847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24" y="1650"/>
                      <a:pt x="550" y="3267"/>
                      <a:pt x="647" y="4917"/>
                    </a:cubicBezTo>
                    <a:cubicBezTo>
                      <a:pt x="3947" y="5790"/>
                      <a:pt x="7181" y="6987"/>
                      <a:pt x="10254" y="8475"/>
                    </a:cubicBezTo>
                    <a:cubicBezTo>
                      <a:pt x="7602" y="4820"/>
                      <a:pt x="4238" y="1844"/>
                      <a:pt x="97" y="65"/>
                    </a:cubicBezTo>
                    <a:cubicBezTo>
                      <a:pt x="65" y="33"/>
                      <a:pt x="33" y="33"/>
                      <a:pt x="0" y="0"/>
                    </a:cubicBezTo>
                    <a:close/>
                  </a:path>
                </a:pathLst>
              </a:custGeom>
              <a:solidFill>
                <a:srgbClr val="111C2D">
                  <a:alpha val="376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72" name="Google Shape;2272;p37">
                <a:extLst>
                  <a:ext uri="{FF2B5EF4-FFF2-40B4-BE49-F238E27FC236}">
                    <a16:creationId xmlns:a16="http://schemas.microsoft.com/office/drawing/2014/main" id="{A4F08770-E285-53D9-B481-01B828CBEBD6}"/>
                  </a:ext>
                </a:extLst>
              </p:cNvPr>
              <p:cNvSpPr/>
              <p:nvPr/>
            </p:nvSpPr>
            <p:spPr>
              <a:xfrm>
                <a:off x="6214033" y="-2388448"/>
                <a:ext cx="784707" cy="422321"/>
              </a:xfrm>
              <a:custGeom>
                <a:avLst/>
                <a:gdLst/>
                <a:ahLst/>
                <a:cxnLst/>
                <a:rect l="l" t="t" r="r" b="b"/>
                <a:pathLst>
                  <a:path w="54990" h="29595" extrusionOk="0">
                    <a:moveTo>
                      <a:pt x="22145" y="1"/>
                    </a:moveTo>
                    <a:cubicBezTo>
                      <a:pt x="15819" y="1"/>
                      <a:pt x="9477" y="1141"/>
                      <a:pt x="3429" y="3556"/>
                    </a:cubicBezTo>
                    <a:cubicBezTo>
                      <a:pt x="712" y="10252"/>
                      <a:pt x="0" y="17885"/>
                      <a:pt x="971" y="25260"/>
                    </a:cubicBezTo>
                    <a:cubicBezTo>
                      <a:pt x="7776" y="21037"/>
                      <a:pt x="15353" y="19102"/>
                      <a:pt x="22971" y="19102"/>
                    </a:cubicBezTo>
                    <a:cubicBezTo>
                      <a:pt x="33676" y="19102"/>
                      <a:pt x="44463" y="22924"/>
                      <a:pt x="53307" y="29595"/>
                    </a:cubicBezTo>
                    <a:cubicBezTo>
                      <a:pt x="54698" y="24128"/>
                      <a:pt x="54989" y="18241"/>
                      <a:pt x="54213" y="12613"/>
                    </a:cubicBezTo>
                    <a:cubicBezTo>
                      <a:pt x="54084" y="11707"/>
                      <a:pt x="53890" y="10769"/>
                      <a:pt x="53728" y="9863"/>
                    </a:cubicBezTo>
                    <a:cubicBezTo>
                      <a:pt x="44364" y="3532"/>
                      <a:pt x="33278" y="1"/>
                      <a:pt x="2214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73" name="Google Shape;2273;p37">
                <a:extLst>
                  <a:ext uri="{FF2B5EF4-FFF2-40B4-BE49-F238E27FC236}">
                    <a16:creationId xmlns:a16="http://schemas.microsoft.com/office/drawing/2014/main" id="{B6C1CBC0-88C5-50F7-E1DF-EEEA7DCACE12}"/>
                  </a:ext>
                </a:extLst>
              </p:cNvPr>
              <p:cNvSpPr/>
              <p:nvPr/>
            </p:nvSpPr>
            <p:spPr>
              <a:xfrm>
                <a:off x="6214033" y="-2358027"/>
                <a:ext cx="784707" cy="391897"/>
              </a:xfrm>
              <a:custGeom>
                <a:avLst/>
                <a:gdLst/>
                <a:ahLst/>
                <a:cxnLst/>
                <a:rect l="l" t="t" r="r" b="b"/>
                <a:pathLst>
                  <a:path w="54990" h="27463" extrusionOk="0">
                    <a:moveTo>
                      <a:pt x="37069" y="1"/>
                    </a:moveTo>
                    <a:cubicBezTo>
                      <a:pt x="36293" y="3041"/>
                      <a:pt x="34967" y="5952"/>
                      <a:pt x="33058" y="8637"/>
                    </a:cubicBezTo>
                    <a:cubicBezTo>
                      <a:pt x="30117" y="11552"/>
                      <a:pt x="26716" y="13001"/>
                      <a:pt x="22870" y="13001"/>
                    </a:cubicBezTo>
                    <a:cubicBezTo>
                      <a:pt x="21936" y="13001"/>
                      <a:pt x="20976" y="12916"/>
                      <a:pt x="19990" y="12745"/>
                    </a:cubicBezTo>
                    <a:cubicBezTo>
                      <a:pt x="13974" y="11354"/>
                      <a:pt x="9478" y="6276"/>
                      <a:pt x="7246" y="98"/>
                    </a:cubicBezTo>
                    <a:cubicBezTo>
                      <a:pt x="5984" y="486"/>
                      <a:pt x="4690" y="906"/>
                      <a:pt x="3429" y="1424"/>
                    </a:cubicBezTo>
                    <a:cubicBezTo>
                      <a:pt x="712" y="8120"/>
                      <a:pt x="0" y="15753"/>
                      <a:pt x="971" y="23128"/>
                    </a:cubicBezTo>
                    <a:cubicBezTo>
                      <a:pt x="7776" y="18905"/>
                      <a:pt x="15353" y="16970"/>
                      <a:pt x="22971" y="16970"/>
                    </a:cubicBezTo>
                    <a:cubicBezTo>
                      <a:pt x="33676" y="16970"/>
                      <a:pt x="44463" y="20792"/>
                      <a:pt x="53307" y="27463"/>
                    </a:cubicBezTo>
                    <a:cubicBezTo>
                      <a:pt x="54698" y="21996"/>
                      <a:pt x="54989" y="16109"/>
                      <a:pt x="54213" y="10481"/>
                    </a:cubicBezTo>
                    <a:cubicBezTo>
                      <a:pt x="54084" y="9543"/>
                      <a:pt x="53890" y="8637"/>
                      <a:pt x="53696" y="7731"/>
                    </a:cubicBezTo>
                    <a:cubicBezTo>
                      <a:pt x="48585" y="4270"/>
                      <a:pt x="42957" y="1683"/>
                      <a:pt x="37069" y="1"/>
                    </a:cubicBezTo>
                    <a:close/>
                  </a:path>
                </a:pathLst>
              </a:custGeom>
              <a:solidFill>
                <a:srgbClr val="111C2D">
                  <a:alpha val="376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74" name="Google Shape;2274;p37">
                <a:extLst>
                  <a:ext uri="{FF2B5EF4-FFF2-40B4-BE49-F238E27FC236}">
                    <a16:creationId xmlns:a16="http://schemas.microsoft.com/office/drawing/2014/main" id="{6790DC8E-EF21-DA78-884D-8A90E4558592}"/>
                  </a:ext>
                </a:extLst>
              </p:cNvPr>
              <p:cNvSpPr/>
              <p:nvPr/>
            </p:nvSpPr>
            <p:spPr>
              <a:xfrm>
                <a:off x="6227874" y="-2401404"/>
                <a:ext cx="782866" cy="764958"/>
              </a:xfrm>
              <a:custGeom>
                <a:avLst/>
                <a:gdLst/>
                <a:ahLst/>
                <a:cxnLst/>
                <a:rect l="l" t="t" r="r" b="b"/>
                <a:pathLst>
                  <a:path w="54861" h="53606" extrusionOk="0">
                    <a:moveTo>
                      <a:pt x="48876" y="0"/>
                    </a:moveTo>
                    <a:lnTo>
                      <a:pt x="48876" y="0"/>
                    </a:lnTo>
                    <a:cubicBezTo>
                      <a:pt x="49717" y="4723"/>
                      <a:pt x="49750" y="9736"/>
                      <a:pt x="49717" y="13456"/>
                    </a:cubicBezTo>
                    <a:cubicBezTo>
                      <a:pt x="48326" y="22384"/>
                      <a:pt x="45059" y="31894"/>
                      <a:pt x="37458" y="37457"/>
                    </a:cubicBezTo>
                    <a:cubicBezTo>
                      <a:pt x="33495" y="40019"/>
                      <a:pt x="29116" y="41237"/>
                      <a:pt x="24656" y="41237"/>
                    </a:cubicBezTo>
                    <a:cubicBezTo>
                      <a:pt x="18414" y="41237"/>
                      <a:pt x="12014" y="38850"/>
                      <a:pt x="6373" y="34417"/>
                    </a:cubicBezTo>
                    <a:cubicBezTo>
                      <a:pt x="3623" y="31926"/>
                      <a:pt x="1489" y="29080"/>
                      <a:pt x="1" y="26071"/>
                    </a:cubicBezTo>
                    <a:lnTo>
                      <a:pt x="1" y="26071"/>
                    </a:lnTo>
                    <a:cubicBezTo>
                      <a:pt x="130" y="27139"/>
                      <a:pt x="292" y="28206"/>
                      <a:pt x="518" y="29241"/>
                    </a:cubicBezTo>
                    <a:cubicBezTo>
                      <a:pt x="2071" y="37199"/>
                      <a:pt x="5758" y="45188"/>
                      <a:pt x="12357" y="49781"/>
                    </a:cubicBezTo>
                    <a:cubicBezTo>
                      <a:pt x="16124" y="52399"/>
                      <a:pt x="20561" y="53605"/>
                      <a:pt x="25053" y="53605"/>
                    </a:cubicBezTo>
                    <a:cubicBezTo>
                      <a:pt x="31942" y="53605"/>
                      <a:pt x="38961" y="50769"/>
                      <a:pt x="43895" y="45835"/>
                    </a:cubicBezTo>
                    <a:cubicBezTo>
                      <a:pt x="52014" y="37684"/>
                      <a:pt x="54861" y="25101"/>
                      <a:pt x="53243" y="13521"/>
                    </a:cubicBezTo>
                    <a:cubicBezTo>
                      <a:pt x="52564" y="8863"/>
                      <a:pt x="51108" y="4173"/>
                      <a:pt x="48876" y="0"/>
                    </a:cubicBezTo>
                    <a:close/>
                  </a:path>
                </a:pathLst>
              </a:custGeom>
              <a:solidFill>
                <a:srgbClr val="111C2D">
                  <a:alpha val="376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75" name="Google Shape;2275;p37">
                <a:extLst>
                  <a:ext uri="{FF2B5EF4-FFF2-40B4-BE49-F238E27FC236}">
                    <a16:creationId xmlns:a16="http://schemas.microsoft.com/office/drawing/2014/main" id="{C67AB698-E912-C07A-AF27-09258D37D515}"/>
                  </a:ext>
                </a:extLst>
              </p:cNvPr>
              <p:cNvSpPr/>
              <p:nvPr/>
            </p:nvSpPr>
            <p:spPr>
              <a:xfrm>
                <a:off x="6233881" y="-2070252"/>
                <a:ext cx="710846" cy="206116"/>
              </a:xfrm>
              <a:custGeom>
                <a:avLst/>
                <a:gdLst/>
                <a:ahLst/>
                <a:cxnLst/>
                <a:rect l="l" t="t" r="r" b="b"/>
                <a:pathLst>
                  <a:path w="49814" h="14444" extrusionOk="0">
                    <a:moveTo>
                      <a:pt x="21889" y="0"/>
                    </a:moveTo>
                    <a:cubicBezTo>
                      <a:pt x="13735" y="0"/>
                      <a:pt x="6270" y="2445"/>
                      <a:pt x="0" y="5580"/>
                    </a:cubicBezTo>
                    <a:cubicBezTo>
                      <a:pt x="32" y="5742"/>
                      <a:pt x="65" y="5872"/>
                      <a:pt x="97" y="6033"/>
                    </a:cubicBezTo>
                    <a:cubicBezTo>
                      <a:pt x="130" y="6292"/>
                      <a:pt x="194" y="6519"/>
                      <a:pt x="259" y="6777"/>
                    </a:cubicBezTo>
                    <a:cubicBezTo>
                      <a:pt x="6442" y="3613"/>
                      <a:pt x="13819" y="1165"/>
                      <a:pt x="21861" y="1165"/>
                    </a:cubicBezTo>
                    <a:cubicBezTo>
                      <a:pt x="22697" y="1165"/>
                      <a:pt x="23540" y="1191"/>
                      <a:pt x="24389" y="1246"/>
                    </a:cubicBezTo>
                    <a:cubicBezTo>
                      <a:pt x="34611" y="1893"/>
                      <a:pt x="43862" y="6971"/>
                      <a:pt x="49264" y="14443"/>
                    </a:cubicBezTo>
                    <a:cubicBezTo>
                      <a:pt x="49458" y="14055"/>
                      <a:pt x="49652" y="13667"/>
                      <a:pt x="49814" y="13279"/>
                    </a:cubicBezTo>
                    <a:cubicBezTo>
                      <a:pt x="44153" y="5775"/>
                      <a:pt x="34773" y="729"/>
                      <a:pt x="24454" y="82"/>
                    </a:cubicBezTo>
                    <a:cubicBezTo>
                      <a:pt x="23592" y="27"/>
                      <a:pt x="22737" y="0"/>
                      <a:pt x="218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76" name="Google Shape;2276;p37">
                <a:extLst>
                  <a:ext uri="{FF2B5EF4-FFF2-40B4-BE49-F238E27FC236}">
                    <a16:creationId xmlns:a16="http://schemas.microsoft.com/office/drawing/2014/main" id="{485718DA-4870-C280-3286-2FBD311F3DEE}"/>
                  </a:ext>
                </a:extLst>
              </p:cNvPr>
              <p:cNvSpPr/>
              <p:nvPr/>
            </p:nvSpPr>
            <p:spPr>
              <a:xfrm>
                <a:off x="6232026" y="-2314621"/>
                <a:ext cx="761176" cy="174479"/>
              </a:xfrm>
              <a:custGeom>
                <a:avLst/>
                <a:gdLst/>
                <a:ahLst/>
                <a:cxnLst/>
                <a:rect l="l" t="t" r="r" b="b"/>
                <a:pathLst>
                  <a:path w="53341" h="12227" extrusionOk="0">
                    <a:moveTo>
                      <a:pt x="21540" y="1"/>
                    </a:moveTo>
                    <a:cubicBezTo>
                      <a:pt x="14240" y="1"/>
                      <a:pt x="6975" y="1522"/>
                      <a:pt x="292" y="4463"/>
                    </a:cubicBezTo>
                    <a:cubicBezTo>
                      <a:pt x="195" y="4916"/>
                      <a:pt x="98" y="5401"/>
                      <a:pt x="1" y="5854"/>
                    </a:cubicBezTo>
                    <a:cubicBezTo>
                      <a:pt x="6727" y="2788"/>
                      <a:pt x="14118" y="1171"/>
                      <a:pt x="21543" y="1171"/>
                    </a:cubicBezTo>
                    <a:cubicBezTo>
                      <a:pt x="24222" y="1171"/>
                      <a:pt x="26907" y="1382"/>
                      <a:pt x="29566" y="1811"/>
                    </a:cubicBezTo>
                    <a:cubicBezTo>
                      <a:pt x="38170" y="3169"/>
                      <a:pt x="46386" y="6857"/>
                      <a:pt x="53340" y="12226"/>
                    </a:cubicBezTo>
                    <a:cubicBezTo>
                      <a:pt x="53340" y="11709"/>
                      <a:pt x="53308" y="11223"/>
                      <a:pt x="53276" y="10706"/>
                    </a:cubicBezTo>
                    <a:cubicBezTo>
                      <a:pt x="46321" y="5530"/>
                      <a:pt x="38202" y="2005"/>
                      <a:pt x="29727" y="646"/>
                    </a:cubicBezTo>
                    <a:cubicBezTo>
                      <a:pt x="27012" y="214"/>
                      <a:pt x="24274" y="1"/>
                      <a:pt x="215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77" name="Google Shape;2277;p37">
                <a:extLst>
                  <a:ext uri="{FF2B5EF4-FFF2-40B4-BE49-F238E27FC236}">
                    <a16:creationId xmlns:a16="http://schemas.microsoft.com/office/drawing/2014/main" id="{D8927E67-6ACE-6F9C-9259-E5F7291DD43C}"/>
                  </a:ext>
                </a:extLst>
              </p:cNvPr>
              <p:cNvSpPr/>
              <p:nvPr/>
            </p:nvSpPr>
            <p:spPr>
              <a:xfrm>
                <a:off x="6278642" y="-2444354"/>
                <a:ext cx="681778" cy="123279"/>
              </a:xfrm>
              <a:custGeom>
                <a:avLst/>
                <a:gdLst/>
                <a:ahLst/>
                <a:cxnLst/>
                <a:rect l="l" t="t" r="r" b="b"/>
                <a:pathLst>
                  <a:path w="47777" h="8639" extrusionOk="0">
                    <a:moveTo>
                      <a:pt x="20606" y="1"/>
                    </a:moveTo>
                    <a:cubicBezTo>
                      <a:pt x="13686" y="1"/>
                      <a:pt x="6802" y="1436"/>
                      <a:pt x="454" y="4175"/>
                    </a:cubicBezTo>
                    <a:cubicBezTo>
                      <a:pt x="292" y="4466"/>
                      <a:pt x="162" y="4757"/>
                      <a:pt x="1" y="5016"/>
                    </a:cubicBezTo>
                    <a:cubicBezTo>
                      <a:pt x="6456" y="2127"/>
                      <a:pt x="13536" y="584"/>
                      <a:pt x="20633" y="584"/>
                    </a:cubicBezTo>
                    <a:cubicBezTo>
                      <a:pt x="22676" y="584"/>
                      <a:pt x="24720" y="712"/>
                      <a:pt x="26751" y="972"/>
                    </a:cubicBezTo>
                    <a:cubicBezTo>
                      <a:pt x="34191" y="1910"/>
                      <a:pt x="41404" y="4563"/>
                      <a:pt x="47777" y="8638"/>
                    </a:cubicBezTo>
                    <a:cubicBezTo>
                      <a:pt x="47680" y="8347"/>
                      <a:pt x="47550" y="8024"/>
                      <a:pt x="47421" y="7733"/>
                    </a:cubicBezTo>
                    <a:cubicBezTo>
                      <a:pt x="41146" y="3851"/>
                      <a:pt x="34094" y="1296"/>
                      <a:pt x="26816" y="390"/>
                    </a:cubicBezTo>
                    <a:cubicBezTo>
                      <a:pt x="24752" y="129"/>
                      <a:pt x="22677" y="1"/>
                      <a:pt x="206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78" name="Google Shape;2278;p37">
                <a:extLst>
                  <a:ext uri="{FF2B5EF4-FFF2-40B4-BE49-F238E27FC236}">
                    <a16:creationId xmlns:a16="http://schemas.microsoft.com/office/drawing/2014/main" id="{306A4E6C-3C67-0B1A-5030-3309A82892CB}"/>
                  </a:ext>
                </a:extLst>
              </p:cNvPr>
              <p:cNvSpPr/>
              <p:nvPr/>
            </p:nvSpPr>
            <p:spPr>
              <a:xfrm>
                <a:off x="6317411" y="-2494794"/>
                <a:ext cx="600082" cy="80483"/>
              </a:xfrm>
              <a:custGeom>
                <a:avLst/>
                <a:gdLst/>
                <a:ahLst/>
                <a:cxnLst/>
                <a:rect l="l" t="t" r="r" b="b"/>
                <a:pathLst>
                  <a:path w="42052" h="5640" extrusionOk="0">
                    <a:moveTo>
                      <a:pt x="18935" y="1"/>
                    </a:moveTo>
                    <a:cubicBezTo>
                      <a:pt x="12733" y="1"/>
                      <a:pt x="6564" y="1071"/>
                      <a:pt x="648" y="3246"/>
                    </a:cubicBezTo>
                    <a:cubicBezTo>
                      <a:pt x="583" y="3343"/>
                      <a:pt x="518" y="3407"/>
                      <a:pt x="454" y="3505"/>
                    </a:cubicBezTo>
                    <a:cubicBezTo>
                      <a:pt x="292" y="3699"/>
                      <a:pt x="163" y="3925"/>
                      <a:pt x="1" y="4119"/>
                    </a:cubicBezTo>
                    <a:cubicBezTo>
                      <a:pt x="6117" y="1749"/>
                      <a:pt x="12525" y="583"/>
                      <a:pt x="18966" y="583"/>
                    </a:cubicBezTo>
                    <a:cubicBezTo>
                      <a:pt x="26764" y="583"/>
                      <a:pt x="34612" y="2291"/>
                      <a:pt x="42051" y="5639"/>
                    </a:cubicBezTo>
                    <a:cubicBezTo>
                      <a:pt x="41890" y="5348"/>
                      <a:pt x="41728" y="5057"/>
                      <a:pt x="41566" y="4798"/>
                    </a:cubicBezTo>
                    <a:cubicBezTo>
                      <a:pt x="34249" y="1622"/>
                      <a:pt x="26568" y="1"/>
                      <a:pt x="189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79" name="Google Shape;2279;p37">
                <a:extLst>
                  <a:ext uri="{FF2B5EF4-FFF2-40B4-BE49-F238E27FC236}">
                    <a16:creationId xmlns:a16="http://schemas.microsoft.com/office/drawing/2014/main" id="{EB44CDAB-8BEA-744E-D04B-2FF858A2B321}"/>
                  </a:ext>
                </a:extLst>
              </p:cNvPr>
              <p:cNvSpPr/>
              <p:nvPr/>
            </p:nvSpPr>
            <p:spPr>
              <a:xfrm>
                <a:off x="6268497" y="-2207105"/>
                <a:ext cx="103871" cy="78028"/>
              </a:xfrm>
              <a:custGeom>
                <a:avLst/>
                <a:gdLst/>
                <a:ahLst/>
                <a:cxnLst/>
                <a:rect l="l" t="t" r="r" b="b"/>
                <a:pathLst>
                  <a:path w="7279" h="5468" extrusionOk="0">
                    <a:moveTo>
                      <a:pt x="4820" y="1"/>
                    </a:moveTo>
                    <a:cubicBezTo>
                      <a:pt x="3105" y="1715"/>
                      <a:pt x="1488" y="3559"/>
                      <a:pt x="0" y="5468"/>
                    </a:cubicBezTo>
                    <a:cubicBezTo>
                      <a:pt x="2458" y="4821"/>
                      <a:pt x="4884" y="4012"/>
                      <a:pt x="7278" y="3074"/>
                    </a:cubicBezTo>
                    <a:cubicBezTo>
                      <a:pt x="6469" y="2039"/>
                      <a:pt x="5628" y="1036"/>
                      <a:pt x="4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80" name="Google Shape;2280;p37">
                <a:extLst>
                  <a:ext uri="{FF2B5EF4-FFF2-40B4-BE49-F238E27FC236}">
                    <a16:creationId xmlns:a16="http://schemas.microsoft.com/office/drawing/2014/main" id="{F9B60B34-BE2E-3B5C-082A-A88B16584DD5}"/>
                  </a:ext>
                </a:extLst>
              </p:cNvPr>
              <p:cNvSpPr/>
              <p:nvPr/>
            </p:nvSpPr>
            <p:spPr>
              <a:xfrm>
                <a:off x="6432802" y="-2231105"/>
                <a:ext cx="89559" cy="64943"/>
              </a:xfrm>
              <a:custGeom>
                <a:avLst/>
                <a:gdLst/>
                <a:ahLst/>
                <a:cxnLst/>
                <a:rect l="l" t="t" r="r" b="b"/>
                <a:pathLst>
                  <a:path w="6276" h="4551" extrusionOk="0">
                    <a:moveTo>
                      <a:pt x="3462" y="1"/>
                    </a:moveTo>
                    <a:cubicBezTo>
                      <a:pt x="2459" y="1554"/>
                      <a:pt x="1294" y="3042"/>
                      <a:pt x="1" y="4368"/>
                    </a:cubicBezTo>
                    <a:cubicBezTo>
                      <a:pt x="1348" y="4492"/>
                      <a:pt x="2696" y="4550"/>
                      <a:pt x="4036" y="4550"/>
                    </a:cubicBezTo>
                    <a:cubicBezTo>
                      <a:pt x="4786" y="4550"/>
                      <a:pt x="5533" y="4532"/>
                      <a:pt x="6276" y="4497"/>
                    </a:cubicBezTo>
                    <a:cubicBezTo>
                      <a:pt x="5338" y="3009"/>
                      <a:pt x="4400" y="1489"/>
                      <a:pt x="34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81" name="Google Shape;2281;p37">
                <a:extLst>
                  <a:ext uri="{FF2B5EF4-FFF2-40B4-BE49-F238E27FC236}">
                    <a16:creationId xmlns:a16="http://schemas.microsoft.com/office/drawing/2014/main" id="{8D11163A-4FA6-EB3B-6840-CEC2FD07EFC9}"/>
                  </a:ext>
                </a:extLst>
              </p:cNvPr>
              <p:cNvSpPr/>
              <p:nvPr/>
            </p:nvSpPr>
            <p:spPr>
              <a:xfrm>
                <a:off x="6582339" y="-2220946"/>
                <a:ext cx="97407" cy="77557"/>
              </a:xfrm>
              <a:custGeom>
                <a:avLst/>
                <a:gdLst/>
                <a:ahLst/>
                <a:cxnLst/>
                <a:rect l="l" t="t" r="r" b="b"/>
                <a:pathLst>
                  <a:path w="6826" h="5435" extrusionOk="0">
                    <a:moveTo>
                      <a:pt x="4303" y="1"/>
                    </a:moveTo>
                    <a:cubicBezTo>
                      <a:pt x="2977" y="1586"/>
                      <a:pt x="1521" y="3106"/>
                      <a:pt x="1" y="4497"/>
                    </a:cubicBezTo>
                    <a:cubicBezTo>
                      <a:pt x="2297" y="4820"/>
                      <a:pt x="4562" y="5144"/>
                      <a:pt x="6826" y="5435"/>
                    </a:cubicBezTo>
                    <a:cubicBezTo>
                      <a:pt x="5823" y="3720"/>
                      <a:pt x="4982" y="1909"/>
                      <a:pt x="43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82" name="Google Shape;2282;p37">
                <a:extLst>
                  <a:ext uri="{FF2B5EF4-FFF2-40B4-BE49-F238E27FC236}">
                    <a16:creationId xmlns:a16="http://schemas.microsoft.com/office/drawing/2014/main" id="{56C4E8CC-A3EF-566F-89AC-DCF0731439C5}"/>
                  </a:ext>
                </a:extLst>
              </p:cNvPr>
              <p:cNvSpPr/>
              <p:nvPr/>
            </p:nvSpPr>
            <p:spPr>
              <a:xfrm>
                <a:off x="6741122" y="-2167865"/>
                <a:ext cx="90472" cy="76173"/>
              </a:xfrm>
              <a:custGeom>
                <a:avLst/>
                <a:gdLst/>
                <a:ahLst/>
                <a:cxnLst/>
                <a:rect l="l" t="t" r="r" b="b"/>
                <a:pathLst>
                  <a:path w="6340" h="5338" extrusionOk="0">
                    <a:moveTo>
                      <a:pt x="5176" y="0"/>
                    </a:moveTo>
                    <a:cubicBezTo>
                      <a:pt x="3461" y="1100"/>
                      <a:pt x="1714" y="2200"/>
                      <a:pt x="0" y="3300"/>
                    </a:cubicBezTo>
                    <a:cubicBezTo>
                      <a:pt x="2167" y="3785"/>
                      <a:pt x="4302" y="4464"/>
                      <a:pt x="6340" y="5338"/>
                    </a:cubicBezTo>
                    <a:cubicBezTo>
                      <a:pt x="5822" y="3591"/>
                      <a:pt x="5434" y="1812"/>
                      <a:pt x="51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83" name="Google Shape;2283;p37">
                <a:extLst>
                  <a:ext uri="{FF2B5EF4-FFF2-40B4-BE49-F238E27FC236}">
                    <a16:creationId xmlns:a16="http://schemas.microsoft.com/office/drawing/2014/main" id="{07F59AD0-68AA-3EFD-D415-42AA7F8934CB}"/>
                  </a:ext>
                </a:extLst>
              </p:cNvPr>
              <p:cNvSpPr/>
              <p:nvPr/>
            </p:nvSpPr>
            <p:spPr>
              <a:xfrm>
                <a:off x="6890203" y="-2106937"/>
                <a:ext cx="72021" cy="89102"/>
              </a:xfrm>
              <a:custGeom>
                <a:avLst/>
                <a:gdLst/>
                <a:ahLst/>
                <a:cxnLst/>
                <a:rect l="l" t="t" r="r" b="b"/>
                <a:pathLst>
                  <a:path w="5047" h="6244" extrusionOk="0">
                    <a:moveTo>
                      <a:pt x="4043" y="0"/>
                    </a:moveTo>
                    <a:cubicBezTo>
                      <a:pt x="2685" y="1035"/>
                      <a:pt x="1326" y="2103"/>
                      <a:pt x="0" y="3170"/>
                    </a:cubicBezTo>
                    <a:cubicBezTo>
                      <a:pt x="1520" y="4432"/>
                      <a:pt x="3235" y="5467"/>
                      <a:pt x="5046" y="6243"/>
                    </a:cubicBezTo>
                    <a:cubicBezTo>
                      <a:pt x="4237" y="4205"/>
                      <a:pt x="4626" y="2103"/>
                      <a:pt x="40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84" name="Google Shape;2284;p37">
                <a:extLst>
                  <a:ext uri="{FF2B5EF4-FFF2-40B4-BE49-F238E27FC236}">
                    <a16:creationId xmlns:a16="http://schemas.microsoft.com/office/drawing/2014/main" id="{19851C66-408B-FFAC-36FF-CA938F54B90B}"/>
                  </a:ext>
                </a:extLst>
              </p:cNvPr>
              <p:cNvSpPr/>
              <p:nvPr/>
            </p:nvSpPr>
            <p:spPr>
              <a:xfrm>
                <a:off x="6352498" y="-1748659"/>
                <a:ext cx="321731" cy="1226963"/>
              </a:xfrm>
              <a:custGeom>
                <a:avLst/>
                <a:gdLst/>
                <a:ahLst/>
                <a:cxnLst/>
                <a:rect l="l" t="t" r="r" b="b"/>
                <a:pathLst>
                  <a:path w="22546" h="85982" extrusionOk="0">
                    <a:moveTo>
                      <a:pt x="14954" y="1"/>
                    </a:moveTo>
                    <a:cubicBezTo>
                      <a:pt x="14095" y="1"/>
                      <a:pt x="13245" y="94"/>
                      <a:pt x="12454" y="283"/>
                    </a:cubicBezTo>
                    <a:cubicBezTo>
                      <a:pt x="10836" y="671"/>
                      <a:pt x="9219" y="1512"/>
                      <a:pt x="8507" y="3033"/>
                    </a:cubicBezTo>
                    <a:cubicBezTo>
                      <a:pt x="7472" y="5200"/>
                      <a:pt x="8572" y="8014"/>
                      <a:pt x="8831" y="10343"/>
                    </a:cubicBezTo>
                    <a:cubicBezTo>
                      <a:pt x="10642" y="28360"/>
                      <a:pt x="4561" y="45730"/>
                      <a:pt x="2653" y="63424"/>
                    </a:cubicBezTo>
                    <a:cubicBezTo>
                      <a:pt x="1941" y="70184"/>
                      <a:pt x="0" y="82734"/>
                      <a:pt x="8443" y="85646"/>
                    </a:cubicBezTo>
                    <a:cubicBezTo>
                      <a:pt x="9102" y="85875"/>
                      <a:pt x="9776" y="85982"/>
                      <a:pt x="10449" y="85982"/>
                    </a:cubicBezTo>
                    <a:cubicBezTo>
                      <a:pt x="13474" y="85982"/>
                      <a:pt x="16471" y="83831"/>
                      <a:pt x="17953" y="81052"/>
                    </a:cubicBezTo>
                    <a:cubicBezTo>
                      <a:pt x="19764" y="77656"/>
                      <a:pt x="19861" y="73580"/>
                      <a:pt x="19699" y="69666"/>
                    </a:cubicBezTo>
                    <a:cubicBezTo>
                      <a:pt x="18955" y="52232"/>
                      <a:pt x="13521" y="33924"/>
                      <a:pt x="17953" y="16651"/>
                    </a:cubicBezTo>
                    <a:cubicBezTo>
                      <a:pt x="18729" y="13642"/>
                      <a:pt x="20023" y="10958"/>
                      <a:pt x="21543" y="8273"/>
                    </a:cubicBezTo>
                    <a:cubicBezTo>
                      <a:pt x="22222" y="7108"/>
                      <a:pt x="22546" y="6041"/>
                      <a:pt x="22546" y="5103"/>
                    </a:cubicBezTo>
                    <a:cubicBezTo>
                      <a:pt x="22520" y="1742"/>
                      <a:pt x="18657" y="1"/>
                      <a:pt x="1495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85" name="Google Shape;2285;p37">
                <a:extLst>
                  <a:ext uri="{FF2B5EF4-FFF2-40B4-BE49-F238E27FC236}">
                    <a16:creationId xmlns:a16="http://schemas.microsoft.com/office/drawing/2014/main" id="{61D3ED09-0487-624C-C6D3-72256A0DA6F3}"/>
                  </a:ext>
                </a:extLst>
              </p:cNvPr>
              <p:cNvSpPr/>
              <p:nvPr/>
            </p:nvSpPr>
            <p:spPr>
              <a:xfrm>
                <a:off x="6452650" y="-1745549"/>
                <a:ext cx="221570" cy="1223852"/>
              </a:xfrm>
              <a:custGeom>
                <a:avLst/>
                <a:gdLst/>
                <a:ahLst/>
                <a:cxnLst/>
                <a:rect l="l" t="t" r="r" b="b"/>
                <a:pathLst>
                  <a:path w="15527" h="85764" extrusionOk="0">
                    <a:moveTo>
                      <a:pt x="10190" y="0"/>
                    </a:moveTo>
                    <a:lnTo>
                      <a:pt x="10190" y="0"/>
                    </a:lnTo>
                    <a:cubicBezTo>
                      <a:pt x="11257" y="2944"/>
                      <a:pt x="11257" y="6082"/>
                      <a:pt x="10481" y="8799"/>
                    </a:cubicBezTo>
                    <a:cubicBezTo>
                      <a:pt x="4270" y="28789"/>
                      <a:pt x="9057" y="47453"/>
                      <a:pt x="9122" y="67605"/>
                    </a:cubicBezTo>
                    <a:cubicBezTo>
                      <a:pt x="9381" y="71745"/>
                      <a:pt x="10254" y="77859"/>
                      <a:pt x="6437" y="82225"/>
                    </a:cubicBezTo>
                    <a:cubicBezTo>
                      <a:pt x="4464" y="83681"/>
                      <a:pt x="2329" y="84522"/>
                      <a:pt x="0" y="84781"/>
                    </a:cubicBezTo>
                    <a:cubicBezTo>
                      <a:pt x="421" y="85040"/>
                      <a:pt x="906" y="85266"/>
                      <a:pt x="1424" y="85428"/>
                    </a:cubicBezTo>
                    <a:cubicBezTo>
                      <a:pt x="2083" y="85657"/>
                      <a:pt x="2757" y="85764"/>
                      <a:pt x="3430" y="85764"/>
                    </a:cubicBezTo>
                    <a:cubicBezTo>
                      <a:pt x="6455" y="85764"/>
                      <a:pt x="9452" y="83613"/>
                      <a:pt x="10934" y="80834"/>
                    </a:cubicBezTo>
                    <a:cubicBezTo>
                      <a:pt x="12745" y="77438"/>
                      <a:pt x="12842" y="73362"/>
                      <a:pt x="12680" y="69448"/>
                    </a:cubicBezTo>
                    <a:cubicBezTo>
                      <a:pt x="11936" y="52014"/>
                      <a:pt x="6502" y="33706"/>
                      <a:pt x="10934" y="16433"/>
                    </a:cubicBezTo>
                    <a:cubicBezTo>
                      <a:pt x="11710" y="13424"/>
                      <a:pt x="13004" y="10740"/>
                      <a:pt x="14524" y="8055"/>
                    </a:cubicBezTo>
                    <a:cubicBezTo>
                      <a:pt x="15203" y="6890"/>
                      <a:pt x="15527" y="5823"/>
                      <a:pt x="15527" y="4885"/>
                    </a:cubicBezTo>
                    <a:cubicBezTo>
                      <a:pt x="15494" y="2232"/>
                      <a:pt x="13068" y="583"/>
                      <a:pt x="10190" y="0"/>
                    </a:cubicBezTo>
                    <a:close/>
                  </a:path>
                </a:pathLst>
              </a:custGeom>
              <a:solidFill>
                <a:srgbClr val="111C2D">
                  <a:alpha val="376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86" name="Google Shape;2286;p37">
                <a:extLst>
                  <a:ext uri="{FF2B5EF4-FFF2-40B4-BE49-F238E27FC236}">
                    <a16:creationId xmlns:a16="http://schemas.microsoft.com/office/drawing/2014/main" id="{840D8FF9-DD7F-AD5B-AF6B-BCDC9D6F2F88}"/>
                  </a:ext>
                </a:extLst>
              </p:cNvPr>
              <p:cNvSpPr/>
              <p:nvPr/>
            </p:nvSpPr>
            <p:spPr>
              <a:xfrm>
                <a:off x="6377882" y="-1005307"/>
                <a:ext cx="256646" cy="325970"/>
              </a:xfrm>
              <a:custGeom>
                <a:avLst/>
                <a:gdLst/>
                <a:ahLst/>
                <a:cxnLst/>
                <a:rect l="l" t="t" r="r" b="b"/>
                <a:pathLst>
                  <a:path w="17985" h="22843" extrusionOk="0">
                    <a:moveTo>
                      <a:pt x="10371" y="0"/>
                    </a:moveTo>
                    <a:cubicBezTo>
                      <a:pt x="7597" y="0"/>
                      <a:pt x="4848" y="487"/>
                      <a:pt x="2297" y="1527"/>
                    </a:cubicBezTo>
                    <a:cubicBezTo>
                      <a:pt x="1715" y="4794"/>
                      <a:pt x="1229" y="8061"/>
                      <a:pt x="874" y="11328"/>
                    </a:cubicBezTo>
                    <a:cubicBezTo>
                      <a:pt x="583" y="14303"/>
                      <a:pt x="0" y="18411"/>
                      <a:pt x="194" y="22325"/>
                    </a:cubicBezTo>
                    <a:cubicBezTo>
                      <a:pt x="2847" y="20937"/>
                      <a:pt x="5860" y="20226"/>
                      <a:pt x="8819" y="20226"/>
                    </a:cubicBezTo>
                    <a:cubicBezTo>
                      <a:pt x="12067" y="20226"/>
                      <a:pt x="15251" y="21083"/>
                      <a:pt x="17823" y="22843"/>
                    </a:cubicBezTo>
                    <a:cubicBezTo>
                      <a:pt x="17985" y="21096"/>
                      <a:pt x="17985" y="19317"/>
                      <a:pt x="17920" y="17570"/>
                    </a:cubicBezTo>
                    <a:cubicBezTo>
                      <a:pt x="17694" y="12007"/>
                      <a:pt x="16982" y="6379"/>
                      <a:pt x="16271" y="718"/>
                    </a:cubicBezTo>
                    <a:cubicBezTo>
                      <a:pt x="14333" y="247"/>
                      <a:pt x="12346" y="0"/>
                      <a:pt x="1037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87" name="Google Shape;2287;p37">
                <a:extLst>
                  <a:ext uri="{FF2B5EF4-FFF2-40B4-BE49-F238E27FC236}">
                    <a16:creationId xmlns:a16="http://schemas.microsoft.com/office/drawing/2014/main" id="{15BFBD8D-6784-D7B1-D405-2926D3E7C33A}"/>
                  </a:ext>
                </a:extLst>
              </p:cNvPr>
              <p:cNvSpPr/>
              <p:nvPr/>
            </p:nvSpPr>
            <p:spPr>
              <a:xfrm>
                <a:off x="6488194" y="-1005079"/>
                <a:ext cx="106169" cy="304522"/>
              </a:xfrm>
              <a:custGeom>
                <a:avLst/>
                <a:gdLst/>
                <a:ahLst/>
                <a:cxnLst/>
                <a:rect l="l" t="t" r="r" b="b"/>
                <a:pathLst>
                  <a:path w="7440" h="21340" extrusionOk="0">
                    <a:moveTo>
                      <a:pt x="2730" y="1"/>
                    </a:moveTo>
                    <a:cubicBezTo>
                      <a:pt x="2056" y="1"/>
                      <a:pt x="1382" y="30"/>
                      <a:pt x="712" y="87"/>
                    </a:cubicBezTo>
                    <a:cubicBezTo>
                      <a:pt x="938" y="6815"/>
                      <a:pt x="647" y="13544"/>
                      <a:pt x="0" y="20239"/>
                    </a:cubicBezTo>
                    <a:cubicBezTo>
                      <a:pt x="331" y="20222"/>
                      <a:pt x="661" y="20213"/>
                      <a:pt x="990" y="20213"/>
                    </a:cubicBezTo>
                    <a:cubicBezTo>
                      <a:pt x="3139" y="20213"/>
                      <a:pt x="5245" y="20582"/>
                      <a:pt x="7181" y="21339"/>
                    </a:cubicBezTo>
                    <a:cubicBezTo>
                      <a:pt x="7440" y="14352"/>
                      <a:pt x="7278" y="7333"/>
                      <a:pt x="6340" y="281"/>
                    </a:cubicBezTo>
                    <a:cubicBezTo>
                      <a:pt x="5155" y="94"/>
                      <a:pt x="3943" y="1"/>
                      <a:pt x="27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88" name="Google Shape;2288;p37">
                <a:extLst>
                  <a:ext uri="{FF2B5EF4-FFF2-40B4-BE49-F238E27FC236}">
                    <a16:creationId xmlns:a16="http://schemas.microsoft.com/office/drawing/2014/main" id="{1902F7DA-8407-D08C-0FD4-4696A0DE7B54}"/>
                  </a:ext>
                </a:extLst>
              </p:cNvPr>
              <p:cNvSpPr/>
              <p:nvPr/>
            </p:nvSpPr>
            <p:spPr>
              <a:xfrm>
                <a:off x="6427723" y="-1227887"/>
                <a:ext cx="173109" cy="158996"/>
              </a:xfrm>
              <a:custGeom>
                <a:avLst/>
                <a:gdLst/>
                <a:ahLst/>
                <a:cxnLst/>
                <a:rect l="l" t="t" r="r" b="b"/>
                <a:pathLst>
                  <a:path w="12131" h="11142" extrusionOk="0">
                    <a:moveTo>
                      <a:pt x="6734" y="1"/>
                    </a:moveTo>
                    <a:cubicBezTo>
                      <a:pt x="5094" y="1"/>
                      <a:pt x="3444" y="218"/>
                      <a:pt x="1812" y="694"/>
                    </a:cubicBezTo>
                    <a:cubicBezTo>
                      <a:pt x="1262" y="3961"/>
                      <a:pt x="615" y="7228"/>
                      <a:pt x="1" y="10462"/>
                    </a:cubicBezTo>
                    <a:cubicBezTo>
                      <a:pt x="1496" y="10193"/>
                      <a:pt x="2984" y="10068"/>
                      <a:pt x="4458" y="10068"/>
                    </a:cubicBezTo>
                    <a:cubicBezTo>
                      <a:pt x="7065" y="10068"/>
                      <a:pt x="9631" y="10460"/>
                      <a:pt x="12131" y="11141"/>
                    </a:cubicBezTo>
                    <a:cubicBezTo>
                      <a:pt x="11710" y="7583"/>
                      <a:pt x="11322" y="4025"/>
                      <a:pt x="11128" y="499"/>
                    </a:cubicBezTo>
                    <a:cubicBezTo>
                      <a:pt x="9686" y="177"/>
                      <a:pt x="8214" y="1"/>
                      <a:pt x="673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89" name="Google Shape;2289;p37">
                <a:extLst>
                  <a:ext uri="{FF2B5EF4-FFF2-40B4-BE49-F238E27FC236}">
                    <a16:creationId xmlns:a16="http://schemas.microsoft.com/office/drawing/2014/main" id="{532D7C90-B7C9-1354-0500-B52DC06A4B34}"/>
                  </a:ext>
                </a:extLst>
              </p:cNvPr>
              <p:cNvSpPr/>
              <p:nvPr/>
            </p:nvSpPr>
            <p:spPr>
              <a:xfrm>
                <a:off x="6459114" y="-1748659"/>
                <a:ext cx="215106" cy="270845"/>
              </a:xfrm>
              <a:custGeom>
                <a:avLst/>
                <a:gdLst/>
                <a:ahLst/>
                <a:cxnLst/>
                <a:rect l="l" t="t" r="r" b="b"/>
                <a:pathLst>
                  <a:path w="15074" h="18980" extrusionOk="0">
                    <a:moveTo>
                      <a:pt x="7482" y="1"/>
                    </a:moveTo>
                    <a:cubicBezTo>
                      <a:pt x="6623" y="1"/>
                      <a:pt x="5773" y="94"/>
                      <a:pt x="4982" y="283"/>
                    </a:cubicBezTo>
                    <a:cubicBezTo>
                      <a:pt x="3364" y="671"/>
                      <a:pt x="1747" y="1512"/>
                      <a:pt x="1035" y="3033"/>
                    </a:cubicBezTo>
                    <a:cubicBezTo>
                      <a:pt x="0" y="5200"/>
                      <a:pt x="1100" y="8014"/>
                      <a:pt x="1359" y="10343"/>
                    </a:cubicBezTo>
                    <a:cubicBezTo>
                      <a:pt x="1618" y="12995"/>
                      <a:pt x="1682" y="15648"/>
                      <a:pt x="1650" y="18268"/>
                    </a:cubicBezTo>
                    <a:cubicBezTo>
                      <a:pt x="2302" y="18214"/>
                      <a:pt x="2955" y="18188"/>
                      <a:pt x="3610" y="18188"/>
                    </a:cubicBezTo>
                    <a:cubicBezTo>
                      <a:pt x="5717" y="18188"/>
                      <a:pt x="7833" y="18461"/>
                      <a:pt x="9931" y="18979"/>
                    </a:cubicBezTo>
                    <a:cubicBezTo>
                      <a:pt x="10092" y="18203"/>
                      <a:pt x="10287" y="17427"/>
                      <a:pt x="10481" y="16651"/>
                    </a:cubicBezTo>
                    <a:cubicBezTo>
                      <a:pt x="11257" y="13642"/>
                      <a:pt x="12551" y="10958"/>
                      <a:pt x="14071" y="8273"/>
                    </a:cubicBezTo>
                    <a:cubicBezTo>
                      <a:pt x="14750" y="7108"/>
                      <a:pt x="15074" y="6041"/>
                      <a:pt x="15074" y="5103"/>
                    </a:cubicBezTo>
                    <a:cubicBezTo>
                      <a:pt x="15048" y="1742"/>
                      <a:pt x="11185" y="1"/>
                      <a:pt x="74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90" name="Google Shape;2290;p37">
                <a:extLst>
                  <a:ext uri="{FF2B5EF4-FFF2-40B4-BE49-F238E27FC236}">
                    <a16:creationId xmlns:a16="http://schemas.microsoft.com/office/drawing/2014/main" id="{4253FCEF-28CB-7EB1-5BEB-94B9B543A75F}"/>
                  </a:ext>
                </a:extLst>
              </p:cNvPr>
              <p:cNvSpPr/>
              <p:nvPr/>
            </p:nvSpPr>
            <p:spPr>
              <a:xfrm>
                <a:off x="6418491" y="-1061826"/>
                <a:ext cx="186495" cy="33078"/>
              </a:xfrm>
              <a:custGeom>
                <a:avLst/>
                <a:gdLst/>
                <a:ahLst/>
                <a:cxnLst/>
                <a:rect l="l" t="t" r="r" b="b"/>
                <a:pathLst>
                  <a:path w="13069" h="2318" extrusionOk="0">
                    <a:moveTo>
                      <a:pt x="7003" y="1"/>
                    </a:moveTo>
                    <a:cubicBezTo>
                      <a:pt x="4720" y="1"/>
                      <a:pt x="2439" y="334"/>
                      <a:pt x="260" y="991"/>
                    </a:cubicBezTo>
                    <a:cubicBezTo>
                      <a:pt x="163" y="1444"/>
                      <a:pt x="98" y="1897"/>
                      <a:pt x="1" y="2318"/>
                    </a:cubicBezTo>
                    <a:cubicBezTo>
                      <a:pt x="2248" y="1586"/>
                      <a:pt x="4626" y="1220"/>
                      <a:pt x="7009" y="1220"/>
                    </a:cubicBezTo>
                    <a:cubicBezTo>
                      <a:pt x="9052" y="1220"/>
                      <a:pt x="11098" y="1489"/>
                      <a:pt x="13069" y="2027"/>
                    </a:cubicBezTo>
                    <a:cubicBezTo>
                      <a:pt x="13036" y="1606"/>
                      <a:pt x="12972" y="1186"/>
                      <a:pt x="12907" y="765"/>
                    </a:cubicBezTo>
                    <a:cubicBezTo>
                      <a:pt x="10981" y="253"/>
                      <a:pt x="8991" y="1"/>
                      <a:pt x="70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91" name="Google Shape;2291;p37">
                <a:extLst>
                  <a:ext uri="{FF2B5EF4-FFF2-40B4-BE49-F238E27FC236}">
                    <a16:creationId xmlns:a16="http://schemas.microsoft.com/office/drawing/2014/main" id="{D7109456-3A71-F172-22DF-DB89B231D1AD}"/>
                  </a:ext>
                </a:extLst>
              </p:cNvPr>
              <p:cNvSpPr/>
              <p:nvPr/>
            </p:nvSpPr>
            <p:spPr>
              <a:xfrm>
                <a:off x="6472498" y="-1653429"/>
                <a:ext cx="188806" cy="35290"/>
              </a:xfrm>
              <a:custGeom>
                <a:avLst/>
                <a:gdLst/>
                <a:ahLst/>
                <a:cxnLst/>
                <a:rect l="l" t="t" r="r" b="b"/>
                <a:pathLst>
                  <a:path w="13231" h="2473" extrusionOk="0">
                    <a:moveTo>
                      <a:pt x="6257" y="1"/>
                    </a:moveTo>
                    <a:cubicBezTo>
                      <a:pt x="4108" y="1"/>
                      <a:pt x="1974" y="445"/>
                      <a:pt x="0" y="1211"/>
                    </a:cubicBezTo>
                    <a:cubicBezTo>
                      <a:pt x="65" y="1599"/>
                      <a:pt x="130" y="1987"/>
                      <a:pt x="227" y="2375"/>
                    </a:cubicBezTo>
                    <a:cubicBezTo>
                      <a:pt x="2102" y="1584"/>
                      <a:pt x="4136" y="1165"/>
                      <a:pt x="6209" y="1165"/>
                    </a:cubicBezTo>
                    <a:cubicBezTo>
                      <a:pt x="6425" y="1165"/>
                      <a:pt x="6641" y="1169"/>
                      <a:pt x="6858" y="1178"/>
                    </a:cubicBezTo>
                    <a:cubicBezTo>
                      <a:pt x="8863" y="1243"/>
                      <a:pt x="10836" y="1696"/>
                      <a:pt x="12648" y="2472"/>
                    </a:cubicBezTo>
                    <a:cubicBezTo>
                      <a:pt x="12810" y="2181"/>
                      <a:pt x="12971" y="1890"/>
                      <a:pt x="13133" y="1599"/>
                    </a:cubicBezTo>
                    <a:cubicBezTo>
                      <a:pt x="13165" y="1566"/>
                      <a:pt x="13198" y="1502"/>
                      <a:pt x="13230" y="1469"/>
                    </a:cubicBezTo>
                    <a:cubicBezTo>
                      <a:pt x="11225" y="596"/>
                      <a:pt x="9057" y="78"/>
                      <a:pt x="6890" y="14"/>
                    </a:cubicBezTo>
                    <a:cubicBezTo>
                      <a:pt x="6679" y="5"/>
                      <a:pt x="6468" y="1"/>
                      <a:pt x="625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92" name="Google Shape;2292;p37">
                <a:extLst>
                  <a:ext uri="{FF2B5EF4-FFF2-40B4-BE49-F238E27FC236}">
                    <a16:creationId xmlns:a16="http://schemas.microsoft.com/office/drawing/2014/main" id="{4876C52A-2540-E6DC-585A-94458B5FA11C}"/>
                  </a:ext>
                </a:extLst>
              </p:cNvPr>
              <p:cNvSpPr/>
              <p:nvPr/>
            </p:nvSpPr>
            <p:spPr>
              <a:xfrm>
                <a:off x="6478035" y="-1619483"/>
                <a:ext cx="163877" cy="37345"/>
              </a:xfrm>
              <a:custGeom>
                <a:avLst/>
                <a:gdLst/>
                <a:ahLst/>
                <a:cxnLst/>
                <a:rect l="l" t="t" r="r" b="b"/>
                <a:pathLst>
                  <a:path w="11484" h="2617" extrusionOk="0">
                    <a:moveTo>
                      <a:pt x="5396" y="1"/>
                    </a:moveTo>
                    <a:cubicBezTo>
                      <a:pt x="3538" y="1"/>
                      <a:pt x="1704" y="427"/>
                      <a:pt x="0" y="1225"/>
                    </a:cubicBezTo>
                    <a:cubicBezTo>
                      <a:pt x="0" y="1225"/>
                      <a:pt x="0" y="1258"/>
                      <a:pt x="33" y="1290"/>
                    </a:cubicBezTo>
                    <a:cubicBezTo>
                      <a:pt x="65" y="1678"/>
                      <a:pt x="65" y="2066"/>
                      <a:pt x="98" y="2454"/>
                    </a:cubicBezTo>
                    <a:cubicBezTo>
                      <a:pt x="1736" y="1622"/>
                      <a:pt x="3554" y="1168"/>
                      <a:pt x="5383" y="1168"/>
                    </a:cubicBezTo>
                    <a:cubicBezTo>
                      <a:pt x="5756" y="1168"/>
                      <a:pt x="6130" y="1187"/>
                      <a:pt x="6502" y="1225"/>
                    </a:cubicBezTo>
                    <a:cubicBezTo>
                      <a:pt x="8087" y="1387"/>
                      <a:pt x="9607" y="1872"/>
                      <a:pt x="10966" y="2616"/>
                    </a:cubicBezTo>
                    <a:cubicBezTo>
                      <a:pt x="11128" y="2293"/>
                      <a:pt x="11289" y="1937"/>
                      <a:pt x="11484" y="1581"/>
                    </a:cubicBezTo>
                    <a:cubicBezTo>
                      <a:pt x="9963" y="772"/>
                      <a:pt x="8314" y="223"/>
                      <a:pt x="6599" y="61"/>
                    </a:cubicBezTo>
                    <a:cubicBezTo>
                      <a:pt x="6198" y="21"/>
                      <a:pt x="5796" y="1"/>
                      <a:pt x="53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grpSp>
        <p:nvGrpSpPr>
          <p:cNvPr id="2293" name="Google Shape;2293;p37">
            <a:extLst>
              <a:ext uri="{FF2B5EF4-FFF2-40B4-BE49-F238E27FC236}">
                <a16:creationId xmlns:a16="http://schemas.microsoft.com/office/drawing/2014/main" id="{5F3DAE81-D08A-E487-ED41-0CA58B99EED0}"/>
              </a:ext>
            </a:extLst>
          </p:cNvPr>
          <p:cNvGrpSpPr/>
          <p:nvPr/>
        </p:nvGrpSpPr>
        <p:grpSpPr>
          <a:xfrm>
            <a:off x="1338129" y="4842977"/>
            <a:ext cx="2343777" cy="1100907"/>
            <a:chOff x="1158390" y="5330452"/>
            <a:chExt cx="1016147" cy="477244"/>
          </a:xfrm>
        </p:grpSpPr>
        <p:sp>
          <p:nvSpPr>
            <p:cNvPr id="2294" name="Google Shape;2294;p37">
              <a:extLst>
                <a:ext uri="{FF2B5EF4-FFF2-40B4-BE49-F238E27FC236}">
                  <a16:creationId xmlns:a16="http://schemas.microsoft.com/office/drawing/2014/main" id="{B178E327-06F3-43B2-555F-CFCBD4578C9A}"/>
                </a:ext>
              </a:extLst>
            </p:cNvPr>
            <p:cNvSpPr/>
            <p:nvPr/>
          </p:nvSpPr>
          <p:spPr>
            <a:xfrm>
              <a:off x="1378700" y="5688599"/>
              <a:ext cx="646661" cy="118122"/>
            </a:xfrm>
            <a:custGeom>
              <a:avLst/>
              <a:gdLst/>
              <a:ahLst/>
              <a:cxnLst/>
              <a:rect l="l" t="t" r="r" b="b"/>
              <a:pathLst>
                <a:path w="15909" h="2906" extrusionOk="0">
                  <a:moveTo>
                    <a:pt x="7948" y="1"/>
                  </a:moveTo>
                  <a:cubicBezTo>
                    <a:pt x="3561" y="1"/>
                    <a:pt x="0" y="560"/>
                    <a:pt x="0" y="1240"/>
                  </a:cubicBezTo>
                  <a:lnTo>
                    <a:pt x="0" y="1666"/>
                  </a:lnTo>
                  <a:cubicBezTo>
                    <a:pt x="0" y="2346"/>
                    <a:pt x="3561" y="2905"/>
                    <a:pt x="7948" y="2905"/>
                  </a:cubicBezTo>
                  <a:cubicBezTo>
                    <a:pt x="12348" y="2905"/>
                    <a:pt x="15908" y="2346"/>
                    <a:pt x="15908" y="1666"/>
                  </a:cubicBezTo>
                  <a:lnTo>
                    <a:pt x="15908" y="1240"/>
                  </a:lnTo>
                  <a:cubicBezTo>
                    <a:pt x="15908" y="560"/>
                    <a:pt x="12348" y="1"/>
                    <a:pt x="79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5" name="Google Shape;2295;p37">
              <a:extLst>
                <a:ext uri="{FF2B5EF4-FFF2-40B4-BE49-F238E27FC236}">
                  <a16:creationId xmlns:a16="http://schemas.microsoft.com/office/drawing/2014/main" id="{DAFC9F3F-111F-1328-B8C0-1991DB67AA6E}"/>
                </a:ext>
              </a:extLst>
            </p:cNvPr>
            <p:cNvSpPr/>
            <p:nvPr/>
          </p:nvSpPr>
          <p:spPr>
            <a:xfrm>
              <a:off x="1383618" y="5343297"/>
              <a:ext cx="636784" cy="438708"/>
            </a:xfrm>
            <a:custGeom>
              <a:avLst/>
              <a:gdLst/>
              <a:ahLst/>
              <a:cxnLst/>
              <a:rect l="l" t="t" r="r" b="b"/>
              <a:pathLst>
                <a:path w="15666" h="10793" extrusionOk="0">
                  <a:moveTo>
                    <a:pt x="7827" y="1"/>
                  </a:moveTo>
                  <a:cubicBezTo>
                    <a:pt x="3513" y="1"/>
                    <a:pt x="1" y="548"/>
                    <a:pt x="1" y="1216"/>
                  </a:cubicBezTo>
                  <a:lnTo>
                    <a:pt x="1" y="9577"/>
                  </a:lnTo>
                  <a:cubicBezTo>
                    <a:pt x="1" y="10258"/>
                    <a:pt x="3513" y="10793"/>
                    <a:pt x="7827" y="10793"/>
                  </a:cubicBezTo>
                  <a:cubicBezTo>
                    <a:pt x="12154" y="10793"/>
                    <a:pt x="15666" y="10258"/>
                    <a:pt x="15666" y="9577"/>
                  </a:cubicBezTo>
                  <a:lnTo>
                    <a:pt x="15666" y="1216"/>
                  </a:lnTo>
                  <a:cubicBezTo>
                    <a:pt x="15666" y="548"/>
                    <a:pt x="12154" y="1"/>
                    <a:pt x="78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6" name="Google Shape;2296;p37">
              <a:extLst>
                <a:ext uri="{FF2B5EF4-FFF2-40B4-BE49-F238E27FC236}">
                  <a16:creationId xmlns:a16="http://schemas.microsoft.com/office/drawing/2014/main" id="{BF169AFD-6F15-A044-5EBF-DE8363FCF06B}"/>
                </a:ext>
              </a:extLst>
            </p:cNvPr>
            <p:cNvSpPr/>
            <p:nvPr/>
          </p:nvSpPr>
          <p:spPr>
            <a:xfrm>
              <a:off x="1390041" y="5495279"/>
              <a:ext cx="620972" cy="288231"/>
            </a:xfrm>
            <a:custGeom>
              <a:avLst/>
              <a:gdLst/>
              <a:ahLst/>
              <a:cxnLst/>
              <a:rect l="l" t="t" r="r" b="b"/>
              <a:pathLst>
                <a:path w="15277" h="7091" extrusionOk="0">
                  <a:moveTo>
                    <a:pt x="7452" y="1"/>
                  </a:moveTo>
                  <a:cubicBezTo>
                    <a:pt x="6891" y="1"/>
                    <a:pt x="6328" y="57"/>
                    <a:pt x="5773" y="175"/>
                  </a:cubicBezTo>
                  <a:cubicBezTo>
                    <a:pt x="2978" y="722"/>
                    <a:pt x="1131" y="2314"/>
                    <a:pt x="1" y="4416"/>
                  </a:cubicBezTo>
                  <a:lnTo>
                    <a:pt x="1" y="5875"/>
                  </a:lnTo>
                  <a:cubicBezTo>
                    <a:pt x="1" y="6555"/>
                    <a:pt x="3501" y="7090"/>
                    <a:pt x="7827" y="7090"/>
                  </a:cubicBezTo>
                  <a:cubicBezTo>
                    <a:pt x="11303" y="7090"/>
                    <a:pt x="14256" y="6738"/>
                    <a:pt x="15277" y="6251"/>
                  </a:cubicBezTo>
                  <a:cubicBezTo>
                    <a:pt x="14949" y="2569"/>
                    <a:pt x="11238" y="1"/>
                    <a:pt x="74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7" name="Google Shape;2297;p37">
              <a:extLst>
                <a:ext uri="{FF2B5EF4-FFF2-40B4-BE49-F238E27FC236}">
                  <a16:creationId xmlns:a16="http://schemas.microsoft.com/office/drawing/2014/main" id="{FF2D62C0-B5C7-145B-9038-0203B74D463F}"/>
                </a:ext>
              </a:extLst>
            </p:cNvPr>
            <p:cNvSpPr/>
            <p:nvPr/>
          </p:nvSpPr>
          <p:spPr>
            <a:xfrm>
              <a:off x="1378700" y="5342321"/>
              <a:ext cx="646661" cy="158607"/>
            </a:xfrm>
            <a:custGeom>
              <a:avLst/>
              <a:gdLst/>
              <a:ahLst/>
              <a:cxnLst/>
              <a:rect l="l" t="t" r="r" b="b"/>
              <a:pathLst>
                <a:path w="15909" h="3902" extrusionOk="0">
                  <a:moveTo>
                    <a:pt x="7948" y="1"/>
                  </a:moveTo>
                  <a:cubicBezTo>
                    <a:pt x="3561" y="1"/>
                    <a:pt x="0" y="547"/>
                    <a:pt x="0" y="1228"/>
                  </a:cubicBezTo>
                  <a:lnTo>
                    <a:pt x="0" y="2662"/>
                  </a:lnTo>
                  <a:cubicBezTo>
                    <a:pt x="0" y="3343"/>
                    <a:pt x="3561" y="3902"/>
                    <a:pt x="7948" y="3902"/>
                  </a:cubicBezTo>
                  <a:cubicBezTo>
                    <a:pt x="12348" y="3902"/>
                    <a:pt x="15908" y="3343"/>
                    <a:pt x="15908" y="2662"/>
                  </a:cubicBezTo>
                  <a:lnTo>
                    <a:pt x="15908" y="1228"/>
                  </a:lnTo>
                  <a:cubicBezTo>
                    <a:pt x="15908" y="547"/>
                    <a:pt x="12348" y="1"/>
                    <a:pt x="79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8" name="Google Shape;2298;p37">
              <a:extLst>
                <a:ext uri="{FF2B5EF4-FFF2-40B4-BE49-F238E27FC236}">
                  <a16:creationId xmlns:a16="http://schemas.microsoft.com/office/drawing/2014/main" id="{86562525-A151-5E15-C5DD-42EDEEB20A7F}"/>
                </a:ext>
              </a:extLst>
            </p:cNvPr>
            <p:cNvSpPr/>
            <p:nvPr/>
          </p:nvSpPr>
          <p:spPr>
            <a:xfrm>
              <a:off x="1398455" y="5348256"/>
              <a:ext cx="607152" cy="97351"/>
            </a:xfrm>
            <a:custGeom>
              <a:avLst/>
              <a:gdLst/>
              <a:ahLst/>
              <a:cxnLst/>
              <a:rect l="l" t="t" r="r" b="b"/>
              <a:pathLst>
                <a:path w="14937" h="2395" extrusionOk="0">
                  <a:moveTo>
                    <a:pt x="7462" y="0"/>
                  </a:moveTo>
                  <a:cubicBezTo>
                    <a:pt x="3342" y="0"/>
                    <a:pt x="0" y="535"/>
                    <a:pt x="0" y="1191"/>
                  </a:cubicBezTo>
                  <a:cubicBezTo>
                    <a:pt x="0" y="1860"/>
                    <a:pt x="3342" y="2395"/>
                    <a:pt x="7462" y="2395"/>
                  </a:cubicBezTo>
                  <a:cubicBezTo>
                    <a:pt x="11594" y="2395"/>
                    <a:pt x="14936" y="1860"/>
                    <a:pt x="14936" y="1191"/>
                  </a:cubicBezTo>
                  <a:cubicBezTo>
                    <a:pt x="14936" y="535"/>
                    <a:pt x="11594" y="0"/>
                    <a:pt x="74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99" name="Google Shape;2299;p37">
              <a:extLst>
                <a:ext uri="{FF2B5EF4-FFF2-40B4-BE49-F238E27FC236}">
                  <a16:creationId xmlns:a16="http://schemas.microsoft.com/office/drawing/2014/main" id="{5A2DF5E1-FC8D-8B87-C63B-59386730400F}"/>
                </a:ext>
              </a:extLst>
            </p:cNvPr>
            <p:cNvSpPr/>
            <p:nvPr/>
          </p:nvSpPr>
          <p:spPr>
            <a:xfrm>
              <a:off x="1442435" y="5356670"/>
              <a:ext cx="519191" cy="80523"/>
            </a:xfrm>
            <a:custGeom>
              <a:avLst/>
              <a:gdLst/>
              <a:ahLst/>
              <a:cxnLst/>
              <a:rect l="l" t="t" r="r" b="b"/>
              <a:pathLst>
                <a:path w="12773" h="1981" extrusionOk="0">
                  <a:moveTo>
                    <a:pt x="6380" y="0"/>
                  </a:moveTo>
                  <a:cubicBezTo>
                    <a:pt x="2856" y="0"/>
                    <a:pt x="0" y="438"/>
                    <a:pt x="0" y="984"/>
                  </a:cubicBezTo>
                  <a:cubicBezTo>
                    <a:pt x="0" y="1543"/>
                    <a:pt x="2856" y="1981"/>
                    <a:pt x="6380" y="1981"/>
                  </a:cubicBezTo>
                  <a:cubicBezTo>
                    <a:pt x="9917" y="1981"/>
                    <a:pt x="12773" y="1543"/>
                    <a:pt x="12773" y="984"/>
                  </a:cubicBezTo>
                  <a:cubicBezTo>
                    <a:pt x="12773" y="438"/>
                    <a:pt x="9917" y="0"/>
                    <a:pt x="63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0" name="Google Shape;2300;p37">
              <a:extLst>
                <a:ext uri="{FF2B5EF4-FFF2-40B4-BE49-F238E27FC236}">
                  <a16:creationId xmlns:a16="http://schemas.microsoft.com/office/drawing/2014/main" id="{F612F73C-5BF0-7A2B-86E5-82DFE7CFAE92}"/>
                </a:ext>
              </a:extLst>
            </p:cNvPr>
            <p:cNvSpPr/>
            <p:nvPr/>
          </p:nvSpPr>
          <p:spPr>
            <a:xfrm>
              <a:off x="1480441" y="5407033"/>
              <a:ext cx="352251" cy="29673"/>
            </a:xfrm>
            <a:custGeom>
              <a:avLst/>
              <a:gdLst/>
              <a:ahLst/>
              <a:cxnLst/>
              <a:rect l="l" t="t" r="r" b="b"/>
              <a:pathLst>
                <a:path w="8666" h="730" extrusionOk="0">
                  <a:moveTo>
                    <a:pt x="5445" y="1"/>
                  </a:moveTo>
                  <a:cubicBezTo>
                    <a:pt x="4254" y="37"/>
                    <a:pt x="3051" y="86"/>
                    <a:pt x="1860" y="159"/>
                  </a:cubicBezTo>
                  <a:cubicBezTo>
                    <a:pt x="1240" y="207"/>
                    <a:pt x="621" y="232"/>
                    <a:pt x="1" y="268"/>
                  </a:cubicBezTo>
                  <a:cubicBezTo>
                    <a:pt x="973" y="511"/>
                    <a:pt x="2650" y="693"/>
                    <a:pt x="4607" y="730"/>
                  </a:cubicBezTo>
                  <a:cubicBezTo>
                    <a:pt x="5956" y="475"/>
                    <a:pt x="7305" y="280"/>
                    <a:pt x="8666" y="134"/>
                  </a:cubicBezTo>
                  <a:cubicBezTo>
                    <a:pt x="7596" y="86"/>
                    <a:pt x="6527" y="37"/>
                    <a:pt x="5445" y="1"/>
                  </a:cubicBezTo>
                  <a:close/>
                </a:path>
              </a:pathLst>
            </a:custGeom>
            <a:solidFill>
              <a:srgbClr val="111C2D">
                <a:alpha val="376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1" name="Google Shape;2301;p37">
              <a:extLst>
                <a:ext uri="{FF2B5EF4-FFF2-40B4-BE49-F238E27FC236}">
                  <a16:creationId xmlns:a16="http://schemas.microsoft.com/office/drawing/2014/main" id="{B3D1D4A4-EDA5-BD47-55B3-60BA86CD9DCB}"/>
                </a:ext>
              </a:extLst>
            </p:cNvPr>
            <p:cNvSpPr/>
            <p:nvPr/>
          </p:nvSpPr>
          <p:spPr>
            <a:xfrm>
              <a:off x="1742251" y="5417398"/>
              <a:ext cx="181328" cy="19308"/>
            </a:xfrm>
            <a:custGeom>
              <a:avLst/>
              <a:gdLst/>
              <a:ahLst/>
              <a:cxnLst/>
              <a:rect l="l" t="t" r="r" b="b"/>
              <a:pathLst>
                <a:path w="4461" h="475" extrusionOk="0">
                  <a:moveTo>
                    <a:pt x="4303" y="1"/>
                  </a:moveTo>
                  <a:cubicBezTo>
                    <a:pt x="2857" y="110"/>
                    <a:pt x="1423" y="256"/>
                    <a:pt x="1" y="475"/>
                  </a:cubicBezTo>
                  <a:cubicBezTo>
                    <a:pt x="378" y="463"/>
                    <a:pt x="754" y="450"/>
                    <a:pt x="1107" y="438"/>
                  </a:cubicBezTo>
                  <a:cubicBezTo>
                    <a:pt x="2030" y="305"/>
                    <a:pt x="2954" y="207"/>
                    <a:pt x="3890" y="135"/>
                  </a:cubicBezTo>
                  <a:cubicBezTo>
                    <a:pt x="4096" y="98"/>
                    <a:pt x="4291" y="62"/>
                    <a:pt x="4461" y="13"/>
                  </a:cubicBezTo>
                  <a:cubicBezTo>
                    <a:pt x="4412" y="13"/>
                    <a:pt x="4351" y="1"/>
                    <a:pt x="4303" y="1"/>
                  </a:cubicBezTo>
                  <a:close/>
                </a:path>
              </a:pathLst>
            </a:custGeom>
            <a:solidFill>
              <a:srgbClr val="111C2D">
                <a:alpha val="376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2" name="Google Shape;2302;p37">
              <a:extLst>
                <a:ext uri="{FF2B5EF4-FFF2-40B4-BE49-F238E27FC236}">
                  <a16:creationId xmlns:a16="http://schemas.microsoft.com/office/drawing/2014/main" id="{97BA0F74-A0D7-5EE4-408C-A7BDEF3C3469}"/>
                </a:ext>
              </a:extLst>
            </p:cNvPr>
            <p:cNvSpPr/>
            <p:nvPr/>
          </p:nvSpPr>
          <p:spPr>
            <a:xfrm>
              <a:off x="1443899" y="5376262"/>
              <a:ext cx="517727" cy="28860"/>
            </a:xfrm>
            <a:custGeom>
              <a:avLst/>
              <a:gdLst/>
              <a:ahLst/>
              <a:cxnLst/>
              <a:rect l="l" t="t" r="r" b="b"/>
              <a:pathLst>
                <a:path w="12737" h="710" extrusionOk="0">
                  <a:moveTo>
                    <a:pt x="7681" y="1"/>
                  </a:moveTo>
                  <a:cubicBezTo>
                    <a:pt x="5295" y="1"/>
                    <a:pt x="2909" y="90"/>
                    <a:pt x="523" y="101"/>
                  </a:cubicBezTo>
                  <a:cubicBezTo>
                    <a:pt x="244" y="199"/>
                    <a:pt x="73" y="296"/>
                    <a:pt x="1" y="405"/>
                  </a:cubicBezTo>
                  <a:cubicBezTo>
                    <a:pt x="764" y="392"/>
                    <a:pt x="1529" y="385"/>
                    <a:pt x="2294" y="385"/>
                  </a:cubicBezTo>
                  <a:cubicBezTo>
                    <a:pt x="3661" y="385"/>
                    <a:pt x="5029" y="407"/>
                    <a:pt x="6393" y="454"/>
                  </a:cubicBezTo>
                  <a:cubicBezTo>
                    <a:pt x="7025" y="430"/>
                    <a:pt x="7645" y="417"/>
                    <a:pt x="8264" y="417"/>
                  </a:cubicBezTo>
                  <a:cubicBezTo>
                    <a:pt x="8349" y="417"/>
                    <a:pt x="8386" y="466"/>
                    <a:pt x="8398" y="527"/>
                  </a:cubicBezTo>
                  <a:cubicBezTo>
                    <a:pt x="9480" y="575"/>
                    <a:pt x="10561" y="636"/>
                    <a:pt x="11631" y="709"/>
                  </a:cubicBezTo>
                  <a:cubicBezTo>
                    <a:pt x="11983" y="685"/>
                    <a:pt x="12336" y="660"/>
                    <a:pt x="12688" y="636"/>
                  </a:cubicBezTo>
                  <a:cubicBezTo>
                    <a:pt x="12712" y="587"/>
                    <a:pt x="12737" y="551"/>
                    <a:pt x="12737" y="502"/>
                  </a:cubicBezTo>
                  <a:cubicBezTo>
                    <a:pt x="12737" y="344"/>
                    <a:pt x="12481" y="186"/>
                    <a:pt x="12020" y="53"/>
                  </a:cubicBezTo>
                  <a:cubicBezTo>
                    <a:pt x="10841" y="41"/>
                    <a:pt x="9650" y="16"/>
                    <a:pt x="8471" y="4"/>
                  </a:cubicBezTo>
                  <a:cubicBezTo>
                    <a:pt x="8208" y="2"/>
                    <a:pt x="7944" y="1"/>
                    <a:pt x="7681" y="1"/>
                  </a:cubicBezTo>
                  <a:close/>
                </a:path>
              </a:pathLst>
            </a:custGeom>
            <a:solidFill>
              <a:srgbClr val="111C2D">
                <a:alpha val="376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3" name="Google Shape;2303;p37">
              <a:extLst>
                <a:ext uri="{FF2B5EF4-FFF2-40B4-BE49-F238E27FC236}">
                  <a16:creationId xmlns:a16="http://schemas.microsoft.com/office/drawing/2014/main" id="{86B1659E-D26E-9F69-C9F5-7C4FA6A7F6D6}"/>
                </a:ext>
              </a:extLst>
            </p:cNvPr>
            <p:cNvSpPr/>
            <p:nvPr/>
          </p:nvSpPr>
          <p:spPr>
            <a:xfrm>
              <a:off x="1700262" y="5466297"/>
              <a:ext cx="4024" cy="333513"/>
            </a:xfrm>
            <a:custGeom>
              <a:avLst/>
              <a:gdLst/>
              <a:ahLst/>
              <a:cxnLst/>
              <a:rect l="l" t="t" r="r" b="b"/>
              <a:pathLst>
                <a:path w="99" h="8205" extrusionOk="0">
                  <a:moveTo>
                    <a:pt x="1" y="1"/>
                  </a:moveTo>
                  <a:lnTo>
                    <a:pt x="1" y="8204"/>
                  </a:lnTo>
                  <a:lnTo>
                    <a:pt x="98" y="820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4" name="Google Shape;2304;p37">
              <a:extLst>
                <a:ext uri="{FF2B5EF4-FFF2-40B4-BE49-F238E27FC236}">
                  <a16:creationId xmlns:a16="http://schemas.microsoft.com/office/drawing/2014/main" id="{3CF152CF-184D-A4AD-7D4A-48A02228AC30}"/>
                </a:ext>
              </a:extLst>
            </p:cNvPr>
            <p:cNvSpPr/>
            <p:nvPr/>
          </p:nvSpPr>
          <p:spPr>
            <a:xfrm>
              <a:off x="1877120" y="5451501"/>
              <a:ext cx="3983" cy="333960"/>
            </a:xfrm>
            <a:custGeom>
              <a:avLst/>
              <a:gdLst/>
              <a:ahLst/>
              <a:cxnLst/>
              <a:rect l="l" t="t" r="r" b="b"/>
              <a:pathLst>
                <a:path w="98" h="8216" extrusionOk="0">
                  <a:moveTo>
                    <a:pt x="0" y="0"/>
                  </a:moveTo>
                  <a:lnTo>
                    <a:pt x="0" y="8216"/>
                  </a:lnTo>
                  <a:lnTo>
                    <a:pt x="98" y="8216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5" name="Google Shape;2305;p37">
              <a:extLst>
                <a:ext uri="{FF2B5EF4-FFF2-40B4-BE49-F238E27FC236}">
                  <a16:creationId xmlns:a16="http://schemas.microsoft.com/office/drawing/2014/main" id="{11D92416-BAC8-D849-3142-7BDF363257CD}"/>
                </a:ext>
              </a:extLst>
            </p:cNvPr>
            <p:cNvSpPr/>
            <p:nvPr/>
          </p:nvSpPr>
          <p:spPr>
            <a:xfrm>
              <a:off x="2005078" y="5427803"/>
              <a:ext cx="3496" cy="333472"/>
            </a:xfrm>
            <a:custGeom>
              <a:avLst/>
              <a:gdLst/>
              <a:ahLst/>
              <a:cxnLst/>
              <a:rect l="l" t="t" r="r" b="b"/>
              <a:pathLst>
                <a:path w="86" h="8204" extrusionOk="0">
                  <a:moveTo>
                    <a:pt x="0" y="0"/>
                  </a:moveTo>
                  <a:lnTo>
                    <a:pt x="0" y="8203"/>
                  </a:lnTo>
                  <a:lnTo>
                    <a:pt x="85" y="8203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6" name="Google Shape;2306;p37">
              <a:extLst>
                <a:ext uri="{FF2B5EF4-FFF2-40B4-BE49-F238E27FC236}">
                  <a16:creationId xmlns:a16="http://schemas.microsoft.com/office/drawing/2014/main" id="{C3D4DE33-C887-2E7C-DDDB-DF11269E5BDA}"/>
                </a:ext>
              </a:extLst>
            </p:cNvPr>
            <p:cNvSpPr/>
            <p:nvPr/>
          </p:nvSpPr>
          <p:spPr>
            <a:xfrm>
              <a:off x="1523446" y="5451501"/>
              <a:ext cx="3983" cy="333960"/>
            </a:xfrm>
            <a:custGeom>
              <a:avLst/>
              <a:gdLst/>
              <a:ahLst/>
              <a:cxnLst/>
              <a:rect l="l" t="t" r="r" b="b"/>
              <a:pathLst>
                <a:path w="98" h="8216" extrusionOk="0">
                  <a:moveTo>
                    <a:pt x="0" y="0"/>
                  </a:moveTo>
                  <a:lnTo>
                    <a:pt x="0" y="8216"/>
                  </a:lnTo>
                  <a:lnTo>
                    <a:pt x="97" y="8216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7" name="Google Shape;2307;p37">
              <a:extLst>
                <a:ext uri="{FF2B5EF4-FFF2-40B4-BE49-F238E27FC236}">
                  <a16:creationId xmlns:a16="http://schemas.microsoft.com/office/drawing/2014/main" id="{605AE491-2C73-03C7-8B56-EC091BEAB5F6}"/>
                </a:ext>
              </a:extLst>
            </p:cNvPr>
            <p:cNvSpPr/>
            <p:nvPr/>
          </p:nvSpPr>
          <p:spPr>
            <a:xfrm>
              <a:off x="1395975" y="5427803"/>
              <a:ext cx="3983" cy="333472"/>
            </a:xfrm>
            <a:custGeom>
              <a:avLst/>
              <a:gdLst/>
              <a:ahLst/>
              <a:cxnLst/>
              <a:rect l="l" t="t" r="r" b="b"/>
              <a:pathLst>
                <a:path w="98" h="8204" extrusionOk="0">
                  <a:moveTo>
                    <a:pt x="1" y="0"/>
                  </a:moveTo>
                  <a:lnTo>
                    <a:pt x="1" y="8203"/>
                  </a:lnTo>
                  <a:lnTo>
                    <a:pt x="98" y="8203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8" name="Google Shape;2308;p37">
              <a:extLst>
                <a:ext uri="{FF2B5EF4-FFF2-40B4-BE49-F238E27FC236}">
                  <a16:creationId xmlns:a16="http://schemas.microsoft.com/office/drawing/2014/main" id="{D41E7CB8-527D-07B6-820E-F7930DE58F76}"/>
                </a:ext>
              </a:extLst>
            </p:cNvPr>
            <p:cNvSpPr/>
            <p:nvPr/>
          </p:nvSpPr>
          <p:spPr>
            <a:xfrm>
              <a:off x="1682987" y="5455932"/>
              <a:ext cx="40526" cy="45972"/>
            </a:xfrm>
            <a:custGeom>
              <a:avLst/>
              <a:gdLst/>
              <a:ahLst/>
              <a:cxnLst/>
              <a:rect l="l" t="t" r="r" b="b"/>
              <a:pathLst>
                <a:path w="997" h="1131" extrusionOk="0">
                  <a:moveTo>
                    <a:pt x="499" y="1"/>
                  </a:moveTo>
                  <a:cubicBezTo>
                    <a:pt x="231" y="1"/>
                    <a:pt x="0" y="147"/>
                    <a:pt x="0" y="341"/>
                  </a:cubicBezTo>
                  <a:lnTo>
                    <a:pt x="0" y="791"/>
                  </a:lnTo>
                  <a:cubicBezTo>
                    <a:pt x="0" y="973"/>
                    <a:pt x="231" y="1131"/>
                    <a:pt x="499" y="1131"/>
                  </a:cubicBezTo>
                  <a:cubicBezTo>
                    <a:pt x="766" y="1131"/>
                    <a:pt x="997" y="973"/>
                    <a:pt x="997" y="791"/>
                  </a:cubicBezTo>
                  <a:lnTo>
                    <a:pt x="997" y="341"/>
                  </a:lnTo>
                  <a:cubicBezTo>
                    <a:pt x="997" y="147"/>
                    <a:pt x="766" y="1"/>
                    <a:pt x="4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09" name="Google Shape;2309;p37">
              <a:extLst>
                <a:ext uri="{FF2B5EF4-FFF2-40B4-BE49-F238E27FC236}">
                  <a16:creationId xmlns:a16="http://schemas.microsoft.com/office/drawing/2014/main" id="{0BC4131C-D917-33D2-A831-81E92E3EFA34}"/>
                </a:ext>
              </a:extLst>
            </p:cNvPr>
            <p:cNvSpPr/>
            <p:nvPr/>
          </p:nvSpPr>
          <p:spPr>
            <a:xfrm>
              <a:off x="1692865" y="5463858"/>
              <a:ext cx="13861" cy="42030"/>
            </a:xfrm>
            <a:custGeom>
              <a:avLst/>
              <a:gdLst/>
              <a:ahLst/>
              <a:cxnLst/>
              <a:rect l="l" t="t" r="r" b="b"/>
              <a:pathLst>
                <a:path w="341" h="1034" extrusionOk="0">
                  <a:moveTo>
                    <a:pt x="86" y="0"/>
                  </a:moveTo>
                  <a:cubicBezTo>
                    <a:pt x="37" y="61"/>
                    <a:pt x="1" y="146"/>
                    <a:pt x="1" y="243"/>
                  </a:cubicBezTo>
                  <a:lnTo>
                    <a:pt x="1" y="693"/>
                  </a:lnTo>
                  <a:cubicBezTo>
                    <a:pt x="1" y="887"/>
                    <a:pt x="110" y="1033"/>
                    <a:pt x="244" y="1033"/>
                  </a:cubicBezTo>
                  <a:cubicBezTo>
                    <a:pt x="280" y="1033"/>
                    <a:pt x="316" y="1021"/>
                    <a:pt x="341" y="1009"/>
                  </a:cubicBezTo>
                  <a:cubicBezTo>
                    <a:pt x="183" y="705"/>
                    <a:pt x="86" y="340"/>
                    <a:pt x="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0" name="Google Shape;2310;p37">
              <a:extLst>
                <a:ext uri="{FF2B5EF4-FFF2-40B4-BE49-F238E27FC236}">
                  <a16:creationId xmlns:a16="http://schemas.microsoft.com/office/drawing/2014/main" id="{1D4083AF-8FFC-C363-FD1E-981ACDC232B9}"/>
                </a:ext>
              </a:extLst>
            </p:cNvPr>
            <p:cNvSpPr/>
            <p:nvPr/>
          </p:nvSpPr>
          <p:spPr>
            <a:xfrm>
              <a:off x="1696320" y="5459874"/>
              <a:ext cx="16340" cy="44997"/>
            </a:xfrm>
            <a:custGeom>
              <a:avLst/>
              <a:gdLst/>
              <a:ahLst/>
              <a:cxnLst/>
              <a:rect l="l" t="t" r="r" b="b"/>
              <a:pathLst>
                <a:path w="402" h="1107" extrusionOk="0">
                  <a:moveTo>
                    <a:pt x="159" y="1"/>
                  </a:moveTo>
                  <a:cubicBezTo>
                    <a:pt x="98" y="1"/>
                    <a:pt x="37" y="37"/>
                    <a:pt x="1" y="98"/>
                  </a:cubicBezTo>
                  <a:cubicBezTo>
                    <a:pt x="1" y="438"/>
                    <a:pt x="98" y="803"/>
                    <a:pt x="256" y="1107"/>
                  </a:cubicBezTo>
                  <a:cubicBezTo>
                    <a:pt x="341" y="1046"/>
                    <a:pt x="402" y="937"/>
                    <a:pt x="402" y="791"/>
                  </a:cubicBezTo>
                  <a:lnTo>
                    <a:pt x="402" y="341"/>
                  </a:lnTo>
                  <a:cubicBezTo>
                    <a:pt x="402" y="159"/>
                    <a:pt x="292" y="1"/>
                    <a:pt x="1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1" name="Google Shape;2311;p37">
              <a:extLst>
                <a:ext uri="{FF2B5EF4-FFF2-40B4-BE49-F238E27FC236}">
                  <a16:creationId xmlns:a16="http://schemas.microsoft.com/office/drawing/2014/main" id="{1A13F7F7-6F0C-FCCA-2239-6592BA388846}"/>
                </a:ext>
              </a:extLst>
            </p:cNvPr>
            <p:cNvSpPr/>
            <p:nvPr/>
          </p:nvSpPr>
          <p:spPr>
            <a:xfrm>
              <a:off x="1854398" y="5445079"/>
              <a:ext cx="40038" cy="45972"/>
            </a:xfrm>
            <a:custGeom>
              <a:avLst/>
              <a:gdLst/>
              <a:ahLst/>
              <a:cxnLst/>
              <a:rect l="l" t="t" r="r" b="b"/>
              <a:pathLst>
                <a:path w="985" h="1131" extrusionOk="0">
                  <a:moveTo>
                    <a:pt x="499" y="0"/>
                  </a:moveTo>
                  <a:cubicBezTo>
                    <a:pt x="219" y="0"/>
                    <a:pt x="0" y="146"/>
                    <a:pt x="0" y="341"/>
                  </a:cubicBezTo>
                  <a:lnTo>
                    <a:pt x="0" y="790"/>
                  </a:lnTo>
                  <a:cubicBezTo>
                    <a:pt x="0" y="973"/>
                    <a:pt x="219" y="1131"/>
                    <a:pt x="499" y="1131"/>
                  </a:cubicBezTo>
                  <a:cubicBezTo>
                    <a:pt x="766" y="1131"/>
                    <a:pt x="985" y="973"/>
                    <a:pt x="985" y="790"/>
                  </a:cubicBezTo>
                  <a:lnTo>
                    <a:pt x="985" y="341"/>
                  </a:lnTo>
                  <a:cubicBezTo>
                    <a:pt x="985" y="146"/>
                    <a:pt x="766" y="0"/>
                    <a:pt x="4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2" name="Google Shape;2312;p37">
              <a:extLst>
                <a:ext uri="{FF2B5EF4-FFF2-40B4-BE49-F238E27FC236}">
                  <a16:creationId xmlns:a16="http://schemas.microsoft.com/office/drawing/2014/main" id="{B370319B-AC01-ED8B-20F8-7E0AA873F5D6}"/>
                </a:ext>
              </a:extLst>
            </p:cNvPr>
            <p:cNvSpPr/>
            <p:nvPr/>
          </p:nvSpPr>
          <p:spPr>
            <a:xfrm>
              <a:off x="1868218" y="5452964"/>
              <a:ext cx="14389" cy="42030"/>
            </a:xfrm>
            <a:custGeom>
              <a:avLst/>
              <a:gdLst/>
              <a:ahLst/>
              <a:cxnLst/>
              <a:rect l="l" t="t" r="r" b="b"/>
              <a:pathLst>
                <a:path w="354" h="1034" extrusionOk="0">
                  <a:moveTo>
                    <a:pt x="86" y="1"/>
                  </a:moveTo>
                  <a:cubicBezTo>
                    <a:pt x="37" y="62"/>
                    <a:pt x="1" y="147"/>
                    <a:pt x="1" y="244"/>
                  </a:cubicBezTo>
                  <a:lnTo>
                    <a:pt x="1" y="694"/>
                  </a:lnTo>
                  <a:cubicBezTo>
                    <a:pt x="1" y="888"/>
                    <a:pt x="110" y="1034"/>
                    <a:pt x="244" y="1034"/>
                  </a:cubicBezTo>
                  <a:cubicBezTo>
                    <a:pt x="280" y="1034"/>
                    <a:pt x="317" y="1022"/>
                    <a:pt x="353" y="997"/>
                  </a:cubicBezTo>
                  <a:cubicBezTo>
                    <a:pt x="183" y="706"/>
                    <a:pt x="98" y="329"/>
                    <a:pt x="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3" name="Google Shape;2313;p37">
              <a:extLst>
                <a:ext uri="{FF2B5EF4-FFF2-40B4-BE49-F238E27FC236}">
                  <a16:creationId xmlns:a16="http://schemas.microsoft.com/office/drawing/2014/main" id="{66460BE8-55D1-A63F-7457-476A52E2D78B}"/>
                </a:ext>
              </a:extLst>
            </p:cNvPr>
            <p:cNvSpPr/>
            <p:nvPr/>
          </p:nvSpPr>
          <p:spPr>
            <a:xfrm>
              <a:off x="1871673" y="5449022"/>
              <a:ext cx="16340" cy="44509"/>
            </a:xfrm>
            <a:custGeom>
              <a:avLst/>
              <a:gdLst/>
              <a:ahLst/>
              <a:cxnLst/>
              <a:rect l="l" t="t" r="r" b="b"/>
              <a:pathLst>
                <a:path w="402" h="1095" extrusionOk="0">
                  <a:moveTo>
                    <a:pt x="159" y="1"/>
                  </a:moveTo>
                  <a:cubicBezTo>
                    <a:pt x="98" y="1"/>
                    <a:pt x="37" y="37"/>
                    <a:pt x="1" y="98"/>
                  </a:cubicBezTo>
                  <a:cubicBezTo>
                    <a:pt x="13" y="426"/>
                    <a:pt x="98" y="803"/>
                    <a:pt x="268" y="1094"/>
                  </a:cubicBezTo>
                  <a:cubicBezTo>
                    <a:pt x="341" y="1046"/>
                    <a:pt x="402" y="924"/>
                    <a:pt x="402" y="791"/>
                  </a:cubicBezTo>
                  <a:lnTo>
                    <a:pt x="402" y="341"/>
                  </a:lnTo>
                  <a:cubicBezTo>
                    <a:pt x="402" y="159"/>
                    <a:pt x="292" y="1"/>
                    <a:pt x="1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4" name="Google Shape;2314;p37">
              <a:extLst>
                <a:ext uri="{FF2B5EF4-FFF2-40B4-BE49-F238E27FC236}">
                  <a16:creationId xmlns:a16="http://schemas.microsoft.com/office/drawing/2014/main" id="{00A5F596-B331-F36D-05FB-735F44C4A73F}"/>
                </a:ext>
              </a:extLst>
            </p:cNvPr>
            <p:cNvSpPr/>
            <p:nvPr/>
          </p:nvSpPr>
          <p:spPr>
            <a:xfrm>
              <a:off x="1982356" y="5420853"/>
              <a:ext cx="40038" cy="46013"/>
            </a:xfrm>
            <a:custGeom>
              <a:avLst/>
              <a:gdLst/>
              <a:ahLst/>
              <a:cxnLst/>
              <a:rect l="l" t="t" r="r" b="b"/>
              <a:pathLst>
                <a:path w="985" h="1132" extrusionOk="0">
                  <a:moveTo>
                    <a:pt x="486" y="1"/>
                  </a:moveTo>
                  <a:cubicBezTo>
                    <a:pt x="219" y="1"/>
                    <a:pt x="0" y="147"/>
                    <a:pt x="0" y="341"/>
                  </a:cubicBezTo>
                  <a:lnTo>
                    <a:pt x="0" y="791"/>
                  </a:lnTo>
                  <a:cubicBezTo>
                    <a:pt x="0" y="973"/>
                    <a:pt x="219" y="1131"/>
                    <a:pt x="486" y="1131"/>
                  </a:cubicBezTo>
                  <a:cubicBezTo>
                    <a:pt x="766" y="1131"/>
                    <a:pt x="984" y="973"/>
                    <a:pt x="984" y="791"/>
                  </a:cubicBezTo>
                  <a:lnTo>
                    <a:pt x="984" y="341"/>
                  </a:lnTo>
                  <a:cubicBezTo>
                    <a:pt x="984" y="147"/>
                    <a:pt x="766" y="1"/>
                    <a:pt x="4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5" name="Google Shape;2315;p37">
              <a:extLst>
                <a:ext uri="{FF2B5EF4-FFF2-40B4-BE49-F238E27FC236}">
                  <a16:creationId xmlns:a16="http://schemas.microsoft.com/office/drawing/2014/main" id="{748C5F62-6878-9F4E-9E9D-737F8255E63B}"/>
                </a:ext>
              </a:extLst>
            </p:cNvPr>
            <p:cNvSpPr/>
            <p:nvPr/>
          </p:nvSpPr>
          <p:spPr>
            <a:xfrm>
              <a:off x="1996176" y="5428291"/>
              <a:ext cx="13861" cy="42030"/>
            </a:xfrm>
            <a:custGeom>
              <a:avLst/>
              <a:gdLst/>
              <a:ahLst/>
              <a:cxnLst/>
              <a:rect l="l" t="t" r="r" b="b"/>
              <a:pathLst>
                <a:path w="341" h="1034" extrusionOk="0">
                  <a:moveTo>
                    <a:pt x="73" y="0"/>
                  </a:moveTo>
                  <a:cubicBezTo>
                    <a:pt x="25" y="61"/>
                    <a:pt x="0" y="146"/>
                    <a:pt x="0" y="243"/>
                  </a:cubicBezTo>
                  <a:lnTo>
                    <a:pt x="0" y="693"/>
                  </a:lnTo>
                  <a:cubicBezTo>
                    <a:pt x="0" y="887"/>
                    <a:pt x="110" y="1033"/>
                    <a:pt x="243" y="1033"/>
                  </a:cubicBezTo>
                  <a:cubicBezTo>
                    <a:pt x="280" y="1033"/>
                    <a:pt x="316" y="1021"/>
                    <a:pt x="341" y="997"/>
                  </a:cubicBezTo>
                  <a:cubicBezTo>
                    <a:pt x="170" y="705"/>
                    <a:pt x="85" y="328"/>
                    <a:pt x="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6" name="Google Shape;2316;p37">
              <a:extLst>
                <a:ext uri="{FF2B5EF4-FFF2-40B4-BE49-F238E27FC236}">
                  <a16:creationId xmlns:a16="http://schemas.microsoft.com/office/drawing/2014/main" id="{9FB73656-123C-A58F-369B-6526AC8AA7F6}"/>
                </a:ext>
              </a:extLst>
            </p:cNvPr>
            <p:cNvSpPr/>
            <p:nvPr/>
          </p:nvSpPr>
          <p:spPr>
            <a:xfrm>
              <a:off x="1999143" y="5424308"/>
              <a:ext cx="16828" cy="44509"/>
            </a:xfrm>
            <a:custGeom>
              <a:avLst/>
              <a:gdLst/>
              <a:ahLst/>
              <a:cxnLst/>
              <a:rect l="l" t="t" r="r" b="b"/>
              <a:pathLst>
                <a:path w="414" h="1095" extrusionOk="0">
                  <a:moveTo>
                    <a:pt x="170" y="1"/>
                  </a:moveTo>
                  <a:cubicBezTo>
                    <a:pt x="97" y="1"/>
                    <a:pt x="49" y="37"/>
                    <a:pt x="0" y="98"/>
                  </a:cubicBezTo>
                  <a:cubicBezTo>
                    <a:pt x="12" y="426"/>
                    <a:pt x="110" y="803"/>
                    <a:pt x="268" y="1095"/>
                  </a:cubicBezTo>
                  <a:cubicBezTo>
                    <a:pt x="353" y="1046"/>
                    <a:pt x="413" y="925"/>
                    <a:pt x="413" y="791"/>
                  </a:cubicBezTo>
                  <a:lnTo>
                    <a:pt x="413" y="341"/>
                  </a:lnTo>
                  <a:cubicBezTo>
                    <a:pt x="413" y="159"/>
                    <a:pt x="304" y="1"/>
                    <a:pt x="1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7" name="Google Shape;2317;p37">
              <a:extLst>
                <a:ext uri="{FF2B5EF4-FFF2-40B4-BE49-F238E27FC236}">
                  <a16:creationId xmlns:a16="http://schemas.microsoft.com/office/drawing/2014/main" id="{35A3BF26-69F3-AC1B-F51C-C0CA2EAD34FA}"/>
                </a:ext>
              </a:extLst>
            </p:cNvPr>
            <p:cNvSpPr/>
            <p:nvPr/>
          </p:nvSpPr>
          <p:spPr>
            <a:xfrm>
              <a:off x="1507634" y="5445079"/>
              <a:ext cx="40038" cy="45972"/>
            </a:xfrm>
            <a:custGeom>
              <a:avLst/>
              <a:gdLst/>
              <a:ahLst/>
              <a:cxnLst/>
              <a:rect l="l" t="t" r="r" b="b"/>
              <a:pathLst>
                <a:path w="985" h="1131" extrusionOk="0">
                  <a:moveTo>
                    <a:pt x="486" y="0"/>
                  </a:moveTo>
                  <a:cubicBezTo>
                    <a:pt x="219" y="0"/>
                    <a:pt x="0" y="146"/>
                    <a:pt x="0" y="341"/>
                  </a:cubicBezTo>
                  <a:lnTo>
                    <a:pt x="0" y="790"/>
                  </a:lnTo>
                  <a:cubicBezTo>
                    <a:pt x="0" y="973"/>
                    <a:pt x="219" y="1131"/>
                    <a:pt x="486" y="1131"/>
                  </a:cubicBezTo>
                  <a:cubicBezTo>
                    <a:pt x="766" y="1131"/>
                    <a:pt x="985" y="973"/>
                    <a:pt x="985" y="790"/>
                  </a:cubicBezTo>
                  <a:lnTo>
                    <a:pt x="985" y="341"/>
                  </a:lnTo>
                  <a:cubicBezTo>
                    <a:pt x="985" y="146"/>
                    <a:pt x="766" y="0"/>
                    <a:pt x="4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8" name="Google Shape;2318;p37">
              <a:extLst>
                <a:ext uri="{FF2B5EF4-FFF2-40B4-BE49-F238E27FC236}">
                  <a16:creationId xmlns:a16="http://schemas.microsoft.com/office/drawing/2014/main" id="{2DC15B72-B10F-F72C-1A83-34F62339B4C3}"/>
                </a:ext>
              </a:extLst>
            </p:cNvPr>
            <p:cNvSpPr/>
            <p:nvPr/>
          </p:nvSpPr>
          <p:spPr>
            <a:xfrm>
              <a:off x="1519462" y="5452964"/>
              <a:ext cx="14389" cy="42030"/>
            </a:xfrm>
            <a:custGeom>
              <a:avLst/>
              <a:gdLst/>
              <a:ahLst/>
              <a:cxnLst/>
              <a:rect l="l" t="t" r="r" b="b"/>
              <a:pathLst>
                <a:path w="354" h="1034" extrusionOk="0">
                  <a:moveTo>
                    <a:pt x="268" y="1"/>
                  </a:moveTo>
                  <a:cubicBezTo>
                    <a:pt x="268" y="329"/>
                    <a:pt x="171" y="706"/>
                    <a:pt x="1" y="997"/>
                  </a:cubicBezTo>
                  <a:cubicBezTo>
                    <a:pt x="37" y="1022"/>
                    <a:pt x="74" y="1034"/>
                    <a:pt x="110" y="1034"/>
                  </a:cubicBezTo>
                  <a:cubicBezTo>
                    <a:pt x="244" y="1034"/>
                    <a:pt x="353" y="888"/>
                    <a:pt x="353" y="694"/>
                  </a:cubicBezTo>
                  <a:lnTo>
                    <a:pt x="353" y="244"/>
                  </a:lnTo>
                  <a:cubicBezTo>
                    <a:pt x="353" y="147"/>
                    <a:pt x="317" y="62"/>
                    <a:pt x="2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19" name="Google Shape;2319;p37">
              <a:extLst>
                <a:ext uri="{FF2B5EF4-FFF2-40B4-BE49-F238E27FC236}">
                  <a16:creationId xmlns:a16="http://schemas.microsoft.com/office/drawing/2014/main" id="{286CF726-73AA-8AAF-DC8F-DDD175965322}"/>
                </a:ext>
              </a:extLst>
            </p:cNvPr>
            <p:cNvSpPr/>
            <p:nvPr/>
          </p:nvSpPr>
          <p:spPr>
            <a:xfrm>
              <a:off x="1514056" y="5449022"/>
              <a:ext cx="16340" cy="44509"/>
            </a:xfrm>
            <a:custGeom>
              <a:avLst/>
              <a:gdLst/>
              <a:ahLst/>
              <a:cxnLst/>
              <a:rect l="l" t="t" r="r" b="b"/>
              <a:pathLst>
                <a:path w="402" h="1095" extrusionOk="0">
                  <a:moveTo>
                    <a:pt x="243" y="1"/>
                  </a:moveTo>
                  <a:cubicBezTo>
                    <a:pt x="110" y="1"/>
                    <a:pt x="0" y="159"/>
                    <a:pt x="0" y="341"/>
                  </a:cubicBezTo>
                  <a:lnTo>
                    <a:pt x="0" y="791"/>
                  </a:lnTo>
                  <a:cubicBezTo>
                    <a:pt x="0" y="924"/>
                    <a:pt x="61" y="1046"/>
                    <a:pt x="134" y="1094"/>
                  </a:cubicBezTo>
                  <a:cubicBezTo>
                    <a:pt x="304" y="803"/>
                    <a:pt x="389" y="426"/>
                    <a:pt x="401" y="98"/>
                  </a:cubicBezTo>
                  <a:cubicBezTo>
                    <a:pt x="365" y="37"/>
                    <a:pt x="304" y="1"/>
                    <a:pt x="2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0" name="Google Shape;2320;p37">
              <a:extLst>
                <a:ext uri="{FF2B5EF4-FFF2-40B4-BE49-F238E27FC236}">
                  <a16:creationId xmlns:a16="http://schemas.microsoft.com/office/drawing/2014/main" id="{D6E979B8-FADF-84AC-4232-3868AACCA2EA}"/>
                </a:ext>
              </a:extLst>
            </p:cNvPr>
            <p:cNvSpPr/>
            <p:nvPr/>
          </p:nvSpPr>
          <p:spPr>
            <a:xfrm>
              <a:off x="1379675" y="5420853"/>
              <a:ext cx="40078" cy="46013"/>
            </a:xfrm>
            <a:custGeom>
              <a:avLst/>
              <a:gdLst/>
              <a:ahLst/>
              <a:cxnLst/>
              <a:rect l="l" t="t" r="r" b="b"/>
              <a:pathLst>
                <a:path w="986" h="1132" extrusionOk="0">
                  <a:moveTo>
                    <a:pt x="499" y="1"/>
                  </a:moveTo>
                  <a:cubicBezTo>
                    <a:pt x="219" y="1"/>
                    <a:pt x="1" y="147"/>
                    <a:pt x="1" y="341"/>
                  </a:cubicBezTo>
                  <a:lnTo>
                    <a:pt x="1" y="791"/>
                  </a:lnTo>
                  <a:cubicBezTo>
                    <a:pt x="1" y="973"/>
                    <a:pt x="219" y="1131"/>
                    <a:pt x="499" y="1131"/>
                  </a:cubicBezTo>
                  <a:cubicBezTo>
                    <a:pt x="766" y="1131"/>
                    <a:pt x="985" y="973"/>
                    <a:pt x="985" y="791"/>
                  </a:cubicBezTo>
                  <a:lnTo>
                    <a:pt x="985" y="341"/>
                  </a:lnTo>
                  <a:cubicBezTo>
                    <a:pt x="985" y="147"/>
                    <a:pt x="766" y="1"/>
                    <a:pt x="4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1" name="Google Shape;2321;p37">
              <a:extLst>
                <a:ext uri="{FF2B5EF4-FFF2-40B4-BE49-F238E27FC236}">
                  <a16:creationId xmlns:a16="http://schemas.microsoft.com/office/drawing/2014/main" id="{C6F21C84-1A08-6952-5324-5FDE8055A75B}"/>
                </a:ext>
              </a:extLst>
            </p:cNvPr>
            <p:cNvSpPr/>
            <p:nvPr/>
          </p:nvSpPr>
          <p:spPr>
            <a:xfrm>
              <a:off x="1392032" y="5428291"/>
              <a:ext cx="13861" cy="42030"/>
            </a:xfrm>
            <a:custGeom>
              <a:avLst/>
              <a:gdLst/>
              <a:ahLst/>
              <a:cxnLst/>
              <a:rect l="l" t="t" r="r" b="b"/>
              <a:pathLst>
                <a:path w="341" h="1034" extrusionOk="0">
                  <a:moveTo>
                    <a:pt x="268" y="0"/>
                  </a:moveTo>
                  <a:cubicBezTo>
                    <a:pt x="256" y="328"/>
                    <a:pt x="171" y="705"/>
                    <a:pt x="0" y="997"/>
                  </a:cubicBezTo>
                  <a:cubicBezTo>
                    <a:pt x="25" y="1021"/>
                    <a:pt x="61" y="1033"/>
                    <a:pt x="98" y="1033"/>
                  </a:cubicBezTo>
                  <a:cubicBezTo>
                    <a:pt x="231" y="1033"/>
                    <a:pt x="341" y="887"/>
                    <a:pt x="341" y="693"/>
                  </a:cubicBezTo>
                  <a:lnTo>
                    <a:pt x="341" y="243"/>
                  </a:lnTo>
                  <a:cubicBezTo>
                    <a:pt x="341" y="146"/>
                    <a:pt x="316" y="61"/>
                    <a:pt x="2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2" name="Google Shape;2322;p37">
              <a:extLst>
                <a:ext uri="{FF2B5EF4-FFF2-40B4-BE49-F238E27FC236}">
                  <a16:creationId xmlns:a16="http://schemas.microsoft.com/office/drawing/2014/main" id="{4D469CAE-3C1A-FCF2-8455-C9516EEBC1A9}"/>
                </a:ext>
              </a:extLst>
            </p:cNvPr>
            <p:cNvSpPr/>
            <p:nvPr/>
          </p:nvSpPr>
          <p:spPr>
            <a:xfrm>
              <a:off x="1386098" y="5424308"/>
              <a:ext cx="16828" cy="44509"/>
            </a:xfrm>
            <a:custGeom>
              <a:avLst/>
              <a:gdLst/>
              <a:ahLst/>
              <a:cxnLst/>
              <a:rect l="l" t="t" r="r" b="b"/>
              <a:pathLst>
                <a:path w="414" h="1095" extrusionOk="0">
                  <a:moveTo>
                    <a:pt x="244" y="1"/>
                  </a:moveTo>
                  <a:cubicBezTo>
                    <a:pt x="110" y="1"/>
                    <a:pt x="1" y="159"/>
                    <a:pt x="1" y="341"/>
                  </a:cubicBezTo>
                  <a:lnTo>
                    <a:pt x="1" y="791"/>
                  </a:lnTo>
                  <a:cubicBezTo>
                    <a:pt x="1" y="925"/>
                    <a:pt x="61" y="1046"/>
                    <a:pt x="146" y="1095"/>
                  </a:cubicBezTo>
                  <a:cubicBezTo>
                    <a:pt x="317" y="803"/>
                    <a:pt x="402" y="426"/>
                    <a:pt x="414" y="98"/>
                  </a:cubicBezTo>
                  <a:cubicBezTo>
                    <a:pt x="365" y="37"/>
                    <a:pt x="317" y="1"/>
                    <a:pt x="2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3" name="Google Shape;2323;p37">
              <a:extLst>
                <a:ext uri="{FF2B5EF4-FFF2-40B4-BE49-F238E27FC236}">
                  <a16:creationId xmlns:a16="http://schemas.microsoft.com/office/drawing/2014/main" id="{69C4CBAC-9763-1B54-6E2B-09D84C69774E}"/>
                </a:ext>
              </a:extLst>
            </p:cNvPr>
            <p:cNvSpPr/>
            <p:nvPr/>
          </p:nvSpPr>
          <p:spPr>
            <a:xfrm>
              <a:off x="1682987" y="5757781"/>
              <a:ext cx="40526" cy="45972"/>
            </a:xfrm>
            <a:custGeom>
              <a:avLst/>
              <a:gdLst/>
              <a:ahLst/>
              <a:cxnLst/>
              <a:rect l="l" t="t" r="r" b="b"/>
              <a:pathLst>
                <a:path w="997" h="1131" extrusionOk="0">
                  <a:moveTo>
                    <a:pt x="499" y="0"/>
                  </a:moveTo>
                  <a:cubicBezTo>
                    <a:pt x="231" y="0"/>
                    <a:pt x="0" y="146"/>
                    <a:pt x="0" y="340"/>
                  </a:cubicBezTo>
                  <a:lnTo>
                    <a:pt x="0" y="790"/>
                  </a:lnTo>
                  <a:cubicBezTo>
                    <a:pt x="0" y="972"/>
                    <a:pt x="231" y="1130"/>
                    <a:pt x="499" y="1130"/>
                  </a:cubicBezTo>
                  <a:cubicBezTo>
                    <a:pt x="766" y="1130"/>
                    <a:pt x="997" y="972"/>
                    <a:pt x="997" y="790"/>
                  </a:cubicBezTo>
                  <a:lnTo>
                    <a:pt x="997" y="340"/>
                  </a:lnTo>
                  <a:cubicBezTo>
                    <a:pt x="997" y="146"/>
                    <a:pt x="766" y="0"/>
                    <a:pt x="4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4" name="Google Shape;2324;p37">
              <a:extLst>
                <a:ext uri="{FF2B5EF4-FFF2-40B4-BE49-F238E27FC236}">
                  <a16:creationId xmlns:a16="http://schemas.microsoft.com/office/drawing/2014/main" id="{108FE748-D2B3-1551-BD72-15873041C1D5}"/>
                </a:ext>
              </a:extLst>
            </p:cNvPr>
            <p:cNvSpPr/>
            <p:nvPr/>
          </p:nvSpPr>
          <p:spPr>
            <a:xfrm>
              <a:off x="1692865" y="5765667"/>
              <a:ext cx="13861" cy="42030"/>
            </a:xfrm>
            <a:custGeom>
              <a:avLst/>
              <a:gdLst/>
              <a:ahLst/>
              <a:cxnLst/>
              <a:rect l="l" t="t" r="r" b="b"/>
              <a:pathLst>
                <a:path w="341" h="1034" extrusionOk="0">
                  <a:moveTo>
                    <a:pt x="86" y="1"/>
                  </a:moveTo>
                  <a:cubicBezTo>
                    <a:pt x="37" y="61"/>
                    <a:pt x="1" y="146"/>
                    <a:pt x="1" y="244"/>
                  </a:cubicBezTo>
                  <a:lnTo>
                    <a:pt x="1" y="693"/>
                  </a:lnTo>
                  <a:cubicBezTo>
                    <a:pt x="1" y="888"/>
                    <a:pt x="110" y="1034"/>
                    <a:pt x="244" y="1034"/>
                  </a:cubicBezTo>
                  <a:cubicBezTo>
                    <a:pt x="280" y="1034"/>
                    <a:pt x="316" y="1021"/>
                    <a:pt x="341" y="1009"/>
                  </a:cubicBezTo>
                  <a:cubicBezTo>
                    <a:pt x="183" y="705"/>
                    <a:pt x="86" y="341"/>
                    <a:pt x="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5" name="Google Shape;2325;p37">
              <a:extLst>
                <a:ext uri="{FF2B5EF4-FFF2-40B4-BE49-F238E27FC236}">
                  <a16:creationId xmlns:a16="http://schemas.microsoft.com/office/drawing/2014/main" id="{53106A1E-F3EA-13C6-E197-7774E1CABA75}"/>
                </a:ext>
              </a:extLst>
            </p:cNvPr>
            <p:cNvSpPr/>
            <p:nvPr/>
          </p:nvSpPr>
          <p:spPr>
            <a:xfrm>
              <a:off x="1696320" y="5761724"/>
              <a:ext cx="16340" cy="44997"/>
            </a:xfrm>
            <a:custGeom>
              <a:avLst/>
              <a:gdLst/>
              <a:ahLst/>
              <a:cxnLst/>
              <a:rect l="l" t="t" r="r" b="b"/>
              <a:pathLst>
                <a:path w="402" h="1107" extrusionOk="0">
                  <a:moveTo>
                    <a:pt x="159" y="0"/>
                  </a:moveTo>
                  <a:cubicBezTo>
                    <a:pt x="98" y="0"/>
                    <a:pt x="37" y="37"/>
                    <a:pt x="1" y="98"/>
                  </a:cubicBezTo>
                  <a:cubicBezTo>
                    <a:pt x="1" y="438"/>
                    <a:pt x="98" y="802"/>
                    <a:pt x="256" y="1106"/>
                  </a:cubicBezTo>
                  <a:cubicBezTo>
                    <a:pt x="341" y="1045"/>
                    <a:pt x="402" y="936"/>
                    <a:pt x="402" y="790"/>
                  </a:cubicBezTo>
                  <a:lnTo>
                    <a:pt x="402" y="341"/>
                  </a:lnTo>
                  <a:cubicBezTo>
                    <a:pt x="402" y="158"/>
                    <a:pt x="292" y="0"/>
                    <a:pt x="1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6" name="Google Shape;2326;p37">
              <a:extLst>
                <a:ext uri="{FF2B5EF4-FFF2-40B4-BE49-F238E27FC236}">
                  <a16:creationId xmlns:a16="http://schemas.microsoft.com/office/drawing/2014/main" id="{05DE1107-087B-E323-DC71-2EBF6FF64B64}"/>
                </a:ext>
              </a:extLst>
            </p:cNvPr>
            <p:cNvSpPr/>
            <p:nvPr/>
          </p:nvSpPr>
          <p:spPr>
            <a:xfrm>
              <a:off x="1854398" y="5746888"/>
              <a:ext cx="40038" cy="45972"/>
            </a:xfrm>
            <a:custGeom>
              <a:avLst/>
              <a:gdLst/>
              <a:ahLst/>
              <a:cxnLst/>
              <a:rect l="l" t="t" r="r" b="b"/>
              <a:pathLst>
                <a:path w="985" h="1131" extrusionOk="0">
                  <a:moveTo>
                    <a:pt x="499" y="1"/>
                  </a:moveTo>
                  <a:cubicBezTo>
                    <a:pt x="219" y="1"/>
                    <a:pt x="0" y="147"/>
                    <a:pt x="0" y="341"/>
                  </a:cubicBezTo>
                  <a:lnTo>
                    <a:pt x="0" y="791"/>
                  </a:lnTo>
                  <a:cubicBezTo>
                    <a:pt x="0" y="973"/>
                    <a:pt x="219" y="1131"/>
                    <a:pt x="499" y="1131"/>
                  </a:cubicBezTo>
                  <a:cubicBezTo>
                    <a:pt x="766" y="1131"/>
                    <a:pt x="985" y="973"/>
                    <a:pt x="985" y="791"/>
                  </a:cubicBezTo>
                  <a:lnTo>
                    <a:pt x="985" y="341"/>
                  </a:lnTo>
                  <a:cubicBezTo>
                    <a:pt x="985" y="147"/>
                    <a:pt x="766" y="1"/>
                    <a:pt x="4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7" name="Google Shape;2327;p37">
              <a:extLst>
                <a:ext uri="{FF2B5EF4-FFF2-40B4-BE49-F238E27FC236}">
                  <a16:creationId xmlns:a16="http://schemas.microsoft.com/office/drawing/2014/main" id="{DAA59B90-8916-8A70-F8CB-12BB53736D48}"/>
                </a:ext>
              </a:extLst>
            </p:cNvPr>
            <p:cNvSpPr/>
            <p:nvPr/>
          </p:nvSpPr>
          <p:spPr>
            <a:xfrm>
              <a:off x="1868218" y="5754814"/>
              <a:ext cx="14389" cy="42030"/>
            </a:xfrm>
            <a:custGeom>
              <a:avLst/>
              <a:gdLst/>
              <a:ahLst/>
              <a:cxnLst/>
              <a:rect l="l" t="t" r="r" b="b"/>
              <a:pathLst>
                <a:path w="354" h="1034" extrusionOk="0">
                  <a:moveTo>
                    <a:pt x="86" y="0"/>
                  </a:moveTo>
                  <a:cubicBezTo>
                    <a:pt x="37" y="61"/>
                    <a:pt x="1" y="146"/>
                    <a:pt x="1" y="243"/>
                  </a:cubicBezTo>
                  <a:lnTo>
                    <a:pt x="1" y="693"/>
                  </a:lnTo>
                  <a:cubicBezTo>
                    <a:pt x="1" y="887"/>
                    <a:pt x="110" y="1033"/>
                    <a:pt x="244" y="1033"/>
                  </a:cubicBezTo>
                  <a:cubicBezTo>
                    <a:pt x="280" y="1033"/>
                    <a:pt x="317" y="1021"/>
                    <a:pt x="353" y="997"/>
                  </a:cubicBezTo>
                  <a:cubicBezTo>
                    <a:pt x="183" y="705"/>
                    <a:pt x="98" y="328"/>
                    <a:pt x="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8" name="Google Shape;2328;p37">
              <a:extLst>
                <a:ext uri="{FF2B5EF4-FFF2-40B4-BE49-F238E27FC236}">
                  <a16:creationId xmlns:a16="http://schemas.microsoft.com/office/drawing/2014/main" id="{30D82063-C3B8-E9CD-05E6-9ED07B99B549}"/>
                </a:ext>
              </a:extLst>
            </p:cNvPr>
            <p:cNvSpPr/>
            <p:nvPr/>
          </p:nvSpPr>
          <p:spPr>
            <a:xfrm>
              <a:off x="1871673" y="5750830"/>
              <a:ext cx="16340" cy="44509"/>
            </a:xfrm>
            <a:custGeom>
              <a:avLst/>
              <a:gdLst/>
              <a:ahLst/>
              <a:cxnLst/>
              <a:rect l="l" t="t" r="r" b="b"/>
              <a:pathLst>
                <a:path w="402" h="1095" extrusionOk="0">
                  <a:moveTo>
                    <a:pt x="159" y="1"/>
                  </a:moveTo>
                  <a:cubicBezTo>
                    <a:pt x="98" y="1"/>
                    <a:pt x="37" y="37"/>
                    <a:pt x="1" y="98"/>
                  </a:cubicBezTo>
                  <a:cubicBezTo>
                    <a:pt x="13" y="426"/>
                    <a:pt x="98" y="803"/>
                    <a:pt x="268" y="1095"/>
                  </a:cubicBezTo>
                  <a:cubicBezTo>
                    <a:pt x="341" y="1046"/>
                    <a:pt x="402" y="925"/>
                    <a:pt x="402" y="791"/>
                  </a:cubicBezTo>
                  <a:lnTo>
                    <a:pt x="402" y="341"/>
                  </a:lnTo>
                  <a:cubicBezTo>
                    <a:pt x="402" y="159"/>
                    <a:pt x="292" y="1"/>
                    <a:pt x="1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29" name="Google Shape;2329;p37">
              <a:extLst>
                <a:ext uri="{FF2B5EF4-FFF2-40B4-BE49-F238E27FC236}">
                  <a16:creationId xmlns:a16="http://schemas.microsoft.com/office/drawing/2014/main" id="{C1044574-72D9-190A-D3C7-46592CDD31B2}"/>
                </a:ext>
              </a:extLst>
            </p:cNvPr>
            <p:cNvSpPr/>
            <p:nvPr/>
          </p:nvSpPr>
          <p:spPr>
            <a:xfrm>
              <a:off x="1982356" y="5722702"/>
              <a:ext cx="40038" cy="45972"/>
            </a:xfrm>
            <a:custGeom>
              <a:avLst/>
              <a:gdLst/>
              <a:ahLst/>
              <a:cxnLst/>
              <a:rect l="l" t="t" r="r" b="b"/>
              <a:pathLst>
                <a:path w="985" h="1131" extrusionOk="0">
                  <a:moveTo>
                    <a:pt x="486" y="0"/>
                  </a:moveTo>
                  <a:cubicBezTo>
                    <a:pt x="219" y="0"/>
                    <a:pt x="0" y="146"/>
                    <a:pt x="0" y="341"/>
                  </a:cubicBezTo>
                  <a:lnTo>
                    <a:pt x="0" y="790"/>
                  </a:lnTo>
                  <a:cubicBezTo>
                    <a:pt x="0" y="972"/>
                    <a:pt x="219" y="1130"/>
                    <a:pt x="486" y="1130"/>
                  </a:cubicBezTo>
                  <a:cubicBezTo>
                    <a:pt x="766" y="1130"/>
                    <a:pt x="984" y="972"/>
                    <a:pt x="984" y="790"/>
                  </a:cubicBezTo>
                  <a:lnTo>
                    <a:pt x="984" y="341"/>
                  </a:lnTo>
                  <a:cubicBezTo>
                    <a:pt x="984" y="146"/>
                    <a:pt x="766" y="0"/>
                    <a:pt x="4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0" name="Google Shape;2330;p37">
              <a:extLst>
                <a:ext uri="{FF2B5EF4-FFF2-40B4-BE49-F238E27FC236}">
                  <a16:creationId xmlns:a16="http://schemas.microsoft.com/office/drawing/2014/main" id="{3CAEFE8B-DD16-50BF-D42C-3E62FCCAB624}"/>
                </a:ext>
              </a:extLst>
            </p:cNvPr>
            <p:cNvSpPr/>
            <p:nvPr/>
          </p:nvSpPr>
          <p:spPr>
            <a:xfrm>
              <a:off x="1996176" y="5730100"/>
              <a:ext cx="13861" cy="42030"/>
            </a:xfrm>
            <a:custGeom>
              <a:avLst/>
              <a:gdLst/>
              <a:ahLst/>
              <a:cxnLst/>
              <a:rect l="l" t="t" r="r" b="b"/>
              <a:pathLst>
                <a:path w="341" h="1034" extrusionOk="0">
                  <a:moveTo>
                    <a:pt x="73" y="1"/>
                  </a:moveTo>
                  <a:cubicBezTo>
                    <a:pt x="25" y="61"/>
                    <a:pt x="0" y="146"/>
                    <a:pt x="0" y="244"/>
                  </a:cubicBezTo>
                  <a:lnTo>
                    <a:pt x="0" y="693"/>
                  </a:lnTo>
                  <a:cubicBezTo>
                    <a:pt x="0" y="888"/>
                    <a:pt x="110" y="1034"/>
                    <a:pt x="243" y="1034"/>
                  </a:cubicBezTo>
                  <a:cubicBezTo>
                    <a:pt x="280" y="1034"/>
                    <a:pt x="316" y="1021"/>
                    <a:pt x="341" y="1009"/>
                  </a:cubicBezTo>
                  <a:cubicBezTo>
                    <a:pt x="170" y="705"/>
                    <a:pt x="85" y="329"/>
                    <a:pt x="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1" name="Google Shape;2331;p37">
              <a:extLst>
                <a:ext uri="{FF2B5EF4-FFF2-40B4-BE49-F238E27FC236}">
                  <a16:creationId xmlns:a16="http://schemas.microsoft.com/office/drawing/2014/main" id="{BC4D31AF-16F8-F096-81C8-1D4733AE9F9F}"/>
                </a:ext>
              </a:extLst>
            </p:cNvPr>
            <p:cNvSpPr/>
            <p:nvPr/>
          </p:nvSpPr>
          <p:spPr>
            <a:xfrm>
              <a:off x="1999143" y="5726157"/>
              <a:ext cx="16828" cy="44509"/>
            </a:xfrm>
            <a:custGeom>
              <a:avLst/>
              <a:gdLst/>
              <a:ahLst/>
              <a:cxnLst/>
              <a:rect l="l" t="t" r="r" b="b"/>
              <a:pathLst>
                <a:path w="414" h="1095" extrusionOk="0">
                  <a:moveTo>
                    <a:pt x="170" y="0"/>
                  </a:moveTo>
                  <a:cubicBezTo>
                    <a:pt x="97" y="0"/>
                    <a:pt x="49" y="37"/>
                    <a:pt x="0" y="98"/>
                  </a:cubicBezTo>
                  <a:cubicBezTo>
                    <a:pt x="12" y="426"/>
                    <a:pt x="110" y="802"/>
                    <a:pt x="268" y="1094"/>
                  </a:cubicBezTo>
                  <a:cubicBezTo>
                    <a:pt x="353" y="1045"/>
                    <a:pt x="413" y="924"/>
                    <a:pt x="413" y="790"/>
                  </a:cubicBezTo>
                  <a:lnTo>
                    <a:pt x="413" y="341"/>
                  </a:lnTo>
                  <a:cubicBezTo>
                    <a:pt x="413" y="158"/>
                    <a:pt x="304" y="0"/>
                    <a:pt x="1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2" name="Google Shape;2332;p37">
              <a:extLst>
                <a:ext uri="{FF2B5EF4-FFF2-40B4-BE49-F238E27FC236}">
                  <a16:creationId xmlns:a16="http://schemas.microsoft.com/office/drawing/2014/main" id="{DF3CBFE9-7025-6040-BE27-A4B7625D828A}"/>
                </a:ext>
              </a:extLst>
            </p:cNvPr>
            <p:cNvSpPr/>
            <p:nvPr/>
          </p:nvSpPr>
          <p:spPr>
            <a:xfrm>
              <a:off x="1507634" y="5746888"/>
              <a:ext cx="40038" cy="45972"/>
            </a:xfrm>
            <a:custGeom>
              <a:avLst/>
              <a:gdLst/>
              <a:ahLst/>
              <a:cxnLst/>
              <a:rect l="l" t="t" r="r" b="b"/>
              <a:pathLst>
                <a:path w="985" h="1131" extrusionOk="0">
                  <a:moveTo>
                    <a:pt x="486" y="1"/>
                  </a:moveTo>
                  <a:cubicBezTo>
                    <a:pt x="219" y="1"/>
                    <a:pt x="0" y="147"/>
                    <a:pt x="0" y="341"/>
                  </a:cubicBezTo>
                  <a:lnTo>
                    <a:pt x="0" y="791"/>
                  </a:lnTo>
                  <a:cubicBezTo>
                    <a:pt x="0" y="973"/>
                    <a:pt x="219" y="1131"/>
                    <a:pt x="486" y="1131"/>
                  </a:cubicBezTo>
                  <a:cubicBezTo>
                    <a:pt x="766" y="1131"/>
                    <a:pt x="985" y="973"/>
                    <a:pt x="985" y="791"/>
                  </a:cubicBezTo>
                  <a:lnTo>
                    <a:pt x="985" y="341"/>
                  </a:lnTo>
                  <a:cubicBezTo>
                    <a:pt x="985" y="147"/>
                    <a:pt x="766" y="1"/>
                    <a:pt x="4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3" name="Google Shape;2333;p37">
              <a:extLst>
                <a:ext uri="{FF2B5EF4-FFF2-40B4-BE49-F238E27FC236}">
                  <a16:creationId xmlns:a16="http://schemas.microsoft.com/office/drawing/2014/main" id="{B75F2FEC-E157-DFB7-4DEC-0CA5E336211D}"/>
                </a:ext>
              </a:extLst>
            </p:cNvPr>
            <p:cNvSpPr/>
            <p:nvPr/>
          </p:nvSpPr>
          <p:spPr>
            <a:xfrm>
              <a:off x="1519462" y="5754814"/>
              <a:ext cx="14389" cy="42030"/>
            </a:xfrm>
            <a:custGeom>
              <a:avLst/>
              <a:gdLst/>
              <a:ahLst/>
              <a:cxnLst/>
              <a:rect l="l" t="t" r="r" b="b"/>
              <a:pathLst>
                <a:path w="354" h="1034" extrusionOk="0">
                  <a:moveTo>
                    <a:pt x="268" y="0"/>
                  </a:moveTo>
                  <a:cubicBezTo>
                    <a:pt x="268" y="328"/>
                    <a:pt x="171" y="705"/>
                    <a:pt x="1" y="997"/>
                  </a:cubicBezTo>
                  <a:cubicBezTo>
                    <a:pt x="37" y="1021"/>
                    <a:pt x="74" y="1033"/>
                    <a:pt x="110" y="1033"/>
                  </a:cubicBezTo>
                  <a:cubicBezTo>
                    <a:pt x="244" y="1033"/>
                    <a:pt x="353" y="887"/>
                    <a:pt x="353" y="693"/>
                  </a:cubicBezTo>
                  <a:lnTo>
                    <a:pt x="353" y="243"/>
                  </a:lnTo>
                  <a:cubicBezTo>
                    <a:pt x="353" y="146"/>
                    <a:pt x="317" y="61"/>
                    <a:pt x="2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4" name="Google Shape;2334;p37">
              <a:extLst>
                <a:ext uri="{FF2B5EF4-FFF2-40B4-BE49-F238E27FC236}">
                  <a16:creationId xmlns:a16="http://schemas.microsoft.com/office/drawing/2014/main" id="{9C5F2794-629F-7895-BA6B-77683BA212D6}"/>
                </a:ext>
              </a:extLst>
            </p:cNvPr>
            <p:cNvSpPr/>
            <p:nvPr/>
          </p:nvSpPr>
          <p:spPr>
            <a:xfrm>
              <a:off x="1514056" y="5750830"/>
              <a:ext cx="16340" cy="44509"/>
            </a:xfrm>
            <a:custGeom>
              <a:avLst/>
              <a:gdLst/>
              <a:ahLst/>
              <a:cxnLst/>
              <a:rect l="l" t="t" r="r" b="b"/>
              <a:pathLst>
                <a:path w="402" h="1095" extrusionOk="0">
                  <a:moveTo>
                    <a:pt x="243" y="1"/>
                  </a:moveTo>
                  <a:cubicBezTo>
                    <a:pt x="110" y="1"/>
                    <a:pt x="0" y="159"/>
                    <a:pt x="0" y="341"/>
                  </a:cubicBezTo>
                  <a:lnTo>
                    <a:pt x="0" y="791"/>
                  </a:lnTo>
                  <a:cubicBezTo>
                    <a:pt x="0" y="925"/>
                    <a:pt x="61" y="1046"/>
                    <a:pt x="134" y="1095"/>
                  </a:cubicBezTo>
                  <a:cubicBezTo>
                    <a:pt x="304" y="803"/>
                    <a:pt x="389" y="426"/>
                    <a:pt x="401" y="98"/>
                  </a:cubicBezTo>
                  <a:cubicBezTo>
                    <a:pt x="365" y="37"/>
                    <a:pt x="304" y="1"/>
                    <a:pt x="2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5" name="Google Shape;2335;p37">
              <a:extLst>
                <a:ext uri="{FF2B5EF4-FFF2-40B4-BE49-F238E27FC236}">
                  <a16:creationId xmlns:a16="http://schemas.microsoft.com/office/drawing/2014/main" id="{E286FCDA-B700-D55F-C889-2A8F9C41EC2E}"/>
                </a:ext>
              </a:extLst>
            </p:cNvPr>
            <p:cNvSpPr/>
            <p:nvPr/>
          </p:nvSpPr>
          <p:spPr>
            <a:xfrm>
              <a:off x="1379675" y="5722702"/>
              <a:ext cx="40078" cy="45972"/>
            </a:xfrm>
            <a:custGeom>
              <a:avLst/>
              <a:gdLst/>
              <a:ahLst/>
              <a:cxnLst/>
              <a:rect l="l" t="t" r="r" b="b"/>
              <a:pathLst>
                <a:path w="986" h="1131" extrusionOk="0">
                  <a:moveTo>
                    <a:pt x="499" y="0"/>
                  </a:moveTo>
                  <a:cubicBezTo>
                    <a:pt x="219" y="0"/>
                    <a:pt x="1" y="146"/>
                    <a:pt x="1" y="341"/>
                  </a:cubicBezTo>
                  <a:lnTo>
                    <a:pt x="1" y="790"/>
                  </a:lnTo>
                  <a:cubicBezTo>
                    <a:pt x="1" y="972"/>
                    <a:pt x="219" y="1130"/>
                    <a:pt x="499" y="1130"/>
                  </a:cubicBezTo>
                  <a:cubicBezTo>
                    <a:pt x="766" y="1130"/>
                    <a:pt x="985" y="972"/>
                    <a:pt x="985" y="790"/>
                  </a:cubicBezTo>
                  <a:lnTo>
                    <a:pt x="985" y="341"/>
                  </a:lnTo>
                  <a:cubicBezTo>
                    <a:pt x="985" y="146"/>
                    <a:pt x="766" y="0"/>
                    <a:pt x="4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6" name="Google Shape;2336;p37">
              <a:extLst>
                <a:ext uri="{FF2B5EF4-FFF2-40B4-BE49-F238E27FC236}">
                  <a16:creationId xmlns:a16="http://schemas.microsoft.com/office/drawing/2014/main" id="{F0E86D8A-9615-E121-08E2-2E11B4C5E900}"/>
                </a:ext>
              </a:extLst>
            </p:cNvPr>
            <p:cNvSpPr/>
            <p:nvPr/>
          </p:nvSpPr>
          <p:spPr>
            <a:xfrm>
              <a:off x="1392032" y="5730100"/>
              <a:ext cx="13861" cy="42030"/>
            </a:xfrm>
            <a:custGeom>
              <a:avLst/>
              <a:gdLst/>
              <a:ahLst/>
              <a:cxnLst/>
              <a:rect l="l" t="t" r="r" b="b"/>
              <a:pathLst>
                <a:path w="341" h="1034" extrusionOk="0">
                  <a:moveTo>
                    <a:pt x="268" y="1"/>
                  </a:moveTo>
                  <a:cubicBezTo>
                    <a:pt x="256" y="329"/>
                    <a:pt x="171" y="705"/>
                    <a:pt x="0" y="1009"/>
                  </a:cubicBezTo>
                  <a:cubicBezTo>
                    <a:pt x="25" y="1021"/>
                    <a:pt x="61" y="1034"/>
                    <a:pt x="98" y="1034"/>
                  </a:cubicBezTo>
                  <a:cubicBezTo>
                    <a:pt x="231" y="1034"/>
                    <a:pt x="341" y="888"/>
                    <a:pt x="341" y="693"/>
                  </a:cubicBezTo>
                  <a:lnTo>
                    <a:pt x="341" y="244"/>
                  </a:lnTo>
                  <a:cubicBezTo>
                    <a:pt x="341" y="146"/>
                    <a:pt x="316" y="61"/>
                    <a:pt x="2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7" name="Google Shape;2337;p37">
              <a:extLst>
                <a:ext uri="{FF2B5EF4-FFF2-40B4-BE49-F238E27FC236}">
                  <a16:creationId xmlns:a16="http://schemas.microsoft.com/office/drawing/2014/main" id="{602CF941-5984-3B4A-FE8F-7BEC118918DD}"/>
                </a:ext>
              </a:extLst>
            </p:cNvPr>
            <p:cNvSpPr/>
            <p:nvPr/>
          </p:nvSpPr>
          <p:spPr>
            <a:xfrm>
              <a:off x="1386098" y="5726157"/>
              <a:ext cx="16828" cy="44509"/>
            </a:xfrm>
            <a:custGeom>
              <a:avLst/>
              <a:gdLst/>
              <a:ahLst/>
              <a:cxnLst/>
              <a:rect l="l" t="t" r="r" b="b"/>
              <a:pathLst>
                <a:path w="414" h="1095" extrusionOk="0">
                  <a:moveTo>
                    <a:pt x="244" y="0"/>
                  </a:moveTo>
                  <a:cubicBezTo>
                    <a:pt x="110" y="0"/>
                    <a:pt x="1" y="158"/>
                    <a:pt x="1" y="341"/>
                  </a:cubicBezTo>
                  <a:lnTo>
                    <a:pt x="1" y="790"/>
                  </a:lnTo>
                  <a:cubicBezTo>
                    <a:pt x="1" y="924"/>
                    <a:pt x="61" y="1045"/>
                    <a:pt x="146" y="1094"/>
                  </a:cubicBezTo>
                  <a:cubicBezTo>
                    <a:pt x="317" y="802"/>
                    <a:pt x="402" y="426"/>
                    <a:pt x="414" y="98"/>
                  </a:cubicBezTo>
                  <a:cubicBezTo>
                    <a:pt x="365" y="37"/>
                    <a:pt x="317" y="0"/>
                    <a:pt x="2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8" name="Google Shape;2338;p37">
              <a:extLst>
                <a:ext uri="{FF2B5EF4-FFF2-40B4-BE49-F238E27FC236}">
                  <a16:creationId xmlns:a16="http://schemas.microsoft.com/office/drawing/2014/main" id="{1E2F90DA-446C-C1B3-F7A3-3F69AAE83644}"/>
                </a:ext>
              </a:extLst>
            </p:cNvPr>
            <p:cNvSpPr/>
            <p:nvPr/>
          </p:nvSpPr>
          <p:spPr>
            <a:xfrm>
              <a:off x="1417234" y="5485564"/>
              <a:ext cx="42517" cy="79588"/>
            </a:xfrm>
            <a:custGeom>
              <a:avLst/>
              <a:gdLst/>
              <a:ahLst/>
              <a:cxnLst/>
              <a:rect l="l" t="t" r="r" b="b"/>
              <a:pathLst>
                <a:path w="1046" h="1958" extrusionOk="0">
                  <a:moveTo>
                    <a:pt x="0" y="1"/>
                  </a:moveTo>
                  <a:lnTo>
                    <a:pt x="0" y="1727"/>
                  </a:lnTo>
                  <a:cubicBezTo>
                    <a:pt x="353" y="1800"/>
                    <a:pt x="705" y="1885"/>
                    <a:pt x="1045" y="1958"/>
                  </a:cubicBezTo>
                  <a:lnTo>
                    <a:pt x="1045" y="23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39" name="Google Shape;2339;p37">
              <a:extLst>
                <a:ext uri="{FF2B5EF4-FFF2-40B4-BE49-F238E27FC236}">
                  <a16:creationId xmlns:a16="http://schemas.microsoft.com/office/drawing/2014/main" id="{BF7B7FEB-B124-95E6-98B6-3C70D78C4B44}"/>
                </a:ext>
              </a:extLst>
            </p:cNvPr>
            <p:cNvSpPr/>
            <p:nvPr/>
          </p:nvSpPr>
          <p:spPr>
            <a:xfrm>
              <a:off x="1417234" y="5568566"/>
              <a:ext cx="42517" cy="39550"/>
            </a:xfrm>
            <a:custGeom>
              <a:avLst/>
              <a:gdLst/>
              <a:ahLst/>
              <a:cxnLst/>
              <a:rect l="l" t="t" r="r" b="b"/>
              <a:pathLst>
                <a:path w="1046" h="973" extrusionOk="0">
                  <a:moveTo>
                    <a:pt x="0" y="1"/>
                  </a:moveTo>
                  <a:lnTo>
                    <a:pt x="0" y="778"/>
                  </a:lnTo>
                  <a:cubicBezTo>
                    <a:pt x="353" y="839"/>
                    <a:pt x="705" y="912"/>
                    <a:pt x="1045" y="973"/>
                  </a:cubicBezTo>
                  <a:lnTo>
                    <a:pt x="1045" y="231"/>
                  </a:lnTo>
                  <a:cubicBezTo>
                    <a:pt x="705" y="146"/>
                    <a:pt x="353" y="74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0" name="Google Shape;2340;p37">
              <a:extLst>
                <a:ext uri="{FF2B5EF4-FFF2-40B4-BE49-F238E27FC236}">
                  <a16:creationId xmlns:a16="http://schemas.microsoft.com/office/drawing/2014/main" id="{917D6CB5-707E-6BA7-8B82-AD683CD47495}"/>
                </a:ext>
              </a:extLst>
            </p:cNvPr>
            <p:cNvSpPr/>
            <p:nvPr/>
          </p:nvSpPr>
          <p:spPr>
            <a:xfrm>
              <a:off x="1417234" y="5612547"/>
              <a:ext cx="42517" cy="139340"/>
            </a:xfrm>
            <a:custGeom>
              <a:avLst/>
              <a:gdLst/>
              <a:ahLst/>
              <a:cxnLst/>
              <a:rect l="l" t="t" r="r" b="b"/>
              <a:pathLst>
                <a:path w="1046" h="3428" extrusionOk="0">
                  <a:moveTo>
                    <a:pt x="0" y="0"/>
                  </a:moveTo>
                  <a:lnTo>
                    <a:pt x="0" y="3196"/>
                  </a:lnTo>
                  <a:lnTo>
                    <a:pt x="1045" y="3427"/>
                  </a:lnTo>
                  <a:lnTo>
                    <a:pt x="1045" y="207"/>
                  </a:lnTo>
                  <a:cubicBezTo>
                    <a:pt x="705" y="134"/>
                    <a:pt x="353" y="7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1" name="Google Shape;2341;p37">
              <a:extLst>
                <a:ext uri="{FF2B5EF4-FFF2-40B4-BE49-F238E27FC236}">
                  <a16:creationId xmlns:a16="http://schemas.microsoft.com/office/drawing/2014/main" id="{C9D5A51A-500A-EF1D-E42C-747CF0F6FFC0}"/>
                </a:ext>
              </a:extLst>
            </p:cNvPr>
            <p:cNvSpPr/>
            <p:nvPr/>
          </p:nvSpPr>
          <p:spPr>
            <a:xfrm>
              <a:off x="1158390" y="5357158"/>
              <a:ext cx="602680" cy="38574"/>
            </a:xfrm>
            <a:custGeom>
              <a:avLst/>
              <a:gdLst/>
              <a:ahLst/>
              <a:cxnLst/>
              <a:rect l="l" t="t" r="r" b="b"/>
              <a:pathLst>
                <a:path w="14827" h="949" extrusionOk="0">
                  <a:moveTo>
                    <a:pt x="14182" y="0"/>
                  </a:moveTo>
                  <a:cubicBezTo>
                    <a:pt x="13939" y="0"/>
                    <a:pt x="13721" y="97"/>
                    <a:pt x="13611" y="255"/>
                  </a:cubicBezTo>
                  <a:lnTo>
                    <a:pt x="183" y="170"/>
                  </a:lnTo>
                  <a:cubicBezTo>
                    <a:pt x="0" y="365"/>
                    <a:pt x="25" y="535"/>
                    <a:pt x="183" y="681"/>
                  </a:cubicBezTo>
                  <a:lnTo>
                    <a:pt x="13563" y="596"/>
                  </a:lnTo>
                  <a:cubicBezTo>
                    <a:pt x="13636" y="790"/>
                    <a:pt x="13891" y="948"/>
                    <a:pt x="14182" y="948"/>
                  </a:cubicBezTo>
                  <a:cubicBezTo>
                    <a:pt x="14547" y="948"/>
                    <a:pt x="14827" y="729"/>
                    <a:pt x="14827" y="474"/>
                  </a:cubicBezTo>
                  <a:cubicBezTo>
                    <a:pt x="14827" y="207"/>
                    <a:pt x="14547" y="0"/>
                    <a:pt x="141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2" name="Google Shape;2342;p37">
              <a:extLst>
                <a:ext uri="{FF2B5EF4-FFF2-40B4-BE49-F238E27FC236}">
                  <a16:creationId xmlns:a16="http://schemas.microsoft.com/office/drawing/2014/main" id="{29251A24-DFCE-4FE1-271D-E394C6E561B8}"/>
                </a:ext>
              </a:extLst>
            </p:cNvPr>
            <p:cNvSpPr/>
            <p:nvPr/>
          </p:nvSpPr>
          <p:spPr>
            <a:xfrm>
              <a:off x="1158878" y="5364068"/>
              <a:ext cx="214416" cy="20771"/>
            </a:xfrm>
            <a:custGeom>
              <a:avLst/>
              <a:gdLst/>
              <a:ahLst/>
              <a:cxnLst/>
              <a:rect l="l" t="t" r="r" b="b"/>
              <a:pathLst>
                <a:path w="5275" h="511" extrusionOk="0">
                  <a:moveTo>
                    <a:pt x="171" y="0"/>
                  </a:moveTo>
                  <a:cubicBezTo>
                    <a:pt x="0" y="195"/>
                    <a:pt x="13" y="365"/>
                    <a:pt x="171" y="511"/>
                  </a:cubicBezTo>
                  <a:lnTo>
                    <a:pt x="5275" y="474"/>
                  </a:lnTo>
                  <a:lnTo>
                    <a:pt x="5275" y="37"/>
                  </a:lnTo>
                  <a:lnTo>
                    <a:pt x="17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3" name="Google Shape;2343;p37">
              <a:extLst>
                <a:ext uri="{FF2B5EF4-FFF2-40B4-BE49-F238E27FC236}">
                  <a16:creationId xmlns:a16="http://schemas.microsoft.com/office/drawing/2014/main" id="{93F295BF-822B-7539-33CB-7F06A0B00B88}"/>
                </a:ext>
              </a:extLst>
            </p:cNvPr>
            <p:cNvSpPr/>
            <p:nvPr/>
          </p:nvSpPr>
          <p:spPr>
            <a:xfrm>
              <a:off x="1690873" y="5357158"/>
              <a:ext cx="70198" cy="38574"/>
            </a:xfrm>
            <a:custGeom>
              <a:avLst/>
              <a:gdLst/>
              <a:ahLst/>
              <a:cxnLst/>
              <a:rect l="l" t="t" r="r" b="b"/>
              <a:pathLst>
                <a:path w="1727" h="949" extrusionOk="0">
                  <a:moveTo>
                    <a:pt x="1082" y="0"/>
                  </a:moveTo>
                  <a:cubicBezTo>
                    <a:pt x="839" y="0"/>
                    <a:pt x="621" y="97"/>
                    <a:pt x="511" y="255"/>
                  </a:cubicBezTo>
                  <a:lnTo>
                    <a:pt x="1" y="255"/>
                  </a:lnTo>
                  <a:lnTo>
                    <a:pt x="1" y="596"/>
                  </a:lnTo>
                  <a:lnTo>
                    <a:pt x="463" y="596"/>
                  </a:lnTo>
                  <a:cubicBezTo>
                    <a:pt x="536" y="790"/>
                    <a:pt x="791" y="948"/>
                    <a:pt x="1082" y="948"/>
                  </a:cubicBezTo>
                  <a:cubicBezTo>
                    <a:pt x="1447" y="948"/>
                    <a:pt x="1727" y="729"/>
                    <a:pt x="1727" y="474"/>
                  </a:cubicBezTo>
                  <a:cubicBezTo>
                    <a:pt x="1727" y="207"/>
                    <a:pt x="1447" y="0"/>
                    <a:pt x="10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4" name="Google Shape;2344;p37">
              <a:extLst>
                <a:ext uri="{FF2B5EF4-FFF2-40B4-BE49-F238E27FC236}">
                  <a16:creationId xmlns:a16="http://schemas.microsoft.com/office/drawing/2014/main" id="{15602CB8-D55F-1762-58CF-4F567DC7CCFE}"/>
                </a:ext>
              </a:extLst>
            </p:cNvPr>
            <p:cNvSpPr/>
            <p:nvPr/>
          </p:nvSpPr>
          <p:spPr>
            <a:xfrm>
              <a:off x="1422640" y="5365531"/>
              <a:ext cx="24267" cy="17844"/>
            </a:xfrm>
            <a:custGeom>
              <a:avLst/>
              <a:gdLst/>
              <a:ahLst/>
              <a:cxnLst/>
              <a:rect l="l" t="t" r="r" b="b"/>
              <a:pathLst>
                <a:path w="597" h="439" extrusionOk="0">
                  <a:moveTo>
                    <a:pt x="1" y="1"/>
                  </a:moveTo>
                  <a:lnTo>
                    <a:pt x="1" y="438"/>
                  </a:lnTo>
                  <a:lnTo>
                    <a:pt x="596" y="426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5" name="Google Shape;2345;p37">
              <a:extLst>
                <a:ext uri="{FF2B5EF4-FFF2-40B4-BE49-F238E27FC236}">
                  <a16:creationId xmlns:a16="http://schemas.microsoft.com/office/drawing/2014/main" id="{91B6AB05-F738-57C1-5652-0EE8DA8EAA58}"/>
                </a:ext>
              </a:extLst>
            </p:cNvPr>
            <p:cNvSpPr/>
            <p:nvPr/>
          </p:nvSpPr>
          <p:spPr>
            <a:xfrm>
              <a:off x="1578767" y="5330452"/>
              <a:ext cx="595770" cy="124585"/>
            </a:xfrm>
            <a:custGeom>
              <a:avLst/>
              <a:gdLst/>
              <a:ahLst/>
              <a:cxnLst/>
              <a:rect l="l" t="t" r="r" b="b"/>
              <a:pathLst>
                <a:path w="14657" h="3065" extrusionOk="0">
                  <a:moveTo>
                    <a:pt x="14438" y="1"/>
                  </a:moveTo>
                  <a:lnTo>
                    <a:pt x="1203" y="2274"/>
                  </a:lnTo>
                  <a:cubicBezTo>
                    <a:pt x="1105" y="2166"/>
                    <a:pt x="936" y="2105"/>
                    <a:pt x="739" y="2105"/>
                  </a:cubicBezTo>
                  <a:cubicBezTo>
                    <a:pt x="693" y="2105"/>
                    <a:pt x="645" y="2109"/>
                    <a:pt x="596" y="2116"/>
                  </a:cubicBezTo>
                  <a:cubicBezTo>
                    <a:pt x="243" y="2176"/>
                    <a:pt x="0" y="2432"/>
                    <a:pt x="37" y="2687"/>
                  </a:cubicBezTo>
                  <a:cubicBezTo>
                    <a:pt x="78" y="2916"/>
                    <a:pt x="316" y="3064"/>
                    <a:pt x="604" y="3064"/>
                  </a:cubicBezTo>
                  <a:cubicBezTo>
                    <a:pt x="653" y="3064"/>
                    <a:pt x="703" y="3060"/>
                    <a:pt x="754" y="3051"/>
                  </a:cubicBezTo>
                  <a:cubicBezTo>
                    <a:pt x="1045" y="3003"/>
                    <a:pt x="1276" y="2820"/>
                    <a:pt x="1313" y="2602"/>
                  </a:cubicBezTo>
                  <a:lnTo>
                    <a:pt x="14523" y="511"/>
                  </a:lnTo>
                  <a:cubicBezTo>
                    <a:pt x="14656" y="341"/>
                    <a:pt x="14644" y="171"/>
                    <a:pt x="144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6" name="Google Shape;2346;p37">
              <a:extLst>
                <a:ext uri="{FF2B5EF4-FFF2-40B4-BE49-F238E27FC236}">
                  <a16:creationId xmlns:a16="http://schemas.microsoft.com/office/drawing/2014/main" id="{8901A0BC-AD83-EDEE-768A-3F710CFCD4FC}"/>
                </a:ext>
              </a:extLst>
            </p:cNvPr>
            <p:cNvSpPr/>
            <p:nvPr/>
          </p:nvSpPr>
          <p:spPr>
            <a:xfrm>
              <a:off x="1961097" y="5330452"/>
              <a:ext cx="213440" cy="53411"/>
            </a:xfrm>
            <a:custGeom>
              <a:avLst/>
              <a:gdLst/>
              <a:ahLst/>
              <a:cxnLst/>
              <a:rect l="l" t="t" r="r" b="b"/>
              <a:pathLst>
                <a:path w="5251" h="1314" extrusionOk="0">
                  <a:moveTo>
                    <a:pt x="5032" y="1"/>
                  </a:moveTo>
                  <a:lnTo>
                    <a:pt x="0" y="876"/>
                  </a:lnTo>
                  <a:lnTo>
                    <a:pt x="73" y="1313"/>
                  </a:lnTo>
                  <a:lnTo>
                    <a:pt x="5117" y="511"/>
                  </a:lnTo>
                  <a:cubicBezTo>
                    <a:pt x="5250" y="341"/>
                    <a:pt x="5238" y="171"/>
                    <a:pt x="50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7" name="Google Shape;2347;p37">
              <a:extLst>
                <a:ext uri="{FF2B5EF4-FFF2-40B4-BE49-F238E27FC236}">
                  <a16:creationId xmlns:a16="http://schemas.microsoft.com/office/drawing/2014/main" id="{88474AA3-5D4E-9BB3-C427-1C9E2D495B7E}"/>
                </a:ext>
              </a:extLst>
            </p:cNvPr>
            <p:cNvSpPr/>
            <p:nvPr/>
          </p:nvSpPr>
          <p:spPr>
            <a:xfrm>
              <a:off x="1578767" y="5416016"/>
              <a:ext cx="72149" cy="39022"/>
            </a:xfrm>
            <a:custGeom>
              <a:avLst/>
              <a:gdLst/>
              <a:ahLst/>
              <a:cxnLst/>
              <a:rect l="l" t="t" r="r" b="b"/>
              <a:pathLst>
                <a:path w="1775" h="960" extrusionOk="0">
                  <a:moveTo>
                    <a:pt x="739" y="0"/>
                  </a:moveTo>
                  <a:cubicBezTo>
                    <a:pt x="693" y="0"/>
                    <a:pt x="645" y="4"/>
                    <a:pt x="596" y="11"/>
                  </a:cubicBezTo>
                  <a:cubicBezTo>
                    <a:pt x="243" y="71"/>
                    <a:pt x="0" y="327"/>
                    <a:pt x="37" y="582"/>
                  </a:cubicBezTo>
                  <a:cubicBezTo>
                    <a:pt x="78" y="811"/>
                    <a:pt x="316" y="959"/>
                    <a:pt x="604" y="959"/>
                  </a:cubicBezTo>
                  <a:cubicBezTo>
                    <a:pt x="653" y="959"/>
                    <a:pt x="703" y="955"/>
                    <a:pt x="754" y="946"/>
                  </a:cubicBezTo>
                  <a:cubicBezTo>
                    <a:pt x="1045" y="898"/>
                    <a:pt x="1276" y="715"/>
                    <a:pt x="1313" y="497"/>
                  </a:cubicBezTo>
                  <a:lnTo>
                    <a:pt x="1775" y="424"/>
                  </a:lnTo>
                  <a:lnTo>
                    <a:pt x="1714" y="83"/>
                  </a:lnTo>
                  <a:lnTo>
                    <a:pt x="1203" y="169"/>
                  </a:lnTo>
                  <a:cubicBezTo>
                    <a:pt x="1105" y="61"/>
                    <a:pt x="936" y="0"/>
                    <a:pt x="7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48" name="Google Shape;2348;p37">
              <a:extLst>
                <a:ext uri="{FF2B5EF4-FFF2-40B4-BE49-F238E27FC236}">
                  <a16:creationId xmlns:a16="http://schemas.microsoft.com/office/drawing/2014/main" id="{C4E8BBF3-12E1-AE79-BAD4-DCF3321E3FC4}"/>
                </a:ext>
              </a:extLst>
            </p:cNvPr>
            <p:cNvSpPr/>
            <p:nvPr/>
          </p:nvSpPr>
          <p:spPr>
            <a:xfrm>
              <a:off x="1888460" y="5374433"/>
              <a:ext cx="26746" cy="20771"/>
            </a:xfrm>
            <a:custGeom>
              <a:avLst/>
              <a:gdLst/>
              <a:ahLst/>
              <a:cxnLst/>
              <a:rect l="l" t="t" r="r" b="b"/>
              <a:pathLst>
                <a:path w="658" h="511" extrusionOk="0">
                  <a:moveTo>
                    <a:pt x="596" y="1"/>
                  </a:moveTo>
                  <a:lnTo>
                    <a:pt x="1" y="98"/>
                  </a:lnTo>
                  <a:lnTo>
                    <a:pt x="74" y="511"/>
                  </a:lnTo>
                  <a:lnTo>
                    <a:pt x="657" y="414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4555757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89A5597-36FF-4B70-B312-C3DCDA183549}"/>
              </a:ext>
            </a:extLst>
          </p:cNvPr>
          <p:cNvSpPr/>
          <p:nvPr/>
        </p:nvSpPr>
        <p:spPr>
          <a:xfrm>
            <a:off x="2241004" y="782174"/>
            <a:ext cx="5270969" cy="16435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800" dirty="0" err="1">
                <a:latin typeface="#9Slide03 SFU Futura_07" panose="00000900000000000000" pitchFamily="2" charset="0"/>
              </a:rPr>
              <a:t>Sưu</a:t>
            </a:r>
            <a:r>
              <a:rPr lang="en-US" sz="2800" dirty="0">
                <a:latin typeface="#9Slide03 SFU Futura_07" panose="00000900000000000000" pitchFamily="2" charset="0"/>
              </a:rPr>
              <a:t> </a:t>
            </a:r>
            <a:r>
              <a:rPr lang="en-US" sz="2800" dirty="0" err="1">
                <a:latin typeface="#9Slide03 SFU Futura_07" panose="00000900000000000000" pitchFamily="2" charset="0"/>
              </a:rPr>
              <a:t>tầm</a:t>
            </a:r>
            <a:r>
              <a:rPr lang="en-US" sz="2800" dirty="0">
                <a:latin typeface="#9Slide03 SFU Futura_07" panose="00000900000000000000" pitchFamily="2" charset="0"/>
              </a:rPr>
              <a:t> </a:t>
            </a:r>
            <a:r>
              <a:rPr lang="en-US" sz="2800" dirty="0" err="1">
                <a:latin typeface="#9Slide03 SFU Futura_07" panose="00000900000000000000" pitchFamily="2" charset="0"/>
              </a:rPr>
              <a:t>thông</a:t>
            </a:r>
            <a:r>
              <a:rPr lang="en-US" sz="2800" dirty="0">
                <a:latin typeface="#9Slide03 SFU Futura_07" panose="00000900000000000000" pitchFamily="2" charset="0"/>
              </a:rPr>
              <a:t> tin, </a:t>
            </a:r>
            <a:r>
              <a:rPr lang="en-US" sz="2800" dirty="0" err="1">
                <a:latin typeface="#9Slide03 SFU Futura_07" panose="00000900000000000000" pitchFamily="2" charset="0"/>
              </a:rPr>
              <a:t>tranh</a:t>
            </a:r>
            <a:r>
              <a:rPr lang="en-US" sz="2800" dirty="0">
                <a:latin typeface="#9Slide03 SFU Futura_07" panose="00000900000000000000" pitchFamily="2" charset="0"/>
              </a:rPr>
              <a:t> </a:t>
            </a:r>
            <a:r>
              <a:rPr lang="en-US" sz="2800" dirty="0" err="1">
                <a:latin typeface="#9Slide03 SFU Futura_07" panose="00000900000000000000" pitchFamily="2" charset="0"/>
              </a:rPr>
              <a:t>ảnh</a:t>
            </a:r>
            <a:r>
              <a:rPr lang="en-US" sz="2800" dirty="0">
                <a:latin typeface="#9Slide03 SFU Futura_07" panose="00000900000000000000" pitchFamily="2" charset="0"/>
              </a:rPr>
              <a:t> </a:t>
            </a:r>
            <a:r>
              <a:rPr lang="en-US" sz="2800" dirty="0" err="1">
                <a:latin typeface="#9Slide03 SFU Futura_07" panose="00000900000000000000" pitchFamily="2" charset="0"/>
              </a:rPr>
              <a:t>nhằm</a:t>
            </a:r>
            <a:r>
              <a:rPr lang="en-US" sz="2800" dirty="0">
                <a:latin typeface="#9Slide03 SFU Futura_07" panose="00000900000000000000" pitchFamily="2" charset="0"/>
              </a:rPr>
              <a:t> </a:t>
            </a:r>
            <a:r>
              <a:rPr lang="en-US" sz="2800" dirty="0" err="1">
                <a:latin typeface="#9Slide03 SFU Futura_07" panose="00000900000000000000" pitchFamily="2" charset="0"/>
              </a:rPr>
              <a:t>giới</a:t>
            </a:r>
            <a:r>
              <a:rPr lang="en-US" sz="2800" dirty="0">
                <a:latin typeface="#9Slide03 SFU Futura_07" panose="00000900000000000000" pitchFamily="2" charset="0"/>
              </a:rPr>
              <a:t> </a:t>
            </a:r>
            <a:r>
              <a:rPr lang="en-US" sz="2800" dirty="0" err="1">
                <a:latin typeface="#9Slide03 SFU Futura_07" panose="00000900000000000000" pitchFamily="2" charset="0"/>
              </a:rPr>
              <a:t>thiệu</a:t>
            </a:r>
            <a:r>
              <a:rPr lang="en-US" sz="2800" dirty="0">
                <a:latin typeface="#9Slide03 SFU Futura_07" panose="00000900000000000000" pitchFamily="2" charset="0"/>
              </a:rPr>
              <a:t> </a:t>
            </a:r>
            <a:r>
              <a:rPr lang="en-US" sz="2800" dirty="0" err="1">
                <a:latin typeface="#9Slide03 SFU Futura_07" panose="00000900000000000000" pitchFamily="2" charset="0"/>
              </a:rPr>
              <a:t>về</a:t>
            </a:r>
            <a:r>
              <a:rPr lang="en-US" sz="2800" dirty="0">
                <a:latin typeface="#9Slide03 SFU Futura_07" panose="00000900000000000000" pitchFamily="2" charset="0"/>
              </a:rPr>
              <a:t> </a:t>
            </a:r>
            <a:r>
              <a:rPr lang="en-US" sz="2800" dirty="0" err="1">
                <a:latin typeface="#9Slide03 SFU Futura_07" panose="00000900000000000000" pitchFamily="2" charset="0"/>
              </a:rPr>
              <a:t>một</a:t>
            </a:r>
            <a:r>
              <a:rPr lang="en-US" sz="2800" dirty="0">
                <a:latin typeface="#9Slide03 SFU Futura_07" panose="00000900000000000000" pitchFamily="2" charset="0"/>
              </a:rPr>
              <a:t> </a:t>
            </a:r>
            <a:r>
              <a:rPr lang="en-US" sz="2800" dirty="0" err="1">
                <a:latin typeface="#9Slide03 SFU Futura_07" panose="00000900000000000000" pitchFamily="2" charset="0"/>
              </a:rPr>
              <a:t>đô</a:t>
            </a:r>
            <a:r>
              <a:rPr lang="en-US" sz="2800" dirty="0">
                <a:latin typeface="#9Slide03 SFU Futura_07" panose="00000900000000000000" pitchFamily="2" charset="0"/>
              </a:rPr>
              <a:t> </a:t>
            </a:r>
            <a:r>
              <a:rPr lang="en-US" sz="2800" dirty="0" err="1">
                <a:latin typeface="#9Slide03 SFU Futura_07" panose="00000900000000000000" pitchFamily="2" charset="0"/>
              </a:rPr>
              <a:t>thị</a:t>
            </a:r>
            <a:r>
              <a:rPr lang="en-US" sz="2800" dirty="0">
                <a:latin typeface="#9Slide03 SFU Futura_07" panose="00000900000000000000" pitchFamily="2" charset="0"/>
              </a:rPr>
              <a:t> </a:t>
            </a:r>
            <a:r>
              <a:rPr lang="en-US" sz="2800" dirty="0" err="1">
                <a:latin typeface="#9Slide03 SFU Futura_07" panose="00000900000000000000" pitchFamily="2" charset="0"/>
              </a:rPr>
              <a:t>tiêu</a:t>
            </a:r>
            <a:r>
              <a:rPr lang="en-US" sz="2800" dirty="0">
                <a:latin typeface="#9Slide03 SFU Futura_07" panose="00000900000000000000" pitchFamily="2" charset="0"/>
              </a:rPr>
              <a:t> </a:t>
            </a:r>
            <a:r>
              <a:rPr lang="en-US" sz="2800" dirty="0" err="1">
                <a:latin typeface="#9Slide03 SFU Futura_07" panose="00000900000000000000" pitchFamily="2" charset="0"/>
              </a:rPr>
              <a:t>biểu</a:t>
            </a:r>
            <a:r>
              <a:rPr lang="en-US" sz="2800" dirty="0">
                <a:latin typeface="#9Slide03 SFU Futura_07" panose="00000900000000000000" pitchFamily="2" charset="0"/>
              </a:rPr>
              <a:t> </a:t>
            </a:r>
            <a:r>
              <a:rPr lang="en-US" sz="2800" dirty="0" err="1">
                <a:latin typeface="#9Slide03 SFU Futura_07" panose="00000900000000000000" pitchFamily="2" charset="0"/>
              </a:rPr>
              <a:t>của</a:t>
            </a:r>
            <a:r>
              <a:rPr lang="en-US" sz="2800" dirty="0">
                <a:latin typeface="#9Slide03 SFU Futura_07" panose="00000900000000000000" pitchFamily="2" charset="0"/>
              </a:rPr>
              <a:t> </a:t>
            </a:r>
            <a:r>
              <a:rPr lang="en-US" sz="2800" dirty="0" err="1">
                <a:latin typeface="#9Slide03 SFU Futura_07" panose="00000900000000000000" pitchFamily="2" charset="0"/>
              </a:rPr>
              <a:t>Trung</a:t>
            </a:r>
            <a:r>
              <a:rPr lang="en-US" sz="2800" dirty="0">
                <a:latin typeface="#9Slide03 SFU Futura_07" panose="00000900000000000000" pitchFamily="2" charset="0"/>
              </a:rPr>
              <a:t> </a:t>
            </a:r>
            <a:r>
              <a:rPr lang="en-US" sz="2800" dirty="0" err="1">
                <a:latin typeface="#9Slide03 SFU Futura_07" panose="00000900000000000000" pitchFamily="2" charset="0"/>
              </a:rPr>
              <a:t>và</a:t>
            </a:r>
            <a:r>
              <a:rPr lang="en-US" sz="2800" dirty="0">
                <a:latin typeface="#9Slide03 SFU Futura_07" panose="00000900000000000000" pitchFamily="2" charset="0"/>
              </a:rPr>
              <a:t> Nam </a:t>
            </a:r>
            <a:r>
              <a:rPr lang="en-US" sz="2800" dirty="0" err="1">
                <a:latin typeface="#9Slide03 SFU Futura_07" panose="00000900000000000000" pitchFamily="2" charset="0"/>
              </a:rPr>
              <a:t>Mỹ</a:t>
            </a:r>
            <a:r>
              <a:rPr lang="en-US" sz="2800" dirty="0">
                <a:latin typeface="#9Slide03 SFU Futura_07" panose="00000900000000000000" pitchFamily="2" charset="0"/>
              </a:rPr>
              <a:t>.</a:t>
            </a:r>
          </a:p>
        </p:txBody>
      </p:sp>
      <p:sp>
        <p:nvSpPr>
          <p:cNvPr id="10" name="Frame 9">
            <a:extLst>
              <a:ext uri="{FF2B5EF4-FFF2-40B4-BE49-F238E27FC236}">
                <a16:creationId xmlns:a16="http://schemas.microsoft.com/office/drawing/2014/main" id="{8C907544-39EE-4C3D-B19F-F25283DAF4C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8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F7DD6CDB-1FDF-55B4-03B7-5A84D4BA43DD}"/>
              </a:ext>
            </a:extLst>
          </p:cNvPr>
          <p:cNvSpPr txBox="1"/>
          <p:nvPr/>
        </p:nvSpPr>
        <p:spPr>
          <a:xfrm>
            <a:off x="7511973" y="623360"/>
            <a:ext cx="4032031" cy="2211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20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2800" b="1" kern="0" dirty="0">
                <a:solidFill>
                  <a:srgbClr val="0000FF"/>
                </a:solidFill>
                <a:effectLst/>
                <a:latin typeface="#9Slide03 SFU Futura_07" panose="000009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0000FF"/>
                </a:solidFill>
                <a:latin typeface="#9Slide03 SFU Futura_07" panose="000009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kern="0" dirty="0">
                <a:solidFill>
                  <a:srgbClr val="0000FF"/>
                </a:solidFill>
                <a:latin typeface="#9Slide03 SFU Futura_07" panose="000009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0000FF"/>
                </a:solidFill>
                <a:latin typeface="#9Slide03 SFU Futura_07" panose="000009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b="1" kern="0" dirty="0">
                <a:solidFill>
                  <a:srgbClr val="0000FF"/>
                </a:solidFill>
                <a:latin typeface="#9Slide03 SFU Futura_07" panose="000009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kern="0" dirty="0" err="1">
                <a:solidFill>
                  <a:srgbClr val="0000FF"/>
                </a:solidFill>
                <a:latin typeface="#9Slide03 SFU Futura_07" panose="000009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endParaRPr lang="en-US" sz="2800" b="1" kern="0" dirty="0">
              <a:solidFill>
                <a:srgbClr val="0000FF"/>
              </a:solidFill>
              <a:effectLst/>
              <a:latin typeface="#9Slide03 SFU Futura_07" panose="000009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20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2800" b="1" kern="0" dirty="0">
                <a:solidFill>
                  <a:srgbClr val="0000FF"/>
                </a:solidFill>
                <a:latin typeface="#9Slide03 SFU Futura_07" panose="000009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0000FF"/>
                </a:solidFill>
                <a:latin typeface="#9Slide03 SFU Futura_07" panose="000009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800" b="1" kern="0" dirty="0">
                <a:solidFill>
                  <a:srgbClr val="0000FF"/>
                </a:solidFill>
                <a:latin typeface="#9Slide03 SFU Futura_07" panose="000009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0000FF"/>
                </a:solidFill>
                <a:latin typeface="#9Slide03 SFU Futura_07" panose="000009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800" b="1" kern="0" dirty="0">
                <a:solidFill>
                  <a:srgbClr val="0000FF"/>
                </a:solidFill>
                <a:latin typeface="#9Slide03 SFU Futura_07" panose="000009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0000FF"/>
                </a:solidFill>
                <a:latin typeface="#9Slide03 SFU Futura_07" panose="000009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800" b="1" kern="0" dirty="0">
                <a:solidFill>
                  <a:srgbClr val="0000FF"/>
                </a:solidFill>
                <a:latin typeface="#9Slide03 SFU Futura_07" panose="000009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0000FF"/>
                </a:solidFill>
                <a:latin typeface="#9Slide03 SFU Futura_07" panose="000009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sz="2800" b="1" kern="0" dirty="0">
                <a:solidFill>
                  <a:srgbClr val="0000FF"/>
                </a:solidFill>
                <a:latin typeface="#9Slide03 SFU Futura_07" panose="000009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0000FF"/>
                </a:solidFill>
                <a:latin typeface="#9Slide03 SFU Futura_07" panose="000009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b="1" kern="0" dirty="0">
                <a:solidFill>
                  <a:srgbClr val="0000FF"/>
                </a:solidFill>
                <a:latin typeface="#9Slide03 SFU Futura_07" panose="000009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0000FF"/>
                </a:solidFill>
                <a:latin typeface="#9Slide03 SFU Futura_07" panose="000009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800" b="1" kern="0" dirty="0">
                <a:solidFill>
                  <a:srgbClr val="0000FF"/>
                </a:solidFill>
                <a:latin typeface="#9Slide03 SFU Futura_07" panose="000009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0000FF"/>
                </a:solidFill>
                <a:latin typeface="#9Slide03 SFU Futura_07" panose="000009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giấy</a:t>
            </a:r>
            <a:r>
              <a:rPr lang="en-US" sz="2800" b="1" kern="0" dirty="0">
                <a:solidFill>
                  <a:srgbClr val="0000FF"/>
                </a:solidFill>
                <a:latin typeface="#9Slide03 SFU Futura_07" panose="000009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A4 </a:t>
            </a:r>
            <a:r>
              <a:rPr lang="en-US" sz="2800" b="1" kern="0" dirty="0" err="1">
                <a:solidFill>
                  <a:srgbClr val="0000FF"/>
                </a:solidFill>
                <a:latin typeface="#9Slide03 SFU Futura_07" panose="000009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800" b="1" kern="0" dirty="0">
                <a:solidFill>
                  <a:srgbClr val="0000FF"/>
                </a:solidFill>
                <a:latin typeface="#9Slide03 SFU Futura_07" panose="000009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0000FF"/>
                </a:solidFill>
                <a:latin typeface="#9Slide03 SFU Futura_07" panose="000009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thiết</a:t>
            </a:r>
            <a:r>
              <a:rPr lang="en-US" sz="2800" b="1" kern="0" dirty="0">
                <a:solidFill>
                  <a:srgbClr val="0000FF"/>
                </a:solidFill>
                <a:latin typeface="#9Slide03 SFU Futura_07" panose="000009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0000FF"/>
                </a:solidFill>
                <a:latin typeface="#9Slide03 SFU Futura_07" panose="000009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b="1" kern="0" dirty="0">
                <a:solidFill>
                  <a:srgbClr val="0000FF"/>
                </a:solidFill>
                <a:latin typeface="#9Slide03 SFU Futura_07" panose="000009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0000FF"/>
                </a:solidFill>
                <a:latin typeface="#9Slide03 SFU Futura_07" panose="000009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Canva</a:t>
            </a:r>
            <a:endParaRPr lang="en-US" sz="2800" b="1" kern="0" dirty="0">
              <a:solidFill>
                <a:srgbClr val="0000FF"/>
              </a:solidFill>
              <a:latin typeface="#9Slide03 SFU Futura_07" panose="000009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1506" name="Picture 2" descr="helping my friend with homework - Clip Art Library">
            <a:extLst>
              <a:ext uri="{FF2B5EF4-FFF2-40B4-BE49-F238E27FC236}">
                <a16:creationId xmlns:a16="http://schemas.microsoft.com/office/drawing/2014/main" id="{E4536E1C-3F84-72D7-622A-E6A3D880B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52" y="978123"/>
            <a:ext cx="1892635" cy="132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63A9A7AE-88F6-69A7-AA80-016E7E0DE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242" y="3365298"/>
            <a:ext cx="8024331" cy="3042576"/>
          </a:xfrm>
          <a:prstGeom prst="rect">
            <a:avLst/>
          </a:prstGeom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CB64251A-311E-E94F-6EA6-DD5E825C3C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7351" y="3275044"/>
            <a:ext cx="2185859" cy="322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8633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9">
            <a:extLst>
              <a:ext uri="{FF2B5EF4-FFF2-40B4-BE49-F238E27FC236}">
                <a16:creationId xmlns:a16="http://schemas.microsoft.com/office/drawing/2014/main" id="{20078BC9-D3AE-FEDA-5126-FD479AEB5E39}"/>
              </a:ext>
            </a:extLst>
          </p:cNvPr>
          <p:cNvSpPr txBox="1"/>
          <p:nvPr/>
        </p:nvSpPr>
        <p:spPr>
          <a:xfrm>
            <a:off x="7162800" y="843237"/>
            <a:ext cx="4332516" cy="32431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000" b="1" dirty="0" err="1">
                <a:solidFill>
                  <a:srgbClr val="0033CC"/>
                </a:solidFill>
                <a:latin typeface="#9Slide05 SVNFadilla" pitchFamily="2" charset="0"/>
                <a:ea typeface="Roboto" panose="02000000000000000000" pitchFamily="2" charset="0"/>
                <a:cs typeface="Roboto" panose="02000000000000000000" pitchFamily="2" charset="0"/>
              </a:rPr>
              <a:t>Chào</a:t>
            </a:r>
            <a:r>
              <a:rPr lang="en-US" sz="6000" b="1" dirty="0">
                <a:solidFill>
                  <a:srgbClr val="0033CC"/>
                </a:solidFill>
                <a:latin typeface="#9Slide05 SVNFadilla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6000" b="1" dirty="0" err="1">
                <a:solidFill>
                  <a:srgbClr val="0033CC"/>
                </a:solidFill>
                <a:latin typeface="#9Slide05 SVNFadilla" pitchFamily="2" charset="0"/>
                <a:ea typeface="Roboto" panose="02000000000000000000" pitchFamily="2" charset="0"/>
                <a:cs typeface="Roboto" panose="02000000000000000000" pitchFamily="2" charset="0"/>
              </a:rPr>
              <a:t>mừng</a:t>
            </a:r>
            <a:r>
              <a:rPr lang="en-US" sz="6000" b="1" dirty="0">
                <a:solidFill>
                  <a:srgbClr val="0033CC"/>
                </a:solidFill>
                <a:latin typeface="#9Slide05 SVNFadilla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marL="0" marR="0"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000" b="1" dirty="0" err="1">
                <a:solidFill>
                  <a:srgbClr val="0033CC"/>
                </a:solidFill>
                <a:latin typeface="#9Slide05 SVNFadilla" pitchFamily="2" charset="0"/>
                <a:ea typeface="Roboto" panose="02000000000000000000" pitchFamily="2" charset="0"/>
                <a:cs typeface="Roboto" panose="02000000000000000000" pitchFamily="2" charset="0"/>
              </a:rPr>
              <a:t>các</a:t>
            </a:r>
            <a:r>
              <a:rPr lang="en-US" sz="6000" b="1" dirty="0">
                <a:solidFill>
                  <a:srgbClr val="0033CC"/>
                </a:solidFill>
                <a:latin typeface="#9Slide05 SVNFadilla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6000" b="1" dirty="0" err="1">
                <a:solidFill>
                  <a:srgbClr val="0033CC"/>
                </a:solidFill>
                <a:latin typeface="#9Slide05 SVNFadilla" pitchFamily="2" charset="0"/>
                <a:ea typeface="Roboto" panose="02000000000000000000" pitchFamily="2" charset="0"/>
                <a:cs typeface="Roboto" panose="02000000000000000000" pitchFamily="2" charset="0"/>
              </a:rPr>
              <a:t>em</a:t>
            </a:r>
            <a:r>
              <a:rPr lang="en-US" sz="6000" b="1" dirty="0">
                <a:solidFill>
                  <a:srgbClr val="0033CC"/>
                </a:solidFill>
                <a:latin typeface="#9Slide05 SVNFadilla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6000" b="1" dirty="0" err="1">
                <a:solidFill>
                  <a:srgbClr val="0033CC"/>
                </a:solidFill>
                <a:latin typeface="#9Slide05 SVNFadilla" pitchFamily="2" charset="0"/>
                <a:ea typeface="Roboto" panose="02000000000000000000" pitchFamily="2" charset="0"/>
                <a:cs typeface="Roboto" panose="02000000000000000000" pitchFamily="2" charset="0"/>
              </a:rPr>
              <a:t>đến</a:t>
            </a:r>
            <a:r>
              <a:rPr lang="en-US" sz="6000" b="1" dirty="0">
                <a:solidFill>
                  <a:srgbClr val="0033CC"/>
                </a:solidFill>
                <a:latin typeface="#9Slide05 SVNFadilla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6000" b="1" dirty="0" err="1">
                <a:solidFill>
                  <a:srgbClr val="0033CC"/>
                </a:solidFill>
                <a:latin typeface="#9Slide05 SVNFadilla" pitchFamily="2" charset="0"/>
                <a:ea typeface="Roboto" panose="02000000000000000000" pitchFamily="2" charset="0"/>
                <a:cs typeface="Roboto" panose="02000000000000000000" pitchFamily="2" charset="0"/>
              </a:rPr>
              <a:t>với</a:t>
            </a:r>
            <a:r>
              <a:rPr lang="en-US" sz="6000" b="1" dirty="0">
                <a:solidFill>
                  <a:srgbClr val="0033CC"/>
                </a:solidFill>
                <a:latin typeface="#9Slide05 SVNFadilla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marL="0" marR="0"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000" b="1" dirty="0" err="1">
                <a:solidFill>
                  <a:srgbClr val="0033CC"/>
                </a:solidFill>
                <a:latin typeface="#9Slide05 SVNFadilla" pitchFamily="2" charset="0"/>
                <a:ea typeface="Roboto" panose="02000000000000000000" pitchFamily="2" charset="0"/>
                <a:cs typeface="Roboto" panose="02000000000000000000" pitchFamily="2" charset="0"/>
              </a:rPr>
              <a:t>lớp</a:t>
            </a:r>
            <a:r>
              <a:rPr lang="en-US" sz="6000" b="1" dirty="0">
                <a:solidFill>
                  <a:srgbClr val="0033CC"/>
                </a:solidFill>
                <a:latin typeface="#9Slide05 SVNFadilla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6000" b="1" dirty="0" err="1">
                <a:solidFill>
                  <a:srgbClr val="0033CC"/>
                </a:solidFill>
                <a:latin typeface="#9Slide05 SVNFadilla" pitchFamily="2" charset="0"/>
                <a:ea typeface="Roboto" panose="02000000000000000000" pitchFamily="2" charset="0"/>
                <a:cs typeface="Roboto" panose="02000000000000000000" pitchFamily="2" charset="0"/>
              </a:rPr>
              <a:t>học</a:t>
            </a:r>
            <a:r>
              <a:rPr lang="en-US" sz="6000" b="1" dirty="0">
                <a:solidFill>
                  <a:srgbClr val="0033CC"/>
                </a:solidFill>
                <a:latin typeface="#9Slide05 SVNFadilla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6000" b="1" dirty="0" err="1">
                <a:solidFill>
                  <a:srgbClr val="0033CC"/>
                </a:solidFill>
                <a:latin typeface="#9Slide05 SVNFadilla" pitchFamily="2" charset="0"/>
                <a:ea typeface="Roboto" panose="02000000000000000000" pitchFamily="2" charset="0"/>
                <a:cs typeface="Roboto" panose="02000000000000000000" pitchFamily="2" charset="0"/>
              </a:rPr>
              <a:t>Địa</a:t>
            </a:r>
            <a:r>
              <a:rPr lang="en-US" sz="6000" b="1" dirty="0">
                <a:solidFill>
                  <a:srgbClr val="0033CC"/>
                </a:solidFill>
                <a:latin typeface="#9Slide05 SVNFadilla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6000" b="1" dirty="0" err="1">
                <a:solidFill>
                  <a:srgbClr val="0033CC"/>
                </a:solidFill>
                <a:latin typeface="#9Slide05 SVNFadilla" pitchFamily="2" charset="0"/>
                <a:ea typeface="Roboto" panose="02000000000000000000" pitchFamily="2" charset="0"/>
                <a:cs typeface="Roboto" panose="02000000000000000000" pitchFamily="2" charset="0"/>
              </a:rPr>
              <a:t>lí</a:t>
            </a:r>
            <a:r>
              <a:rPr lang="en-US" sz="6000" b="1" dirty="0">
                <a:solidFill>
                  <a:srgbClr val="0033CC"/>
                </a:solidFill>
                <a:latin typeface="#9Slide05 SVNFadilla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endParaRPr lang="en-US" sz="6000" b="1" dirty="0">
              <a:solidFill>
                <a:srgbClr val="0033CC"/>
              </a:solidFill>
              <a:effectLst/>
              <a:latin typeface="#9Slide05 SVNFadilla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028" name="Picture 4" descr="Nature Drawing PNG, Vector, PSD, and Clipart With Transparent Background  for Free Download | Pngtree">
            <a:extLst>
              <a:ext uri="{FF2B5EF4-FFF2-40B4-BE49-F238E27FC236}">
                <a16:creationId xmlns:a16="http://schemas.microsoft.com/office/drawing/2014/main" id="{F259EE3F-6CC3-3BA0-74A6-01BE89C906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6165396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Nature Drawing PNG, Vector, PSD, and Clipart With Transparent Background  for Free Download | Pngtree">
            <a:extLst>
              <a:ext uri="{FF2B5EF4-FFF2-40B4-BE49-F238E27FC236}">
                <a16:creationId xmlns:a16="http://schemas.microsoft.com/office/drawing/2014/main" id="{EAF0A2BB-004B-CE12-D1EC-2E9C3C31F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396" y="3419475"/>
            <a:ext cx="6026604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ownload Tree, Nature, Forest. Royalty-Free Vector Graphic - Pixabay">
            <a:extLst>
              <a:ext uri="{FF2B5EF4-FFF2-40B4-BE49-F238E27FC236}">
                <a16:creationId xmlns:a16="http://schemas.microsoft.com/office/drawing/2014/main" id="{09387512-AC0F-B3AF-6C15-20AA5DB19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11" y="37661"/>
            <a:ext cx="65801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6">
            <a:extLst>
              <a:ext uri="{FF2B5EF4-FFF2-40B4-BE49-F238E27FC236}">
                <a16:creationId xmlns:a16="http://schemas.microsoft.com/office/drawing/2014/main" id="{52731E85-DAEE-D5A1-33B2-EF24DFEF39B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246" y="1070249"/>
            <a:ext cx="1061107" cy="1061107"/>
          </a:xfrm>
          <a:prstGeom prst="rect">
            <a:avLst/>
          </a:prstGeom>
        </p:spPr>
      </p:pic>
      <p:pic>
        <p:nvPicPr>
          <p:cNvPr id="11" name="Picture 147">
            <a:extLst>
              <a:ext uri="{FF2B5EF4-FFF2-40B4-BE49-F238E27FC236}">
                <a16:creationId xmlns:a16="http://schemas.microsoft.com/office/drawing/2014/main" id="{44C275F3-AA62-C9CD-75D9-79DBB02CD92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745" y="4011166"/>
            <a:ext cx="1127571" cy="1127571"/>
          </a:xfrm>
          <a:prstGeom prst="rect">
            <a:avLst/>
          </a:prstGeom>
        </p:spPr>
      </p:pic>
      <p:pic>
        <p:nvPicPr>
          <p:cNvPr id="12" name="Picture 149">
            <a:extLst>
              <a:ext uri="{FF2B5EF4-FFF2-40B4-BE49-F238E27FC236}">
                <a16:creationId xmlns:a16="http://schemas.microsoft.com/office/drawing/2014/main" id="{BE92903E-DFE0-C4DA-CB22-C9EBE8FF97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154" y="5562075"/>
            <a:ext cx="941245" cy="131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0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177;p37">
            <a:extLst>
              <a:ext uri="{FF2B5EF4-FFF2-40B4-BE49-F238E27FC236}">
                <a16:creationId xmlns:a16="http://schemas.microsoft.com/office/drawing/2014/main" id="{61A3E9F1-A39C-2EB2-CE38-528580F23AFF}"/>
              </a:ext>
            </a:extLst>
          </p:cNvPr>
          <p:cNvGrpSpPr/>
          <p:nvPr/>
        </p:nvGrpSpPr>
        <p:grpSpPr>
          <a:xfrm rot="10800000" flipH="1">
            <a:off x="5020210" y="4742369"/>
            <a:ext cx="1632025" cy="1845849"/>
            <a:chOff x="5068303" y="4756797"/>
            <a:chExt cx="1345668" cy="1521973"/>
          </a:xfrm>
        </p:grpSpPr>
        <p:sp>
          <p:nvSpPr>
            <p:cNvPr id="3" name="Google Shape;2178;p37">
              <a:extLst>
                <a:ext uri="{FF2B5EF4-FFF2-40B4-BE49-F238E27FC236}">
                  <a16:creationId xmlns:a16="http://schemas.microsoft.com/office/drawing/2014/main" id="{FC0F1782-52D2-D074-D9C3-F829F167D177}"/>
                </a:ext>
              </a:extLst>
            </p:cNvPr>
            <p:cNvSpPr/>
            <p:nvPr/>
          </p:nvSpPr>
          <p:spPr>
            <a:xfrm rot="5400000">
              <a:off x="5015156" y="4809944"/>
              <a:ext cx="1451961" cy="1345668"/>
            </a:xfrm>
            <a:custGeom>
              <a:avLst/>
              <a:gdLst/>
              <a:ahLst/>
              <a:cxnLst/>
              <a:rect l="l" t="t" r="r" b="b"/>
              <a:pathLst>
                <a:path w="33016" h="30599" extrusionOk="0">
                  <a:moveTo>
                    <a:pt x="15043" y="1"/>
                  </a:moveTo>
                  <a:lnTo>
                    <a:pt x="15043" y="1"/>
                  </a:lnTo>
                  <a:cubicBezTo>
                    <a:pt x="13536" y="228"/>
                    <a:pt x="12086" y="768"/>
                    <a:pt x="10778" y="1508"/>
                  </a:cubicBezTo>
                  <a:cubicBezTo>
                    <a:pt x="9640" y="2162"/>
                    <a:pt x="8588" y="2987"/>
                    <a:pt x="7650" y="3897"/>
                  </a:cubicBezTo>
                  <a:cubicBezTo>
                    <a:pt x="7820" y="4039"/>
                    <a:pt x="8048" y="4152"/>
                    <a:pt x="8275" y="4238"/>
                  </a:cubicBezTo>
                  <a:cubicBezTo>
                    <a:pt x="8844" y="4437"/>
                    <a:pt x="9527" y="4408"/>
                    <a:pt x="9982" y="4806"/>
                  </a:cubicBezTo>
                  <a:cubicBezTo>
                    <a:pt x="10636" y="5375"/>
                    <a:pt x="10437" y="6427"/>
                    <a:pt x="10835" y="7195"/>
                  </a:cubicBezTo>
                  <a:cubicBezTo>
                    <a:pt x="11091" y="7707"/>
                    <a:pt x="11602" y="8048"/>
                    <a:pt x="12114" y="8304"/>
                  </a:cubicBezTo>
                  <a:cubicBezTo>
                    <a:pt x="12626" y="8560"/>
                    <a:pt x="13195" y="8759"/>
                    <a:pt x="13650" y="9072"/>
                  </a:cubicBezTo>
                  <a:cubicBezTo>
                    <a:pt x="14105" y="9413"/>
                    <a:pt x="14503" y="9954"/>
                    <a:pt x="14475" y="10522"/>
                  </a:cubicBezTo>
                  <a:cubicBezTo>
                    <a:pt x="14449" y="11031"/>
                    <a:pt x="13991" y="11540"/>
                    <a:pt x="13509" y="11540"/>
                  </a:cubicBezTo>
                  <a:cubicBezTo>
                    <a:pt x="13452" y="11540"/>
                    <a:pt x="13394" y="11533"/>
                    <a:pt x="13337" y="11518"/>
                  </a:cubicBezTo>
                  <a:cubicBezTo>
                    <a:pt x="12939" y="11404"/>
                    <a:pt x="12683" y="11006"/>
                    <a:pt x="12512" y="10636"/>
                  </a:cubicBezTo>
                  <a:cubicBezTo>
                    <a:pt x="12313" y="10209"/>
                    <a:pt x="12171" y="9726"/>
                    <a:pt x="11915" y="9299"/>
                  </a:cubicBezTo>
                  <a:cubicBezTo>
                    <a:pt x="11688" y="8873"/>
                    <a:pt x="11290" y="8503"/>
                    <a:pt x="10806" y="8446"/>
                  </a:cubicBezTo>
                  <a:cubicBezTo>
                    <a:pt x="10738" y="8435"/>
                    <a:pt x="10670" y="8430"/>
                    <a:pt x="10603" y="8430"/>
                  </a:cubicBezTo>
                  <a:cubicBezTo>
                    <a:pt x="10016" y="8430"/>
                    <a:pt x="9464" y="8817"/>
                    <a:pt x="8871" y="8817"/>
                  </a:cubicBezTo>
                  <a:cubicBezTo>
                    <a:pt x="8853" y="8817"/>
                    <a:pt x="8834" y="8817"/>
                    <a:pt x="8816" y="8816"/>
                  </a:cubicBezTo>
                  <a:cubicBezTo>
                    <a:pt x="8105" y="8788"/>
                    <a:pt x="7564" y="8190"/>
                    <a:pt x="7195" y="7593"/>
                  </a:cubicBezTo>
                  <a:cubicBezTo>
                    <a:pt x="6825" y="6996"/>
                    <a:pt x="6484" y="6314"/>
                    <a:pt x="5858" y="6001"/>
                  </a:cubicBezTo>
                  <a:cubicBezTo>
                    <a:pt x="5034" y="7081"/>
                    <a:pt x="4351" y="8247"/>
                    <a:pt x="3782" y="9470"/>
                  </a:cubicBezTo>
                  <a:cubicBezTo>
                    <a:pt x="3384" y="10380"/>
                    <a:pt x="3015" y="11290"/>
                    <a:pt x="2702" y="12200"/>
                  </a:cubicBezTo>
                  <a:cubicBezTo>
                    <a:pt x="3100" y="12598"/>
                    <a:pt x="3384" y="13167"/>
                    <a:pt x="3896" y="13423"/>
                  </a:cubicBezTo>
                  <a:cubicBezTo>
                    <a:pt x="4101" y="13525"/>
                    <a:pt x="4317" y="13564"/>
                    <a:pt x="4539" y="13564"/>
                  </a:cubicBezTo>
                  <a:cubicBezTo>
                    <a:pt x="5120" y="13564"/>
                    <a:pt x="5746" y="13298"/>
                    <a:pt x="6342" y="13195"/>
                  </a:cubicBezTo>
                  <a:cubicBezTo>
                    <a:pt x="6507" y="13169"/>
                    <a:pt x="6675" y="13157"/>
                    <a:pt x="6843" y="13157"/>
                  </a:cubicBezTo>
                  <a:cubicBezTo>
                    <a:pt x="7595" y="13157"/>
                    <a:pt x="8348" y="13413"/>
                    <a:pt x="8929" y="13878"/>
                  </a:cubicBezTo>
                  <a:cubicBezTo>
                    <a:pt x="9129" y="14048"/>
                    <a:pt x="9328" y="14276"/>
                    <a:pt x="9413" y="14532"/>
                  </a:cubicBezTo>
                  <a:cubicBezTo>
                    <a:pt x="9498" y="14816"/>
                    <a:pt x="9413" y="15129"/>
                    <a:pt x="9185" y="15271"/>
                  </a:cubicBezTo>
                  <a:cubicBezTo>
                    <a:pt x="9068" y="15355"/>
                    <a:pt x="8920" y="15380"/>
                    <a:pt x="8772" y="15380"/>
                  </a:cubicBezTo>
                  <a:cubicBezTo>
                    <a:pt x="8670" y="15380"/>
                    <a:pt x="8567" y="15368"/>
                    <a:pt x="8474" y="15357"/>
                  </a:cubicBezTo>
                  <a:cubicBezTo>
                    <a:pt x="7658" y="15232"/>
                    <a:pt x="6809" y="15053"/>
                    <a:pt x="5981" y="15053"/>
                  </a:cubicBezTo>
                  <a:cubicBezTo>
                    <a:pt x="5483" y="15053"/>
                    <a:pt x="4992" y="15118"/>
                    <a:pt x="4522" y="15300"/>
                  </a:cubicBezTo>
                  <a:cubicBezTo>
                    <a:pt x="3896" y="15527"/>
                    <a:pt x="3356" y="15982"/>
                    <a:pt x="2759" y="16323"/>
                  </a:cubicBezTo>
                  <a:cubicBezTo>
                    <a:pt x="2389" y="16551"/>
                    <a:pt x="1962" y="16750"/>
                    <a:pt x="1536" y="16864"/>
                  </a:cubicBezTo>
                  <a:cubicBezTo>
                    <a:pt x="1337" y="17859"/>
                    <a:pt x="1195" y="18854"/>
                    <a:pt x="1052" y="19878"/>
                  </a:cubicBezTo>
                  <a:cubicBezTo>
                    <a:pt x="1024" y="20191"/>
                    <a:pt x="996" y="20532"/>
                    <a:pt x="939" y="20873"/>
                  </a:cubicBezTo>
                  <a:cubicBezTo>
                    <a:pt x="1536" y="20646"/>
                    <a:pt x="2133" y="20475"/>
                    <a:pt x="2730" y="20333"/>
                  </a:cubicBezTo>
                  <a:cubicBezTo>
                    <a:pt x="2996" y="20257"/>
                    <a:pt x="3286" y="20194"/>
                    <a:pt x="3569" y="20194"/>
                  </a:cubicBezTo>
                  <a:cubicBezTo>
                    <a:pt x="3710" y="20194"/>
                    <a:pt x="3849" y="20210"/>
                    <a:pt x="3981" y="20248"/>
                  </a:cubicBezTo>
                  <a:cubicBezTo>
                    <a:pt x="4408" y="20361"/>
                    <a:pt x="4778" y="20731"/>
                    <a:pt x="4749" y="21158"/>
                  </a:cubicBezTo>
                  <a:cubicBezTo>
                    <a:pt x="4721" y="21470"/>
                    <a:pt x="4465" y="21755"/>
                    <a:pt x="4181" y="21897"/>
                  </a:cubicBezTo>
                  <a:cubicBezTo>
                    <a:pt x="3868" y="22068"/>
                    <a:pt x="3555" y="22124"/>
                    <a:pt x="3242" y="22181"/>
                  </a:cubicBezTo>
                  <a:cubicBezTo>
                    <a:pt x="2304" y="22437"/>
                    <a:pt x="1422" y="22892"/>
                    <a:pt x="683" y="23518"/>
                  </a:cubicBezTo>
                  <a:cubicBezTo>
                    <a:pt x="455" y="25878"/>
                    <a:pt x="285" y="28238"/>
                    <a:pt x="0" y="30599"/>
                  </a:cubicBezTo>
                  <a:cubicBezTo>
                    <a:pt x="1763" y="29888"/>
                    <a:pt x="3640" y="29490"/>
                    <a:pt x="5517" y="29319"/>
                  </a:cubicBezTo>
                  <a:cubicBezTo>
                    <a:pt x="5574" y="28921"/>
                    <a:pt x="5631" y="28551"/>
                    <a:pt x="5631" y="28181"/>
                  </a:cubicBezTo>
                  <a:cubicBezTo>
                    <a:pt x="5716" y="26959"/>
                    <a:pt x="5830" y="25651"/>
                    <a:pt x="6655" y="24769"/>
                  </a:cubicBezTo>
                  <a:cubicBezTo>
                    <a:pt x="6838" y="24567"/>
                    <a:pt x="7117" y="24413"/>
                    <a:pt x="7360" y="24413"/>
                  </a:cubicBezTo>
                  <a:cubicBezTo>
                    <a:pt x="7493" y="24413"/>
                    <a:pt x="7616" y="24459"/>
                    <a:pt x="7707" y="24570"/>
                  </a:cubicBezTo>
                  <a:cubicBezTo>
                    <a:pt x="7820" y="24712"/>
                    <a:pt x="7820" y="24940"/>
                    <a:pt x="7792" y="25139"/>
                  </a:cubicBezTo>
                  <a:lnTo>
                    <a:pt x="7394" y="29177"/>
                  </a:lnTo>
                  <a:cubicBezTo>
                    <a:pt x="7952" y="29160"/>
                    <a:pt x="8510" y="29153"/>
                    <a:pt x="9067" y="29153"/>
                  </a:cubicBezTo>
                  <a:cubicBezTo>
                    <a:pt x="10413" y="29153"/>
                    <a:pt x="11754" y="29193"/>
                    <a:pt x="13081" y="29234"/>
                  </a:cubicBezTo>
                  <a:lnTo>
                    <a:pt x="13110" y="29234"/>
                  </a:lnTo>
                  <a:cubicBezTo>
                    <a:pt x="13138" y="28551"/>
                    <a:pt x="12683" y="27926"/>
                    <a:pt x="12399" y="27300"/>
                  </a:cubicBezTo>
                  <a:cubicBezTo>
                    <a:pt x="11773" y="25935"/>
                    <a:pt x="11830" y="24314"/>
                    <a:pt x="12541" y="23006"/>
                  </a:cubicBezTo>
                  <a:cubicBezTo>
                    <a:pt x="12740" y="22665"/>
                    <a:pt x="12996" y="22323"/>
                    <a:pt x="13337" y="22124"/>
                  </a:cubicBezTo>
                  <a:cubicBezTo>
                    <a:pt x="13510" y="22031"/>
                    <a:pt x="13702" y="21982"/>
                    <a:pt x="13890" y="21982"/>
                  </a:cubicBezTo>
                  <a:cubicBezTo>
                    <a:pt x="14102" y="21982"/>
                    <a:pt x="14308" y="22045"/>
                    <a:pt x="14475" y="22181"/>
                  </a:cubicBezTo>
                  <a:cubicBezTo>
                    <a:pt x="14787" y="22437"/>
                    <a:pt x="14873" y="22864"/>
                    <a:pt x="14816" y="23262"/>
                  </a:cubicBezTo>
                  <a:cubicBezTo>
                    <a:pt x="14759" y="23660"/>
                    <a:pt x="14560" y="24030"/>
                    <a:pt x="14446" y="24399"/>
                  </a:cubicBezTo>
                  <a:cubicBezTo>
                    <a:pt x="14020" y="25594"/>
                    <a:pt x="14133" y="26959"/>
                    <a:pt x="14702" y="28096"/>
                  </a:cubicBezTo>
                  <a:cubicBezTo>
                    <a:pt x="14930" y="28523"/>
                    <a:pt x="15214" y="28892"/>
                    <a:pt x="15470" y="29290"/>
                  </a:cubicBezTo>
                  <a:cubicBezTo>
                    <a:pt x="15698" y="29294"/>
                    <a:pt x="15927" y="29296"/>
                    <a:pt x="16156" y="29296"/>
                  </a:cubicBezTo>
                  <a:cubicBezTo>
                    <a:pt x="17866" y="29296"/>
                    <a:pt x="19587" y="29197"/>
                    <a:pt x="21243" y="28921"/>
                  </a:cubicBezTo>
                  <a:cubicBezTo>
                    <a:pt x="21271" y="28807"/>
                    <a:pt x="21271" y="28693"/>
                    <a:pt x="21299" y="28580"/>
                  </a:cubicBezTo>
                  <a:cubicBezTo>
                    <a:pt x="21385" y="27670"/>
                    <a:pt x="21100" y="26788"/>
                    <a:pt x="20788" y="25935"/>
                  </a:cubicBezTo>
                  <a:cubicBezTo>
                    <a:pt x="20475" y="25110"/>
                    <a:pt x="20133" y="24257"/>
                    <a:pt x="20077" y="23347"/>
                  </a:cubicBezTo>
                  <a:cubicBezTo>
                    <a:pt x="19963" y="21726"/>
                    <a:pt x="20816" y="20020"/>
                    <a:pt x="20133" y="18570"/>
                  </a:cubicBezTo>
                  <a:cubicBezTo>
                    <a:pt x="19963" y="18143"/>
                    <a:pt x="19650" y="17774"/>
                    <a:pt x="19423" y="17347"/>
                  </a:cubicBezTo>
                  <a:cubicBezTo>
                    <a:pt x="19195" y="16949"/>
                    <a:pt x="19081" y="16409"/>
                    <a:pt x="19309" y="16011"/>
                  </a:cubicBezTo>
                  <a:cubicBezTo>
                    <a:pt x="19489" y="15668"/>
                    <a:pt x="19874" y="15497"/>
                    <a:pt x="20263" y="15497"/>
                  </a:cubicBezTo>
                  <a:cubicBezTo>
                    <a:pt x="20488" y="15497"/>
                    <a:pt x="20714" y="15555"/>
                    <a:pt x="20901" y="15669"/>
                  </a:cubicBezTo>
                  <a:cubicBezTo>
                    <a:pt x="21442" y="15954"/>
                    <a:pt x="21726" y="16579"/>
                    <a:pt x="21783" y="17176"/>
                  </a:cubicBezTo>
                  <a:cubicBezTo>
                    <a:pt x="21840" y="17774"/>
                    <a:pt x="21726" y="18371"/>
                    <a:pt x="21641" y="18968"/>
                  </a:cubicBezTo>
                  <a:cubicBezTo>
                    <a:pt x="21356" y="20788"/>
                    <a:pt x="21271" y="22807"/>
                    <a:pt x="22408" y="24257"/>
                  </a:cubicBezTo>
                  <a:cubicBezTo>
                    <a:pt x="23119" y="25167"/>
                    <a:pt x="24314" y="25821"/>
                    <a:pt x="24541" y="26987"/>
                  </a:cubicBezTo>
                  <a:cubicBezTo>
                    <a:pt x="24598" y="27385"/>
                    <a:pt x="24541" y="27783"/>
                    <a:pt x="24399" y="28153"/>
                  </a:cubicBezTo>
                  <a:cubicBezTo>
                    <a:pt x="24968" y="27954"/>
                    <a:pt x="25536" y="27726"/>
                    <a:pt x="26077" y="27442"/>
                  </a:cubicBezTo>
                  <a:cubicBezTo>
                    <a:pt x="27811" y="26617"/>
                    <a:pt x="29375" y="25366"/>
                    <a:pt x="30570" y="23859"/>
                  </a:cubicBezTo>
                  <a:cubicBezTo>
                    <a:pt x="30029" y="23205"/>
                    <a:pt x="29091" y="22921"/>
                    <a:pt x="28608" y="22210"/>
                  </a:cubicBezTo>
                  <a:cubicBezTo>
                    <a:pt x="28096" y="21442"/>
                    <a:pt x="28266" y="20447"/>
                    <a:pt x="28181" y="19508"/>
                  </a:cubicBezTo>
                  <a:cubicBezTo>
                    <a:pt x="28067" y="18229"/>
                    <a:pt x="27328" y="17006"/>
                    <a:pt x="26247" y="16295"/>
                  </a:cubicBezTo>
                  <a:cubicBezTo>
                    <a:pt x="25821" y="16011"/>
                    <a:pt x="25309" y="15783"/>
                    <a:pt x="24968" y="15357"/>
                  </a:cubicBezTo>
                  <a:cubicBezTo>
                    <a:pt x="24626" y="14930"/>
                    <a:pt x="24541" y="14247"/>
                    <a:pt x="24968" y="13906"/>
                  </a:cubicBezTo>
                  <a:cubicBezTo>
                    <a:pt x="25099" y="13811"/>
                    <a:pt x="25260" y="13770"/>
                    <a:pt x="25431" y="13770"/>
                  </a:cubicBezTo>
                  <a:cubicBezTo>
                    <a:pt x="25666" y="13770"/>
                    <a:pt x="25919" y="13848"/>
                    <a:pt x="26134" y="13963"/>
                  </a:cubicBezTo>
                  <a:cubicBezTo>
                    <a:pt x="26845" y="14390"/>
                    <a:pt x="27243" y="15186"/>
                    <a:pt x="27669" y="15925"/>
                  </a:cubicBezTo>
                  <a:cubicBezTo>
                    <a:pt x="28067" y="16665"/>
                    <a:pt x="28636" y="17404"/>
                    <a:pt x="29461" y="17575"/>
                  </a:cubicBezTo>
                  <a:cubicBezTo>
                    <a:pt x="29593" y="17600"/>
                    <a:pt x="29729" y="17608"/>
                    <a:pt x="29866" y="17608"/>
                  </a:cubicBezTo>
                  <a:cubicBezTo>
                    <a:pt x="30139" y="17608"/>
                    <a:pt x="30418" y="17575"/>
                    <a:pt x="30689" y="17575"/>
                  </a:cubicBezTo>
                  <a:cubicBezTo>
                    <a:pt x="30892" y="17575"/>
                    <a:pt x="31091" y="17594"/>
                    <a:pt x="31281" y="17660"/>
                  </a:cubicBezTo>
                  <a:cubicBezTo>
                    <a:pt x="31963" y="17944"/>
                    <a:pt x="32247" y="18769"/>
                    <a:pt x="32304" y="19508"/>
                  </a:cubicBezTo>
                  <a:cubicBezTo>
                    <a:pt x="32304" y="19906"/>
                    <a:pt x="32276" y="20304"/>
                    <a:pt x="32276" y="20703"/>
                  </a:cubicBezTo>
                  <a:cubicBezTo>
                    <a:pt x="32987" y="18655"/>
                    <a:pt x="33015" y="16380"/>
                    <a:pt x="32276" y="14333"/>
                  </a:cubicBezTo>
                  <a:cubicBezTo>
                    <a:pt x="32134" y="13935"/>
                    <a:pt x="31963" y="13565"/>
                    <a:pt x="31764" y="13195"/>
                  </a:cubicBezTo>
                  <a:cubicBezTo>
                    <a:pt x="31707" y="13167"/>
                    <a:pt x="31622" y="13167"/>
                    <a:pt x="31565" y="13138"/>
                  </a:cubicBezTo>
                  <a:cubicBezTo>
                    <a:pt x="31307" y="13104"/>
                    <a:pt x="31043" y="13085"/>
                    <a:pt x="30779" y="13085"/>
                  </a:cubicBezTo>
                  <a:cubicBezTo>
                    <a:pt x="30171" y="13085"/>
                    <a:pt x="29561" y="13185"/>
                    <a:pt x="29006" y="13423"/>
                  </a:cubicBezTo>
                  <a:cubicBezTo>
                    <a:pt x="28807" y="13508"/>
                    <a:pt x="28608" y="13622"/>
                    <a:pt x="28409" y="13679"/>
                  </a:cubicBezTo>
                  <a:cubicBezTo>
                    <a:pt x="28372" y="13683"/>
                    <a:pt x="28334" y="13686"/>
                    <a:pt x="28296" y="13686"/>
                  </a:cubicBezTo>
                  <a:cubicBezTo>
                    <a:pt x="28102" y="13686"/>
                    <a:pt x="27907" y="13623"/>
                    <a:pt x="27811" y="13480"/>
                  </a:cubicBezTo>
                  <a:cubicBezTo>
                    <a:pt x="27669" y="13281"/>
                    <a:pt x="27726" y="13025"/>
                    <a:pt x="27868" y="12854"/>
                  </a:cubicBezTo>
                  <a:cubicBezTo>
                    <a:pt x="28010" y="12655"/>
                    <a:pt x="28209" y="12541"/>
                    <a:pt x="28409" y="12456"/>
                  </a:cubicBezTo>
                  <a:cubicBezTo>
                    <a:pt x="28998" y="12220"/>
                    <a:pt x="29641" y="12093"/>
                    <a:pt x="30273" y="12093"/>
                  </a:cubicBezTo>
                  <a:cubicBezTo>
                    <a:pt x="30556" y="12093"/>
                    <a:pt x="30837" y="12119"/>
                    <a:pt x="31110" y="12172"/>
                  </a:cubicBezTo>
                  <a:cubicBezTo>
                    <a:pt x="30029" y="10693"/>
                    <a:pt x="28465" y="9584"/>
                    <a:pt x="26674" y="9129"/>
                  </a:cubicBezTo>
                  <a:cubicBezTo>
                    <a:pt x="26759" y="8105"/>
                    <a:pt x="26589" y="7081"/>
                    <a:pt x="26247" y="6115"/>
                  </a:cubicBezTo>
                  <a:cubicBezTo>
                    <a:pt x="25650" y="7025"/>
                    <a:pt x="24882" y="7849"/>
                    <a:pt x="23972" y="8532"/>
                  </a:cubicBezTo>
                  <a:cubicBezTo>
                    <a:pt x="23776" y="8674"/>
                    <a:pt x="23514" y="8794"/>
                    <a:pt x="23282" y="8794"/>
                  </a:cubicBezTo>
                  <a:cubicBezTo>
                    <a:pt x="23143" y="8794"/>
                    <a:pt x="23016" y="8752"/>
                    <a:pt x="22920" y="8645"/>
                  </a:cubicBezTo>
                  <a:cubicBezTo>
                    <a:pt x="22721" y="8361"/>
                    <a:pt x="22949" y="7935"/>
                    <a:pt x="23176" y="7679"/>
                  </a:cubicBezTo>
                  <a:cubicBezTo>
                    <a:pt x="24058" y="6541"/>
                    <a:pt x="24826" y="5261"/>
                    <a:pt x="25110" y="3868"/>
                  </a:cubicBezTo>
                  <a:cubicBezTo>
                    <a:pt x="24115" y="2475"/>
                    <a:pt x="22721" y="1337"/>
                    <a:pt x="21157" y="655"/>
                  </a:cubicBezTo>
                  <a:cubicBezTo>
                    <a:pt x="20731" y="484"/>
                    <a:pt x="20304" y="313"/>
                    <a:pt x="19849" y="200"/>
                  </a:cubicBezTo>
                  <a:cubicBezTo>
                    <a:pt x="19678" y="683"/>
                    <a:pt x="19252" y="1138"/>
                    <a:pt x="18968" y="1593"/>
                  </a:cubicBezTo>
                  <a:cubicBezTo>
                    <a:pt x="18370" y="2503"/>
                    <a:pt x="18200" y="3669"/>
                    <a:pt x="18541" y="4721"/>
                  </a:cubicBezTo>
                  <a:cubicBezTo>
                    <a:pt x="18712" y="5261"/>
                    <a:pt x="18996" y="5745"/>
                    <a:pt x="19224" y="6257"/>
                  </a:cubicBezTo>
                  <a:cubicBezTo>
                    <a:pt x="19451" y="6797"/>
                    <a:pt x="19622" y="7366"/>
                    <a:pt x="19479" y="7906"/>
                  </a:cubicBezTo>
                  <a:cubicBezTo>
                    <a:pt x="19369" y="8460"/>
                    <a:pt x="18908" y="8959"/>
                    <a:pt x="18359" y="8959"/>
                  </a:cubicBezTo>
                  <a:cubicBezTo>
                    <a:pt x="18344" y="8959"/>
                    <a:pt x="18329" y="8959"/>
                    <a:pt x="18314" y="8958"/>
                  </a:cubicBezTo>
                  <a:cubicBezTo>
                    <a:pt x="17517" y="8930"/>
                    <a:pt x="17091" y="7991"/>
                    <a:pt x="17091" y="7224"/>
                  </a:cubicBezTo>
                  <a:cubicBezTo>
                    <a:pt x="17091" y="6427"/>
                    <a:pt x="17347" y="5631"/>
                    <a:pt x="17205" y="4863"/>
                  </a:cubicBezTo>
                  <a:cubicBezTo>
                    <a:pt x="16977" y="3726"/>
                    <a:pt x="15896" y="2958"/>
                    <a:pt x="15356" y="1906"/>
                  </a:cubicBezTo>
                  <a:cubicBezTo>
                    <a:pt x="15043" y="1309"/>
                    <a:pt x="14958" y="655"/>
                    <a:pt x="150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" name="Google Shape;2179;p37">
              <a:extLst>
                <a:ext uri="{FF2B5EF4-FFF2-40B4-BE49-F238E27FC236}">
                  <a16:creationId xmlns:a16="http://schemas.microsoft.com/office/drawing/2014/main" id="{632A77CB-D270-5613-ACF5-44719584E257}"/>
                </a:ext>
              </a:extLst>
            </p:cNvPr>
            <p:cNvSpPr/>
            <p:nvPr/>
          </p:nvSpPr>
          <p:spPr>
            <a:xfrm rot="5400000">
              <a:off x="6058124" y="5448995"/>
              <a:ext cx="123841" cy="355206"/>
            </a:xfrm>
            <a:custGeom>
              <a:avLst/>
              <a:gdLst/>
              <a:ahLst/>
              <a:cxnLst/>
              <a:rect l="l" t="t" r="r" b="b"/>
              <a:pathLst>
                <a:path w="2816" h="8077" extrusionOk="0">
                  <a:moveTo>
                    <a:pt x="114" y="0"/>
                  </a:moveTo>
                  <a:cubicBezTo>
                    <a:pt x="57" y="256"/>
                    <a:pt x="29" y="512"/>
                    <a:pt x="0" y="768"/>
                  </a:cubicBezTo>
                  <a:cubicBezTo>
                    <a:pt x="313" y="1479"/>
                    <a:pt x="626" y="2190"/>
                    <a:pt x="939" y="2901"/>
                  </a:cubicBezTo>
                  <a:cubicBezTo>
                    <a:pt x="1650" y="4635"/>
                    <a:pt x="2275" y="6342"/>
                    <a:pt x="2816" y="8076"/>
                  </a:cubicBezTo>
                  <a:cubicBezTo>
                    <a:pt x="2048" y="5346"/>
                    <a:pt x="1138" y="2645"/>
                    <a:pt x="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" name="Google Shape;2180;p37">
              <a:extLst>
                <a:ext uri="{FF2B5EF4-FFF2-40B4-BE49-F238E27FC236}">
                  <a16:creationId xmlns:a16="http://schemas.microsoft.com/office/drawing/2014/main" id="{49B7BA90-2BFC-BA7D-B682-A4DA2DA210E9}"/>
                </a:ext>
              </a:extLst>
            </p:cNvPr>
            <p:cNvSpPr/>
            <p:nvPr/>
          </p:nvSpPr>
          <p:spPr>
            <a:xfrm rot="5400000">
              <a:off x="6145069" y="5615936"/>
              <a:ext cx="185101" cy="305204"/>
            </a:xfrm>
            <a:custGeom>
              <a:avLst/>
              <a:gdLst/>
              <a:ahLst/>
              <a:cxnLst/>
              <a:rect l="l" t="t" r="r" b="b"/>
              <a:pathLst>
                <a:path w="4209" h="6940" extrusionOk="0">
                  <a:moveTo>
                    <a:pt x="0" y="1"/>
                  </a:moveTo>
                  <a:lnTo>
                    <a:pt x="0" y="1"/>
                  </a:lnTo>
                  <a:cubicBezTo>
                    <a:pt x="882" y="2304"/>
                    <a:pt x="1706" y="4608"/>
                    <a:pt x="2417" y="6940"/>
                  </a:cubicBezTo>
                  <a:cubicBezTo>
                    <a:pt x="3242" y="5859"/>
                    <a:pt x="3953" y="4636"/>
                    <a:pt x="4209" y="3328"/>
                  </a:cubicBezTo>
                  <a:cubicBezTo>
                    <a:pt x="3214" y="1935"/>
                    <a:pt x="1820" y="797"/>
                    <a:pt x="256" y="115"/>
                  </a:cubicBezTo>
                  <a:cubicBezTo>
                    <a:pt x="171" y="86"/>
                    <a:pt x="86" y="58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" name="Google Shape;2181;p37">
              <a:extLst>
                <a:ext uri="{FF2B5EF4-FFF2-40B4-BE49-F238E27FC236}">
                  <a16:creationId xmlns:a16="http://schemas.microsoft.com/office/drawing/2014/main" id="{352ECA33-52C3-CE4C-E601-462E43A356DE}"/>
                </a:ext>
              </a:extLst>
            </p:cNvPr>
            <p:cNvSpPr/>
            <p:nvPr/>
          </p:nvSpPr>
          <p:spPr>
            <a:xfrm rot="5400000">
              <a:off x="5800495" y="4916240"/>
              <a:ext cx="175118" cy="121334"/>
            </a:xfrm>
            <a:custGeom>
              <a:avLst/>
              <a:gdLst/>
              <a:ahLst/>
              <a:cxnLst/>
              <a:rect l="l" t="t" r="r" b="b"/>
              <a:pathLst>
                <a:path w="3982" h="2759" extrusionOk="0">
                  <a:moveTo>
                    <a:pt x="285" y="0"/>
                  </a:moveTo>
                  <a:cubicBezTo>
                    <a:pt x="200" y="256"/>
                    <a:pt x="86" y="540"/>
                    <a:pt x="1" y="796"/>
                  </a:cubicBezTo>
                  <a:cubicBezTo>
                    <a:pt x="967" y="1394"/>
                    <a:pt x="1877" y="2048"/>
                    <a:pt x="2787" y="2759"/>
                  </a:cubicBezTo>
                  <a:cubicBezTo>
                    <a:pt x="2986" y="2702"/>
                    <a:pt x="3157" y="2645"/>
                    <a:pt x="3328" y="2616"/>
                  </a:cubicBezTo>
                  <a:cubicBezTo>
                    <a:pt x="3555" y="2588"/>
                    <a:pt x="3754" y="2588"/>
                    <a:pt x="3982" y="2588"/>
                  </a:cubicBezTo>
                  <a:cubicBezTo>
                    <a:pt x="2787" y="1706"/>
                    <a:pt x="1536" y="825"/>
                    <a:pt x="2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" name="Google Shape;2182;p37">
              <a:extLst>
                <a:ext uri="{FF2B5EF4-FFF2-40B4-BE49-F238E27FC236}">
                  <a16:creationId xmlns:a16="http://schemas.microsoft.com/office/drawing/2014/main" id="{3EEF6309-1DB2-A873-92CF-FA998A05C5C3}"/>
                </a:ext>
              </a:extLst>
            </p:cNvPr>
            <p:cNvSpPr/>
            <p:nvPr/>
          </p:nvSpPr>
          <p:spPr>
            <a:xfrm rot="5400000">
              <a:off x="5524089" y="4858716"/>
              <a:ext cx="175162" cy="83821"/>
            </a:xfrm>
            <a:custGeom>
              <a:avLst/>
              <a:gdLst/>
              <a:ahLst/>
              <a:cxnLst/>
              <a:rect l="l" t="t" r="r" b="b"/>
              <a:pathLst>
                <a:path w="3983" h="1906" extrusionOk="0">
                  <a:moveTo>
                    <a:pt x="172" y="0"/>
                  </a:moveTo>
                  <a:cubicBezTo>
                    <a:pt x="115" y="370"/>
                    <a:pt x="58" y="740"/>
                    <a:pt x="1" y="1109"/>
                  </a:cubicBezTo>
                  <a:cubicBezTo>
                    <a:pt x="1338" y="1308"/>
                    <a:pt x="2674" y="1593"/>
                    <a:pt x="3982" y="1905"/>
                  </a:cubicBezTo>
                  <a:cubicBezTo>
                    <a:pt x="3954" y="1877"/>
                    <a:pt x="3925" y="1849"/>
                    <a:pt x="3868" y="1849"/>
                  </a:cubicBezTo>
                  <a:cubicBezTo>
                    <a:pt x="2646" y="1223"/>
                    <a:pt x="1423" y="597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" name="Google Shape;2183;p37">
              <a:extLst>
                <a:ext uri="{FF2B5EF4-FFF2-40B4-BE49-F238E27FC236}">
                  <a16:creationId xmlns:a16="http://schemas.microsoft.com/office/drawing/2014/main" id="{8962A3E6-F26B-4921-8B00-1745E8CD5544}"/>
                </a:ext>
              </a:extLst>
            </p:cNvPr>
            <p:cNvSpPr/>
            <p:nvPr/>
          </p:nvSpPr>
          <p:spPr>
            <a:xfrm rot="5400000">
              <a:off x="4995784" y="4871842"/>
              <a:ext cx="1516960" cy="1296896"/>
            </a:xfrm>
            <a:custGeom>
              <a:avLst/>
              <a:gdLst/>
              <a:ahLst/>
              <a:cxnLst/>
              <a:rect l="l" t="t" r="r" b="b"/>
              <a:pathLst>
                <a:path w="34494" h="29490" extrusionOk="0">
                  <a:moveTo>
                    <a:pt x="13707" y="1"/>
                  </a:moveTo>
                  <a:cubicBezTo>
                    <a:pt x="12768" y="257"/>
                    <a:pt x="11858" y="626"/>
                    <a:pt x="11005" y="1081"/>
                  </a:cubicBezTo>
                  <a:cubicBezTo>
                    <a:pt x="13650" y="4693"/>
                    <a:pt x="16095" y="8446"/>
                    <a:pt x="17972" y="12484"/>
                  </a:cubicBezTo>
                  <a:cubicBezTo>
                    <a:pt x="16891" y="13053"/>
                    <a:pt x="15868" y="13679"/>
                    <a:pt x="14844" y="14304"/>
                  </a:cubicBezTo>
                  <a:cubicBezTo>
                    <a:pt x="13849" y="12854"/>
                    <a:pt x="12825" y="11461"/>
                    <a:pt x="11887" y="10153"/>
                  </a:cubicBezTo>
                  <a:cubicBezTo>
                    <a:pt x="11403" y="9498"/>
                    <a:pt x="10920" y="8816"/>
                    <a:pt x="10465" y="8162"/>
                  </a:cubicBezTo>
                  <a:cubicBezTo>
                    <a:pt x="9888" y="8189"/>
                    <a:pt x="9338" y="8562"/>
                    <a:pt x="8763" y="8562"/>
                  </a:cubicBezTo>
                  <a:cubicBezTo>
                    <a:pt x="8743" y="8562"/>
                    <a:pt x="8722" y="8561"/>
                    <a:pt x="8702" y="8560"/>
                  </a:cubicBezTo>
                  <a:cubicBezTo>
                    <a:pt x="7991" y="8532"/>
                    <a:pt x="7450" y="7934"/>
                    <a:pt x="7081" y="7337"/>
                  </a:cubicBezTo>
                  <a:cubicBezTo>
                    <a:pt x="6711" y="6740"/>
                    <a:pt x="6370" y="6058"/>
                    <a:pt x="5744" y="5745"/>
                  </a:cubicBezTo>
                  <a:cubicBezTo>
                    <a:pt x="5289" y="6342"/>
                    <a:pt x="4891" y="6996"/>
                    <a:pt x="4493" y="7650"/>
                  </a:cubicBezTo>
                  <a:cubicBezTo>
                    <a:pt x="6740" y="9072"/>
                    <a:pt x="8872" y="10664"/>
                    <a:pt x="10977" y="12257"/>
                  </a:cubicBezTo>
                  <a:cubicBezTo>
                    <a:pt x="12057" y="13082"/>
                    <a:pt x="13109" y="13906"/>
                    <a:pt x="14190" y="14702"/>
                  </a:cubicBezTo>
                  <a:cubicBezTo>
                    <a:pt x="13308" y="15271"/>
                    <a:pt x="12455" y="15897"/>
                    <a:pt x="11631" y="16522"/>
                  </a:cubicBezTo>
                  <a:cubicBezTo>
                    <a:pt x="10834" y="15925"/>
                    <a:pt x="10067" y="15328"/>
                    <a:pt x="9270" y="14731"/>
                  </a:cubicBezTo>
                  <a:cubicBezTo>
                    <a:pt x="9242" y="14845"/>
                    <a:pt x="9185" y="14958"/>
                    <a:pt x="9071" y="15015"/>
                  </a:cubicBezTo>
                  <a:cubicBezTo>
                    <a:pt x="8954" y="15099"/>
                    <a:pt x="8806" y="15124"/>
                    <a:pt x="8658" y="15124"/>
                  </a:cubicBezTo>
                  <a:cubicBezTo>
                    <a:pt x="8556" y="15124"/>
                    <a:pt x="8453" y="15112"/>
                    <a:pt x="8360" y="15101"/>
                  </a:cubicBezTo>
                  <a:cubicBezTo>
                    <a:pt x="8275" y="15072"/>
                    <a:pt x="8190" y="15072"/>
                    <a:pt x="8105" y="15044"/>
                  </a:cubicBezTo>
                  <a:lnTo>
                    <a:pt x="8105" y="15044"/>
                  </a:lnTo>
                  <a:cubicBezTo>
                    <a:pt x="8958" y="15811"/>
                    <a:pt x="9782" y="16579"/>
                    <a:pt x="10579" y="17375"/>
                  </a:cubicBezTo>
                  <a:cubicBezTo>
                    <a:pt x="8815" y="18826"/>
                    <a:pt x="7195" y="20447"/>
                    <a:pt x="5659" y="22153"/>
                  </a:cubicBezTo>
                  <a:cubicBezTo>
                    <a:pt x="5090" y="21982"/>
                    <a:pt x="4493" y="21840"/>
                    <a:pt x="3896" y="21698"/>
                  </a:cubicBezTo>
                  <a:cubicBezTo>
                    <a:pt x="3668" y="21812"/>
                    <a:pt x="3384" y="21868"/>
                    <a:pt x="3128" y="21925"/>
                  </a:cubicBezTo>
                  <a:cubicBezTo>
                    <a:pt x="2190" y="22181"/>
                    <a:pt x="1308" y="22636"/>
                    <a:pt x="569" y="23262"/>
                  </a:cubicBezTo>
                  <a:cubicBezTo>
                    <a:pt x="569" y="23376"/>
                    <a:pt x="540" y="23461"/>
                    <a:pt x="540" y="23575"/>
                  </a:cubicBezTo>
                  <a:cubicBezTo>
                    <a:pt x="1848" y="23489"/>
                    <a:pt x="3185" y="23461"/>
                    <a:pt x="4522" y="23461"/>
                  </a:cubicBezTo>
                  <a:cubicBezTo>
                    <a:pt x="3697" y="24456"/>
                    <a:pt x="2901" y="25451"/>
                    <a:pt x="2133" y="26475"/>
                  </a:cubicBezTo>
                  <a:cubicBezTo>
                    <a:pt x="1507" y="26504"/>
                    <a:pt x="882" y="26532"/>
                    <a:pt x="284" y="26589"/>
                  </a:cubicBezTo>
                  <a:cubicBezTo>
                    <a:pt x="171" y="27556"/>
                    <a:pt x="85" y="28523"/>
                    <a:pt x="0" y="29489"/>
                  </a:cubicBezTo>
                  <a:cubicBezTo>
                    <a:pt x="85" y="29347"/>
                    <a:pt x="199" y="29205"/>
                    <a:pt x="313" y="29063"/>
                  </a:cubicBezTo>
                  <a:lnTo>
                    <a:pt x="484" y="29205"/>
                  </a:lnTo>
                  <a:cubicBezTo>
                    <a:pt x="8275" y="17944"/>
                    <a:pt x="20958" y="9698"/>
                    <a:pt x="34494" y="7792"/>
                  </a:cubicBezTo>
                  <a:lnTo>
                    <a:pt x="34124" y="6655"/>
                  </a:lnTo>
                  <a:cubicBezTo>
                    <a:pt x="31593" y="7024"/>
                    <a:pt x="29062" y="7679"/>
                    <a:pt x="26588" y="8560"/>
                  </a:cubicBezTo>
                  <a:cubicBezTo>
                    <a:pt x="26588" y="7622"/>
                    <a:pt x="26446" y="6712"/>
                    <a:pt x="26133" y="5859"/>
                  </a:cubicBezTo>
                  <a:cubicBezTo>
                    <a:pt x="25536" y="6769"/>
                    <a:pt x="24768" y="7593"/>
                    <a:pt x="23858" y="8276"/>
                  </a:cubicBezTo>
                  <a:cubicBezTo>
                    <a:pt x="23773" y="8333"/>
                    <a:pt x="23688" y="8389"/>
                    <a:pt x="23574" y="8418"/>
                  </a:cubicBezTo>
                  <a:cubicBezTo>
                    <a:pt x="23688" y="8816"/>
                    <a:pt x="23802" y="9214"/>
                    <a:pt x="23915" y="9584"/>
                  </a:cubicBezTo>
                  <a:cubicBezTo>
                    <a:pt x="22038" y="10380"/>
                    <a:pt x="20219" y="11262"/>
                    <a:pt x="18455" y="12200"/>
                  </a:cubicBezTo>
                  <a:cubicBezTo>
                    <a:pt x="17801" y="10067"/>
                    <a:pt x="17062" y="7934"/>
                    <a:pt x="16152" y="5802"/>
                  </a:cubicBezTo>
                  <a:cubicBezTo>
                    <a:pt x="15356" y="3868"/>
                    <a:pt x="14474" y="1963"/>
                    <a:pt x="137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" name="Google Shape;2184;p37">
              <a:extLst>
                <a:ext uri="{FF2B5EF4-FFF2-40B4-BE49-F238E27FC236}">
                  <a16:creationId xmlns:a16="http://schemas.microsoft.com/office/drawing/2014/main" id="{A1924864-31E8-FE18-C411-DE82075E9F76}"/>
                </a:ext>
              </a:extLst>
            </p:cNvPr>
            <p:cNvSpPr/>
            <p:nvPr/>
          </p:nvSpPr>
          <p:spPr>
            <a:xfrm rot="5400000">
              <a:off x="6115668" y="5313430"/>
              <a:ext cx="143850" cy="188619"/>
            </a:xfrm>
            <a:custGeom>
              <a:avLst/>
              <a:gdLst/>
              <a:ahLst/>
              <a:cxnLst/>
              <a:rect l="l" t="t" r="r" b="b"/>
              <a:pathLst>
                <a:path w="3271" h="4289" extrusionOk="0">
                  <a:moveTo>
                    <a:pt x="1276" y="1"/>
                  </a:moveTo>
                  <a:cubicBezTo>
                    <a:pt x="1252" y="1"/>
                    <a:pt x="1217" y="4"/>
                    <a:pt x="1166" y="12"/>
                  </a:cubicBezTo>
                  <a:cubicBezTo>
                    <a:pt x="768" y="69"/>
                    <a:pt x="399" y="239"/>
                    <a:pt x="228" y="552"/>
                  </a:cubicBezTo>
                  <a:cubicBezTo>
                    <a:pt x="1" y="979"/>
                    <a:pt x="114" y="1462"/>
                    <a:pt x="285" y="1917"/>
                  </a:cubicBezTo>
                  <a:cubicBezTo>
                    <a:pt x="598" y="2856"/>
                    <a:pt x="1166" y="3823"/>
                    <a:pt x="2105" y="4221"/>
                  </a:cubicBezTo>
                  <a:cubicBezTo>
                    <a:pt x="2209" y="4262"/>
                    <a:pt x="2313" y="4289"/>
                    <a:pt x="2428" y="4289"/>
                  </a:cubicBezTo>
                  <a:cubicBezTo>
                    <a:pt x="2470" y="4289"/>
                    <a:pt x="2514" y="4285"/>
                    <a:pt x="2560" y="4277"/>
                  </a:cubicBezTo>
                  <a:cubicBezTo>
                    <a:pt x="2816" y="4221"/>
                    <a:pt x="2986" y="3936"/>
                    <a:pt x="3072" y="3680"/>
                  </a:cubicBezTo>
                  <a:cubicBezTo>
                    <a:pt x="3271" y="3026"/>
                    <a:pt x="3242" y="2287"/>
                    <a:pt x="2929" y="1633"/>
                  </a:cubicBezTo>
                  <a:cubicBezTo>
                    <a:pt x="2617" y="1007"/>
                    <a:pt x="2076" y="495"/>
                    <a:pt x="1422" y="239"/>
                  </a:cubicBezTo>
                  <a:cubicBezTo>
                    <a:pt x="1128" y="141"/>
                    <a:pt x="1427" y="1"/>
                    <a:pt x="12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" name="Google Shape;2185;p37">
              <a:extLst>
                <a:ext uri="{FF2B5EF4-FFF2-40B4-BE49-F238E27FC236}">
                  <a16:creationId xmlns:a16="http://schemas.microsoft.com/office/drawing/2014/main" id="{803114DC-21CD-5C46-B5AA-BCC163E8B467}"/>
                </a:ext>
              </a:extLst>
            </p:cNvPr>
            <p:cNvSpPr/>
            <p:nvPr/>
          </p:nvSpPr>
          <p:spPr>
            <a:xfrm rot="5400000">
              <a:off x="5636124" y="4967936"/>
              <a:ext cx="103831" cy="71727"/>
            </a:xfrm>
            <a:custGeom>
              <a:avLst/>
              <a:gdLst/>
              <a:ahLst/>
              <a:cxnLst/>
              <a:rect l="l" t="t" r="r" b="b"/>
              <a:pathLst>
                <a:path w="2361" h="1631" extrusionOk="0">
                  <a:moveTo>
                    <a:pt x="1612" y="1"/>
                  </a:moveTo>
                  <a:cubicBezTo>
                    <a:pt x="1313" y="1"/>
                    <a:pt x="1006" y="104"/>
                    <a:pt x="768" y="263"/>
                  </a:cubicBezTo>
                  <a:cubicBezTo>
                    <a:pt x="427" y="519"/>
                    <a:pt x="200" y="917"/>
                    <a:pt x="0" y="1286"/>
                  </a:cubicBezTo>
                  <a:cubicBezTo>
                    <a:pt x="173" y="1524"/>
                    <a:pt x="461" y="1630"/>
                    <a:pt x="751" y="1630"/>
                  </a:cubicBezTo>
                  <a:cubicBezTo>
                    <a:pt x="843" y="1630"/>
                    <a:pt x="935" y="1620"/>
                    <a:pt x="1024" y="1599"/>
                  </a:cubicBezTo>
                  <a:cubicBezTo>
                    <a:pt x="1394" y="1514"/>
                    <a:pt x="1707" y="1258"/>
                    <a:pt x="2019" y="1030"/>
                  </a:cubicBezTo>
                  <a:cubicBezTo>
                    <a:pt x="2162" y="888"/>
                    <a:pt x="2361" y="746"/>
                    <a:pt x="2361" y="547"/>
                  </a:cubicBezTo>
                  <a:cubicBezTo>
                    <a:pt x="2361" y="320"/>
                    <a:pt x="2190" y="149"/>
                    <a:pt x="1991" y="64"/>
                  </a:cubicBezTo>
                  <a:cubicBezTo>
                    <a:pt x="1870" y="20"/>
                    <a:pt x="1742" y="1"/>
                    <a:pt x="16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" name="Google Shape;2186;p37">
              <a:extLst>
                <a:ext uri="{FF2B5EF4-FFF2-40B4-BE49-F238E27FC236}">
                  <a16:creationId xmlns:a16="http://schemas.microsoft.com/office/drawing/2014/main" id="{BED09FF3-0D48-A717-81CF-24295916E43F}"/>
                </a:ext>
              </a:extLst>
            </p:cNvPr>
            <p:cNvSpPr/>
            <p:nvPr/>
          </p:nvSpPr>
          <p:spPr>
            <a:xfrm rot="5400000">
              <a:off x="5341731" y="4834419"/>
              <a:ext cx="71332" cy="61129"/>
            </a:xfrm>
            <a:custGeom>
              <a:avLst/>
              <a:gdLst/>
              <a:ahLst/>
              <a:cxnLst/>
              <a:rect l="l" t="t" r="r" b="b"/>
              <a:pathLst>
                <a:path w="1622" h="1390" extrusionOk="0">
                  <a:moveTo>
                    <a:pt x="1270" y="0"/>
                  </a:moveTo>
                  <a:cubicBezTo>
                    <a:pt x="1225" y="0"/>
                    <a:pt x="1180" y="7"/>
                    <a:pt x="1138" y="17"/>
                  </a:cubicBezTo>
                  <a:cubicBezTo>
                    <a:pt x="569" y="103"/>
                    <a:pt x="114" y="558"/>
                    <a:pt x="1" y="1098"/>
                  </a:cubicBezTo>
                  <a:cubicBezTo>
                    <a:pt x="1" y="1155"/>
                    <a:pt x="1" y="1212"/>
                    <a:pt x="29" y="1268"/>
                  </a:cubicBezTo>
                  <a:cubicBezTo>
                    <a:pt x="64" y="1356"/>
                    <a:pt x="152" y="1389"/>
                    <a:pt x="248" y="1389"/>
                  </a:cubicBezTo>
                  <a:cubicBezTo>
                    <a:pt x="309" y="1389"/>
                    <a:pt x="372" y="1376"/>
                    <a:pt x="427" y="1354"/>
                  </a:cubicBezTo>
                  <a:cubicBezTo>
                    <a:pt x="825" y="1212"/>
                    <a:pt x="1138" y="956"/>
                    <a:pt x="1394" y="643"/>
                  </a:cubicBezTo>
                  <a:cubicBezTo>
                    <a:pt x="1536" y="472"/>
                    <a:pt x="1622" y="216"/>
                    <a:pt x="1479" y="74"/>
                  </a:cubicBezTo>
                  <a:cubicBezTo>
                    <a:pt x="1425" y="20"/>
                    <a:pt x="1348" y="0"/>
                    <a:pt x="12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" name="Google Shape;2187;p37">
              <a:extLst>
                <a:ext uri="{FF2B5EF4-FFF2-40B4-BE49-F238E27FC236}">
                  <a16:creationId xmlns:a16="http://schemas.microsoft.com/office/drawing/2014/main" id="{746DA9C2-38E1-5AD2-81C5-4A73ACE3D00B}"/>
                </a:ext>
              </a:extLst>
            </p:cNvPr>
            <p:cNvSpPr/>
            <p:nvPr/>
          </p:nvSpPr>
          <p:spPr>
            <a:xfrm rot="5400000">
              <a:off x="5383004" y="4917252"/>
              <a:ext cx="46308" cy="28058"/>
            </a:xfrm>
            <a:custGeom>
              <a:avLst/>
              <a:gdLst/>
              <a:ahLst/>
              <a:cxnLst/>
              <a:rect l="l" t="t" r="r" b="b"/>
              <a:pathLst>
                <a:path w="1053" h="638" extrusionOk="0">
                  <a:moveTo>
                    <a:pt x="852" y="0"/>
                  </a:moveTo>
                  <a:cubicBezTo>
                    <a:pt x="825" y="0"/>
                    <a:pt x="796" y="4"/>
                    <a:pt x="768" y="11"/>
                  </a:cubicBezTo>
                  <a:lnTo>
                    <a:pt x="341" y="68"/>
                  </a:lnTo>
                  <a:cubicBezTo>
                    <a:pt x="199" y="181"/>
                    <a:pt x="85" y="352"/>
                    <a:pt x="0" y="523"/>
                  </a:cubicBezTo>
                  <a:cubicBezTo>
                    <a:pt x="80" y="603"/>
                    <a:pt x="206" y="638"/>
                    <a:pt x="330" y="638"/>
                  </a:cubicBezTo>
                  <a:cubicBezTo>
                    <a:pt x="427" y="638"/>
                    <a:pt x="523" y="617"/>
                    <a:pt x="597" y="580"/>
                  </a:cubicBezTo>
                  <a:cubicBezTo>
                    <a:pt x="796" y="466"/>
                    <a:pt x="910" y="267"/>
                    <a:pt x="1052" y="96"/>
                  </a:cubicBezTo>
                  <a:cubicBezTo>
                    <a:pt x="1010" y="32"/>
                    <a:pt x="935" y="0"/>
                    <a:pt x="8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3" name="Google Shape;2188;p37">
            <a:extLst>
              <a:ext uri="{FF2B5EF4-FFF2-40B4-BE49-F238E27FC236}">
                <a16:creationId xmlns:a16="http://schemas.microsoft.com/office/drawing/2014/main" id="{5365E7DF-D4B4-0AA8-C9E1-0743D1FE11AA}"/>
              </a:ext>
            </a:extLst>
          </p:cNvPr>
          <p:cNvGrpSpPr/>
          <p:nvPr/>
        </p:nvGrpSpPr>
        <p:grpSpPr>
          <a:xfrm>
            <a:off x="7098905" y="522640"/>
            <a:ext cx="2880449" cy="2789997"/>
            <a:chOff x="5324178" y="391980"/>
            <a:chExt cx="2160337" cy="2092498"/>
          </a:xfrm>
        </p:grpSpPr>
        <p:grpSp>
          <p:nvGrpSpPr>
            <p:cNvPr id="14" name="Google Shape;2189;p37">
              <a:extLst>
                <a:ext uri="{FF2B5EF4-FFF2-40B4-BE49-F238E27FC236}">
                  <a16:creationId xmlns:a16="http://schemas.microsoft.com/office/drawing/2014/main" id="{2BDABB75-C9A9-A11C-BDDB-6176C882C3F7}"/>
                </a:ext>
              </a:extLst>
            </p:cNvPr>
            <p:cNvGrpSpPr/>
            <p:nvPr/>
          </p:nvGrpSpPr>
          <p:grpSpPr>
            <a:xfrm rot="5400000" flipH="1">
              <a:off x="5629776" y="629739"/>
              <a:ext cx="2054995" cy="1654483"/>
              <a:chOff x="2709100" y="-1983650"/>
              <a:chExt cx="2031832" cy="1635835"/>
            </a:xfrm>
          </p:grpSpPr>
          <p:sp>
            <p:nvSpPr>
              <p:cNvPr id="26" name="Google Shape;2190;p37">
                <a:extLst>
                  <a:ext uri="{FF2B5EF4-FFF2-40B4-BE49-F238E27FC236}">
                    <a16:creationId xmlns:a16="http://schemas.microsoft.com/office/drawing/2014/main" id="{5E6FD24D-E4FE-3590-B253-13ADB0D941AA}"/>
                  </a:ext>
                </a:extLst>
              </p:cNvPr>
              <p:cNvSpPr/>
              <p:nvPr/>
            </p:nvSpPr>
            <p:spPr>
              <a:xfrm>
                <a:off x="3407423" y="-1983650"/>
                <a:ext cx="1332414" cy="1095611"/>
              </a:xfrm>
              <a:custGeom>
                <a:avLst/>
                <a:gdLst/>
                <a:ahLst/>
                <a:cxnLst/>
                <a:rect l="l" t="t" r="r" b="b"/>
                <a:pathLst>
                  <a:path w="34182" h="28107" extrusionOk="0">
                    <a:moveTo>
                      <a:pt x="19032" y="1"/>
                    </a:moveTo>
                    <a:cubicBezTo>
                      <a:pt x="17730" y="1"/>
                      <a:pt x="16447" y="226"/>
                      <a:pt x="15242" y="761"/>
                    </a:cubicBezTo>
                    <a:cubicBezTo>
                      <a:pt x="13081" y="1728"/>
                      <a:pt x="11460" y="3633"/>
                      <a:pt x="9441" y="4856"/>
                    </a:cubicBezTo>
                    <a:cubicBezTo>
                      <a:pt x="7223" y="6221"/>
                      <a:pt x="4522" y="6789"/>
                      <a:pt x="2702" y="8638"/>
                    </a:cubicBezTo>
                    <a:cubicBezTo>
                      <a:pt x="910" y="10429"/>
                      <a:pt x="342" y="13102"/>
                      <a:pt x="256" y="15633"/>
                    </a:cubicBezTo>
                    <a:cubicBezTo>
                      <a:pt x="142" y="18164"/>
                      <a:pt x="427" y="20723"/>
                      <a:pt x="0" y="23226"/>
                    </a:cubicBezTo>
                    <a:cubicBezTo>
                      <a:pt x="3299" y="25387"/>
                      <a:pt x="6996" y="26951"/>
                      <a:pt x="10835" y="27776"/>
                    </a:cubicBezTo>
                    <a:cubicBezTo>
                      <a:pt x="11684" y="27963"/>
                      <a:pt x="12578" y="28106"/>
                      <a:pt x="13452" y="28106"/>
                    </a:cubicBezTo>
                    <a:cubicBezTo>
                      <a:pt x="14304" y="28106"/>
                      <a:pt x="15138" y="27970"/>
                      <a:pt x="15896" y="27605"/>
                    </a:cubicBezTo>
                    <a:cubicBezTo>
                      <a:pt x="17659" y="26752"/>
                      <a:pt x="18655" y="24875"/>
                      <a:pt x="20133" y="23596"/>
                    </a:cubicBezTo>
                    <a:cubicBezTo>
                      <a:pt x="22039" y="21975"/>
                      <a:pt x="24683" y="21406"/>
                      <a:pt x="26560" y="19728"/>
                    </a:cubicBezTo>
                    <a:cubicBezTo>
                      <a:pt x="28636" y="17880"/>
                      <a:pt x="29375" y="14979"/>
                      <a:pt x="30115" y="12306"/>
                    </a:cubicBezTo>
                    <a:cubicBezTo>
                      <a:pt x="30882" y="9633"/>
                      <a:pt x="31878" y="6761"/>
                      <a:pt x="34181" y="5225"/>
                    </a:cubicBezTo>
                    <a:cubicBezTo>
                      <a:pt x="30968" y="4344"/>
                      <a:pt x="28096" y="2552"/>
                      <a:pt x="24996" y="1301"/>
                    </a:cubicBezTo>
                    <a:cubicBezTo>
                      <a:pt x="23112" y="541"/>
                      <a:pt x="21050" y="1"/>
                      <a:pt x="190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7" name="Google Shape;2191;p37">
                <a:extLst>
                  <a:ext uri="{FF2B5EF4-FFF2-40B4-BE49-F238E27FC236}">
                    <a16:creationId xmlns:a16="http://schemas.microsoft.com/office/drawing/2014/main" id="{115A8D71-7F62-7A16-8147-C2CD40441FF6}"/>
                  </a:ext>
                </a:extLst>
              </p:cNvPr>
              <p:cNvSpPr/>
              <p:nvPr/>
            </p:nvSpPr>
            <p:spPr>
              <a:xfrm>
                <a:off x="3401887" y="-1983650"/>
                <a:ext cx="1333506" cy="903167"/>
              </a:xfrm>
              <a:custGeom>
                <a:avLst/>
                <a:gdLst/>
                <a:ahLst/>
                <a:cxnLst/>
                <a:rect l="l" t="t" r="r" b="b"/>
                <a:pathLst>
                  <a:path w="34210" h="23170" extrusionOk="0">
                    <a:moveTo>
                      <a:pt x="19174" y="1"/>
                    </a:moveTo>
                    <a:cubicBezTo>
                      <a:pt x="17872" y="1"/>
                      <a:pt x="16589" y="226"/>
                      <a:pt x="15384" y="761"/>
                    </a:cubicBezTo>
                    <a:cubicBezTo>
                      <a:pt x="13223" y="1728"/>
                      <a:pt x="11602" y="3633"/>
                      <a:pt x="9583" y="4856"/>
                    </a:cubicBezTo>
                    <a:cubicBezTo>
                      <a:pt x="7365" y="6221"/>
                      <a:pt x="4664" y="6789"/>
                      <a:pt x="2844" y="8638"/>
                    </a:cubicBezTo>
                    <a:cubicBezTo>
                      <a:pt x="1052" y="10429"/>
                      <a:pt x="484" y="13102"/>
                      <a:pt x="398" y="15633"/>
                    </a:cubicBezTo>
                    <a:cubicBezTo>
                      <a:pt x="284" y="18164"/>
                      <a:pt x="597" y="19899"/>
                      <a:pt x="171" y="22401"/>
                    </a:cubicBezTo>
                    <a:cubicBezTo>
                      <a:pt x="284" y="22458"/>
                      <a:pt x="0" y="23084"/>
                      <a:pt x="114" y="23169"/>
                    </a:cubicBezTo>
                    <a:cubicBezTo>
                      <a:pt x="8929" y="13870"/>
                      <a:pt x="22010" y="8382"/>
                      <a:pt x="34209" y="5197"/>
                    </a:cubicBezTo>
                    <a:cubicBezTo>
                      <a:pt x="31053" y="4287"/>
                      <a:pt x="28181" y="2524"/>
                      <a:pt x="25138" y="1301"/>
                    </a:cubicBezTo>
                    <a:cubicBezTo>
                      <a:pt x="23254" y="541"/>
                      <a:pt x="21192" y="1"/>
                      <a:pt x="19174" y="1"/>
                    </a:cubicBezTo>
                    <a:close/>
                  </a:path>
                </a:pathLst>
              </a:custGeom>
              <a:solidFill>
                <a:srgbClr val="111C2D">
                  <a:alpha val="376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8" name="Google Shape;2192;p37">
                <a:extLst>
                  <a:ext uri="{FF2B5EF4-FFF2-40B4-BE49-F238E27FC236}">
                    <a16:creationId xmlns:a16="http://schemas.microsoft.com/office/drawing/2014/main" id="{69B363D7-E6B5-A46F-9A82-8694B546CF1E}"/>
                  </a:ext>
                </a:extLst>
              </p:cNvPr>
              <p:cNvSpPr/>
              <p:nvPr/>
            </p:nvSpPr>
            <p:spPr>
              <a:xfrm>
                <a:off x="3866331" y="-1928221"/>
                <a:ext cx="218405" cy="385239"/>
              </a:xfrm>
              <a:custGeom>
                <a:avLst/>
                <a:gdLst/>
                <a:ahLst/>
                <a:cxnLst/>
                <a:rect l="l" t="t" r="r" b="b"/>
                <a:pathLst>
                  <a:path w="5603" h="9883" extrusionOk="0">
                    <a:moveTo>
                      <a:pt x="4343" y="0"/>
                    </a:moveTo>
                    <a:cubicBezTo>
                      <a:pt x="3766" y="0"/>
                      <a:pt x="3202" y="442"/>
                      <a:pt x="2787" y="903"/>
                    </a:cubicBezTo>
                    <a:cubicBezTo>
                      <a:pt x="995" y="2950"/>
                      <a:pt x="0" y="5680"/>
                      <a:pt x="85" y="8410"/>
                    </a:cubicBezTo>
                    <a:cubicBezTo>
                      <a:pt x="114" y="9007"/>
                      <a:pt x="313" y="9747"/>
                      <a:pt x="882" y="9860"/>
                    </a:cubicBezTo>
                    <a:cubicBezTo>
                      <a:pt x="943" y="9876"/>
                      <a:pt x="1004" y="9883"/>
                      <a:pt x="1064" y="9883"/>
                    </a:cubicBezTo>
                    <a:cubicBezTo>
                      <a:pt x="1456" y="9883"/>
                      <a:pt x="1837" y="9587"/>
                      <a:pt x="2133" y="9292"/>
                    </a:cubicBezTo>
                    <a:cubicBezTo>
                      <a:pt x="4010" y="7386"/>
                      <a:pt x="5232" y="4856"/>
                      <a:pt x="5517" y="2183"/>
                    </a:cubicBezTo>
                    <a:cubicBezTo>
                      <a:pt x="5602" y="1386"/>
                      <a:pt x="5488" y="391"/>
                      <a:pt x="4749" y="78"/>
                    </a:cubicBezTo>
                    <a:cubicBezTo>
                      <a:pt x="4614" y="24"/>
                      <a:pt x="4478" y="0"/>
                      <a:pt x="43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9" name="Google Shape;2193;p37">
                <a:extLst>
                  <a:ext uri="{FF2B5EF4-FFF2-40B4-BE49-F238E27FC236}">
                    <a16:creationId xmlns:a16="http://schemas.microsoft.com/office/drawing/2014/main" id="{AD852553-62AC-9C40-6256-0AF52BCA8C4C}"/>
                  </a:ext>
                </a:extLst>
              </p:cNvPr>
              <p:cNvSpPr/>
              <p:nvPr/>
            </p:nvSpPr>
            <p:spPr>
              <a:xfrm>
                <a:off x="4134551" y="-1906314"/>
                <a:ext cx="294884" cy="308059"/>
              </a:xfrm>
              <a:custGeom>
                <a:avLst/>
                <a:gdLst/>
                <a:ahLst/>
                <a:cxnLst/>
                <a:rect l="l" t="t" r="r" b="b"/>
                <a:pathLst>
                  <a:path w="7565" h="7903" extrusionOk="0">
                    <a:moveTo>
                      <a:pt x="4556" y="1"/>
                    </a:moveTo>
                    <a:cubicBezTo>
                      <a:pt x="4412" y="1"/>
                      <a:pt x="4268" y="18"/>
                      <a:pt x="4124" y="57"/>
                    </a:cubicBezTo>
                    <a:cubicBezTo>
                      <a:pt x="3442" y="227"/>
                      <a:pt x="2958" y="853"/>
                      <a:pt x="2560" y="1422"/>
                    </a:cubicBezTo>
                    <a:cubicBezTo>
                      <a:pt x="1309" y="3185"/>
                      <a:pt x="143" y="5147"/>
                      <a:pt x="1" y="7308"/>
                    </a:cubicBezTo>
                    <a:cubicBezTo>
                      <a:pt x="1" y="7479"/>
                      <a:pt x="1" y="7678"/>
                      <a:pt x="143" y="7820"/>
                    </a:cubicBezTo>
                    <a:cubicBezTo>
                      <a:pt x="211" y="7879"/>
                      <a:pt x="288" y="7903"/>
                      <a:pt x="370" y="7903"/>
                    </a:cubicBezTo>
                    <a:cubicBezTo>
                      <a:pt x="563" y="7903"/>
                      <a:pt x="779" y="7769"/>
                      <a:pt x="939" y="7649"/>
                    </a:cubicBezTo>
                    <a:cubicBezTo>
                      <a:pt x="2816" y="6199"/>
                      <a:pt x="4721" y="4777"/>
                      <a:pt x="6598" y="3327"/>
                    </a:cubicBezTo>
                    <a:cubicBezTo>
                      <a:pt x="7053" y="2986"/>
                      <a:pt x="7565" y="2531"/>
                      <a:pt x="7536" y="1962"/>
                    </a:cubicBezTo>
                    <a:cubicBezTo>
                      <a:pt x="7508" y="1308"/>
                      <a:pt x="6854" y="881"/>
                      <a:pt x="6257" y="568"/>
                    </a:cubicBezTo>
                    <a:cubicBezTo>
                      <a:pt x="5730" y="294"/>
                      <a:pt x="5148" y="1"/>
                      <a:pt x="455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0" name="Google Shape;2194;p37">
                <a:extLst>
                  <a:ext uri="{FF2B5EF4-FFF2-40B4-BE49-F238E27FC236}">
                    <a16:creationId xmlns:a16="http://schemas.microsoft.com/office/drawing/2014/main" id="{CBF36E45-7EC2-2CD4-8808-734908E78201}"/>
                  </a:ext>
                </a:extLst>
              </p:cNvPr>
              <p:cNvSpPr/>
              <p:nvPr/>
            </p:nvSpPr>
            <p:spPr>
              <a:xfrm>
                <a:off x="3636857" y="-1741858"/>
                <a:ext cx="157440" cy="353627"/>
              </a:xfrm>
              <a:custGeom>
                <a:avLst/>
                <a:gdLst/>
                <a:ahLst/>
                <a:cxnLst/>
                <a:rect l="l" t="t" r="r" b="b"/>
                <a:pathLst>
                  <a:path w="4039" h="9072" extrusionOk="0">
                    <a:moveTo>
                      <a:pt x="3284" y="0"/>
                    </a:moveTo>
                    <a:cubicBezTo>
                      <a:pt x="3255" y="0"/>
                      <a:pt x="3206" y="23"/>
                      <a:pt x="3129" y="75"/>
                    </a:cubicBezTo>
                    <a:cubicBezTo>
                      <a:pt x="1735" y="956"/>
                      <a:pt x="712" y="2406"/>
                      <a:pt x="342" y="4027"/>
                    </a:cubicBezTo>
                    <a:cubicBezTo>
                      <a:pt x="1" y="5648"/>
                      <a:pt x="285" y="7383"/>
                      <a:pt x="1138" y="8805"/>
                    </a:cubicBezTo>
                    <a:cubicBezTo>
                      <a:pt x="1223" y="8918"/>
                      <a:pt x="1309" y="9032"/>
                      <a:pt x="1423" y="9061"/>
                    </a:cubicBezTo>
                    <a:cubicBezTo>
                      <a:pt x="1453" y="9068"/>
                      <a:pt x="1482" y="9072"/>
                      <a:pt x="1510" y="9072"/>
                    </a:cubicBezTo>
                    <a:cubicBezTo>
                      <a:pt x="1695" y="9072"/>
                      <a:pt x="1839" y="8920"/>
                      <a:pt x="1963" y="8748"/>
                    </a:cubicBezTo>
                    <a:cubicBezTo>
                      <a:pt x="3356" y="6899"/>
                      <a:pt x="4039" y="4511"/>
                      <a:pt x="3811" y="2207"/>
                    </a:cubicBezTo>
                    <a:cubicBezTo>
                      <a:pt x="3783" y="1696"/>
                      <a:pt x="3669" y="1184"/>
                      <a:pt x="3385" y="786"/>
                    </a:cubicBezTo>
                    <a:cubicBezTo>
                      <a:pt x="3152" y="460"/>
                      <a:pt x="3414" y="0"/>
                      <a:pt x="32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1" name="Google Shape;2195;p37">
                <a:extLst>
                  <a:ext uri="{FF2B5EF4-FFF2-40B4-BE49-F238E27FC236}">
                    <a16:creationId xmlns:a16="http://schemas.microsoft.com/office/drawing/2014/main" id="{F028587F-06A0-7451-4B9A-FCFAE2D8ECE9}"/>
                  </a:ext>
                </a:extLst>
              </p:cNvPr>
              <p:cNvSpPr/>
              <p:nvPr/>
            </p:nvSpPr>
            <p:spPr>
              <a:xfrm>
                <a:off x="3429602" y="-1588980"/>
                <a:ext cx="111990" cy="216768"/>
              </a:xfrm>
              <a:custGeom>
                <a:avLst/>
                <a:gdLst/>
                <a:ahLst/>
                <a:cxnLst/>
                <a:rect l="l" t="t" r="r" b="b"/>
                <a:pathLst>
                  <a:path w="2873" h="5561" extrusionOk="0">
                    <a:moveTo>
                      <a:pt x="2107" y="0"/>
                    </a:moveTo>
                    <a:cubicBezTo>
                      <a:pt x="1769" y="0"/>
                      <a:pt x="1480" y="345"/>
                      <a:pt x="1280" y="646"/>
                    </a:cubicBezTo>
                    <a:cubicBezTo>
                      <a:pt x="569" y="1755"/>
                      <a:pt x="142" y="3063"/>
                      <a:pt x="28" y="4371"/>
                    </a:cubicBezTo>
                    <a:cubicBezTo>
                      <a:pt x="28" y="4598"/>
                      <a:pt x="0" y="4826"/>
                      <a:pt x="85" y="5053"/>
                    </a:cubicBezTo>
                    <a:cubicBezTo>
                      <a:pt x="142" y="5281"/>
                      <a:pt x="313" y="5480"/>
                      <a:pt x="512" y="5537"/>
                    </a:cubicBezTo>
                    <a:cubicBezTo>
                      <a:pt x="565" y="5553"/>
                      <a:pt x="618" y="5561"/>
                      <a:pt x="671" y="5561"/>
                    </a:cubicBezTo>
                    <a:cubicBezTo>
                      <a:pt x="985" y="5561"/>
                      <a:pt x="1284" y="5293"/>
                      <a:pt x="1479" y="5025"/>
                    </a:cubicBezTo>
                    <a:cubicBezTo>
                      <a:pt x="2389" y="3887"/>
                      <a:pt x="2872" y="2409"/>
                      <a:pt x="2758" y="958"/>
                    </a:cubicBezTo>
                    <a:cubicBezTo>
                      <a:pt x="2730" y="589"/>
                      <a:pt x="2588" y="134"/>
                      <a:pt x="2247" y="20"/>
                    </a:cubicBezTo>
                    <a:cubicBezTo>
                      <a:pt x="2199" y="6"/>
                      <a:pt x="2153" y="0"/>
                      <a:pt x="210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" name="Google Shape;2196;p37">
                <a:extLst>
                  <a:ext uri="{FF2B5EF4-FFF2-40B4-BE49-F238E27FC236}">
                    <a16:creationId xmlns:a16="http://schemas.microsoft.com/office/drawing/2014/main" id="{900F05BE-0FE1-EBC0-9B09-812F472853F4}"/>
                  </a:ext>
                </a:extLst>
              </p:cNvPr>
              <p:cNvSpPr/>
              <p:nvPr/>
            </p:nvSpPr>
            <p:spPr>
              <a:xfrm>
                <a:off x="2709100" y="-1955117"/>
                <a:ext cx="2031832" cy="1607301"/>
              </a:xfrm>
              <a:custGeom>
                <a:avLst/>
                <a:gdLst/>
                <a:ahLst/>
                <a:cxnLst/>
                <a:rect l="l" t="t" r="r" b="b"/>
                <a:pathLst>
                  <a:path w="52125" h="41234" extrusionOk="0">
                    <a:moveTo>
                      <a:pt x="41290" y="0"/>
                    </a:moveTo>
                    <a:cubicBezTo>
                      <a:pt x="38674" y="3157"/>
                      <a:pt x="36285" y="6512"/>
                      <a:pt x="34636" y="10323"/>
                    </a:cubicBezTo>
                    <a:cubicBezTo>
                      <a:pt x="32503" y="11318"/>
                      <a:pt x="30427" y="12427"/>
                      <a:pt x="28408" y="13679"/>
                    </a:cubicBezTo>
                    <a:cubicBezTo>
                      <a:pt x="28892" y="10636"/>
                      <a:pt x="29461" y="7536"/>
                      <a:pt x="30342" y="4550"/>
                    </a:cubicBezTo>
                    <a:cubicBezTo>
                      <a:pt x="30712" y="3242"/>
                      <a:pt x="31167" y="2048"/>
                      <a:pt x="31650" y="910"/>
                    </a:cubicBezTo>
                    <a:lnTo>
                      <a:pt x="31650" y="910"/>
                    </a:lnTo>
                    <a:cubicBezTo>
                      <a:pt x="31508" y="996"/>
                      <a:pt x="31394" y="1081"/>
                      <a:pt x="31281" y="1166"/>
                    </a:cubicBezTo>
                    <a:cubicBezTo>
                      <a:pt x="30854" y="2190"/>
                      <a:pt x="30456" y="3299"/>
                      <a:pt x="30115" y="4493"/>
                    </a:cubicBezTo>
                    <a:cubicBezTo>
                      <a:pt x="29205" y="7565"/>
                      <a:pt x="28636" y="10750"/>
                      <a:pt x="28124" y="13849"/>
                    </a:cubicBezTo>
                    <a:cubicBezTo>
                      <a:pt x="26588" y="14788"/>
                      <a:pt x="25110" y="15840"/>
                      <a:pt x="23660" y="16949"/>
                    </a:cubicBezTo>
                    <a:cubicBezTo>
                      <a:pt x="22892" y="13451"/>
                      <a:pt x="22636" y="9840"/>
                      <a:pt x="22949" y="6257"/>
                    </a:cubicBezTo>
                    <a:lnTo>
                      <a:pt x="22949" y="6257"/>
                    </a:lnTo>
                    <a:cubicBezTo>
                      <a:pt x="22863" y="6313"/>
                      <a:pt x="22778" y="6370"/>
                      <a:pt x="22693" y="6399"/>
                    </a:cubicBezTo>
                    <a:cubicBezTo>
                      <a:pt x="22408" y="9982"/>
                      <a:pt x="22664" y="13593"/>
                      <a:pt x="23460" y="17091"/>
                    </a:cubicBezTo>
                    <a:cubicBezTo>
                      <a:pt x="23176" y="17290"/>
                      <a:pt x="22920" y="17517"/>
                      <a:pt x="22664" y="17717"/>
                    </a:cubicBezTo>
                    <a:cubicBezTo>
                      <a:pt x="14190" y="24570"/>
                      <a:pt x="5943" y="31480"/>
                      <a:pt x="0" y="40324"/>
                    </a:cubicBezTo>
                    <a:lnTo>
                      <a:pt x="796" y="41234"/>
                    </a:lnTo>
                    <a:cubicBezTo>
                      <a:pt x="7081" y="31850"/>
                      <a:pt x="15356" y="23688"/>
                      <a:pt x="24797" y="17233"/>
                    </a:cubicBezTo>
                    <a:cubicBezTo>
                      <a:pt x="29404" y="18769"/>
                      <a:pt x="33925" y="20589"/>
                      <a:pt x="38333" y="22636"/>
                    </a:cubicBezTo>
                    <a:cubicBezTo>
                      <a:pt x="38390" y="22579"/>
                      <a:pt x="38475" y="22522"/>
                      <a:pt x="38532" y="22465"/>
                    </a:cubicBezTo>
                    <a:cubicBezTo>
                      <a:pt x="34153" y="20418"/>
                      <a:pt x="29631" y="18598"/>
                      <a:pt x="25053" y="17062"/>
                    </a:cubicBezTo>
                    <a:cubicBezTo>
                      <a:pt x="26048" y="16408"/>
                      <a:pt x="27043" y="15754"/>
                      <a:pt x="28039" y="15129"/>
                    </a:cubicBezTo>
                    <a:cubicBezTo>
                      <a:pt x="28650" y="15112"/>
                      <a:pt x="29261" y="15103"/>
                      <a:pt x="29871" y="15103"/>
                    </a:cubicBezTo>
                    <a:cubicBezTo>
                      <a:pt x="35329" y="15103"/>
                      <a:pt x="40716" y="15786"/>
                      <a:pt x="46011" y="17091"/>
                    </a:cubicBezTo>
                    <a:cubicBezTo>
                      <a:pt x="46039" y="17034"/>
                      <a:pt x="46096" y="16949"/>
                      <a:pt x="46124" y="16863"/>
                    </a:cubicBezTo>
                    <a:cubicBezTo>
                      <a:pt x="40779" y="15520"/>
                      <a:pt x="35287" y="14860"/>
                      <a:pt x="29762" y="14860"/>
                    </a:cubicBezTo>
                    <a:cubicBezTo>
                      <a:pt x="29320" y="14860"/>
                      <a:pt x="28879" y="14864"/>
                      <a:pt x="28437" y="14873"/>
                    </a:cubicBezTo>
                    <a:cubicBezTo>
                      <a:pt x="30484" y="13622"/>
                      <a:pt x="32560" y="12456"/>
                      <a:pt x="34664" y="11375"/>
                    </a:cubicBezTo>
                    <a:cubicBezTo>
                      <a:pt x="38912" y="10605"/>
                      <a:pt x="43208" y="10232"/>
                      <a:pt x="47509" y="10232"/>
                    </a:cubicBezTo>
                    <a:cubicBezTo>
                      <a:pt x="47815" y="10232"/>
                      <a:pt x="48121" y="10234"/>
                      <a:pt x="48428" y="10238"/>
                    </a:cubicBezTo>
                    <a:cubicBezTo>
                      <a:pt x="48456" y="10152"/>
                      <a:pt x="48485" y="10067"/>
                      <a:pt x="48513" y="9982"/>
                    </a:cubicBezTo>
                    <a:cubicBezTo>
                      <a:pt x="48200" y="9978"/>
                      <a:pt x="47886" y="9976"/>
                      <a:pt x="47572" y="9976"/>
                    </a:cubicBezTo>
                    <a:cubicBezTo>
                      <a:pt x="43503" y="9976"/>
                      <a:pt x="39417" y="10317"/>
                      <a:pt x="35404" y="10977"/>
                    </a:cubicBezTo>
                    <a:cubicBezTo>
                      <a:pt x="40750" y="8276"/>
                      <a:pt x="46380" y="6114"/>
                      <a:pt x="52125" y="4579"/>
                    </a:cubicBezTo>
                    <a:lnTo>
                      <a:pt x="51783" y="4408"/>
                    </a:lnTo>
                    <a:cubicBezTo>
                      <a:pt x="46039" y="5887"/>
                      <a:pt x="40352" y="7678"/>
                      <a:pt x="34977" y="10181"/>
                    </a:cubicBezTo>
                    <a:cubicBezTo>
                      <a:pt x="36598" y="6456"/>
                      <a:pt x="38958" y="3185"/>
                      <a:pt x="41546" y="86"/>
                    </a:cubicBezTo>
                    <a:cubicBezTo>
                      <a:pt x="41461" y="57"/>
                      <a:pt x="41376" y="29"/>
                      <a:pt x="4129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15" name="Google Shape;2197;p37">
              <a:extLst>
                <a:ext uri="{FF2B5EF4-FFF2-40B4-BE49-F238E27FC236}">
                  <a16:creationId xmlns:a16="http://schemas.microsoft.com/office/drawing/2014/main" id="{7E647702-46B9-2281-DE7A-429C4599D498}"/>
                </a:ext>
              </a:extLst>
            </p:cNvPr>
            <p:cNvGrpSpPr/>
            <p:nvPr/>
          </p:nvGrpSpPr>
          <p:grpSpPr>
            <a:xfrm rot="-153731">
              <a:off x="5356403" y="420311"/>
              <a:ext cx="1300407" cy="1470783"/>
              <a:chOff x="5068303" y="4756797"/>
              <a:chExt cx="1345668" cy="1521973"/>
            </a:xfrm>
          </p:grpSpPr>
          <p:sp>
            <p:nvSpPr>
              <p:cNvPr id="16" name="Google Shape;2198;p37">
                <a:extLst>
                  <a:ext uri="{FF2B5EF4-FFF2-40B4-BE49-F238E27FC236}">
                    <a16:creationId xmlns:a16="http://schemas.microsoft.com/office/drawing/2014/main" id="{12698E0E-5596-A3C7-B32B-E26522C8C15C}"/>
                  </a:ext>
                </a:extLst>
              </p:cNvPr>
              <p:cNvSpPr/>
              <p:nvPr/>
            </p:nvSpPr>
            <p:spPr>
              <a:xfrm rot="5400000">
                <a:off x="5015156" y="4809944"/>
                <a:ext cx="1451961" cy="1345668"/>
              </a:xfrm>
              <a:custGeom>
                <a:avLst/>
                <a:gdLst/>
                <a:ahLst/>
                <a:cxnLst/>
                <a:rect l="l" t="t" r="r" b="b"/>
                <a:pathLst>
                  <a:path w="33016" h="30599" extrusionOk="0">
                    <a:moveTo>
                      <a:pt x="15043" y="1"/>
                    </a:moveTo>
                    <a:lnTo>
                      <a:pt x="15043" y="1"/>
                    </a:lnTo>
                    <a:cubicBezTo>
                      <a:pt x="13536" y="228"/>
                      <a:pt x="12086" y="768"/>
                      <a:pt x="10778" y="1508"/>
                    </a:cubicBezTo>
                    <a:cubicBezTo>
                      <a:pt x="9640" y="2162"/>
                      <a:pt x="8588" y="2987"/>
                      <a:pt x="7650" y="3897"/>
                    </a:cubicBezTo>
                    <a:cubicBezTo>
                      <a:pt x="7820" y="4039"/>
                      <a:pt x="8048" y="4152"/>
                      <a:pt x="8275" y="4238"/>
                    </a:cubicBezTo>
                    <a:cubicBezTo>
                      <a:pt x="8844" y="4437"/>
                      <a:pt x="9527" y="4408"/>
                      <a:pt x="9982" y="4806"/>
                    </a:cubicBezTo>
                    <a:cubicBezTo>
                      <a:pt x="10636" y="5375"/>
                      <a:pt x="10437" y="6427"/>
                      <a:pt x="10835" y="7195"/>
                    </a:cubicBezTo>
                    <a:cubicBezTo>
                      <a:pt x="11091" y="7707"/>
                      <a:pt x="11602" y="8048"/>
                      <a:pt x="12114" y="8304"/>
                    </a:cubicBezTo>
                    <a:cubicBezTo>
                      <a:pt x="12626" y="8560"/>
                      <a:pt x="13195" y="8759"/>
                      <a:pt x="13650" y="9072"/>
                    </a:cubicBezTo>
                    <a:cubicBezTo>
                      <a:pt x="14105" y="9413"/>
                      <a:pt x="14503" y="9954"/>
                      <a:pt x="14475" y="10522"/>
                    </a:cubicBezTo>
                    <a:cubicBezTo>
                      <a:pt x="14449" y="11031"/>
                      <a:pt x="13991" y="11540"/>
                      <a:pt x="13509" y="11540"/>
                    </a:cubicBezTo>
                    <a:cubicBezTo>
                      <a:pt x="13452" y="11540"/>
                      <a:pt x="13394" y="11533"/>
                      <a:pt x="13337" y="11518"/>
                    </a:cubicBezTo>
                    <a:cubicBezTo>
                      <a:pt x="12939" y="11404"/>
                      <a:pt x="12683" y="11006"/>
                      <a:pt x="12512" y="10636"/>
                    </a:cubicBezTo>
                    <a:cubicBezTo>
                      <a:pt x="12313" y="10209"/>
                      <a:pt x="12171" y="9726"/>
                      <a:pt x="11915" y="9299"/>
                    </a:cubicBezTo>
                    <a:cubicBezTo>
                      <a:pt x="11688" y="8873"/>
                      <a:pt x="11290" y="8503"/>
                      <a:pt x="10806" y="8446"/>
                    </a:cubicBezTo>
                    <a:cubicBezTo>
                      <a:pt x="10738" y="8435"/>
                      <a:pt x="10670" y="8430"/>
                      <a:pt x="10603" y="8430"/>
                    </a:cubicBezTo>
                    <a:cubicBezTo>
                      <a:pt x="10016" y="8430"/>
                      <a:pt x="9464" y="8817"/>
                      <a:pt x="8871" y="8817"/>
                    </a:cubicBezTo>
                    <a:cubicBezTo>
                      <a:pt x="8853" y="8817"/>
                      <a:pt x="8834" y="8817"/>
                      <a:pt x="8816" y="8816"/>
                    </a:cubicBezTo>
                    <a:cubicBezTo>
                      <a:pt x="8105" y="8788"/>
                      <a:pt x="7564" y="8190"/>
                      <a:pt x="7195" y="7593"/>
                    </a:cubicBezTo>
                    <a:cubicBezTo>
                      <a:pt x="6825" y="6996"/>
                      <a:pt x="6484" y="6314"/>
                      <a:pt x="5858" y="6001"/>
                    </a:cubicBezTo>
                    <a:cubicBezTo>
                      <a:pt x="5034" y="7081"/>
                      <a:pt x="4351" y="8247"/>
                      <a:pt x="3782" y="9470"/>
                    </a:cubicBezTo>
                    <a:cubicBezTo>
                      <a:pt x="3384" y="10380"/>
                      <a:pt x="3015" y="11290"/>
                      <a:pt x="2702" y="12200"/>
                    </a:cubicBezTo>
                    <a:cubicBezTo>
                      <a:pt x="3100" y="12598"/>
                      <a:pt x="3384" y="13167"/>
                      <a:pt x="3896" y="13423"/>
                    </a:cubicBezTo>
                    <a:cubicBezTo>
                      <a:pt x="4101" y="13525"/>
                      <a:pt x="4317" y="13564"/>
                      <a:pt x="4539" y="13564"/>
                    </a:cubicBezTo>
                    <a:cubicBezTo>
                      <a:pt x="5120" y="13564"/>
                      <a:pt x="5746" y="13298"/>
                      <a:pt x="6342" y="13195"/>
                    </a:cubicBezTo>
                    <a:cubicBezTo>
                      <a:pt x="6507" y="13169"/>
                      <a:pt x="6675" y="13157"/>
                      <a:pt x="6843" y="13157"/>
                    </a:cubicBezTo>
                    <a:cubicBezTo>
                      <a:pt x="7595" y="13157"/>
                      <a:pt x="8348" y="13413"/>
                      <a:pt x="8929" y="13878"/>
                    </a:cubicBezTo>
                    <a:cubicBezTo>
                      <a:pt x="9129" y="14048"/>
                      <a:pt x="9328" y="14276"/>
                      <a:pt x="9413" y="14532"/>
                    </a:cubicBezTo>
                    <a:cubicBezTo>
                      <a:pt x="9498" y="14816"/>
                      <a:pt x="9413" y="15129"/>
                      <a:pt x="9185" y="15271"/>
                    </a:cubicBezTo>
                    <a:cubicBezTo>
                      <a:pt x="9068" y="15355"/>
                      <a:pt x="8920" y="15380"/>
                      <a:pt x="8772" y="15380"/>
                    </a:cubicBezTo>
                    <a:cubicBezTo>
                      <a:pt x="8670" y="15380"/>
                      <a:pt x="8567" y="15368"/>
                      <a:pt x="8474" y="15357"/>
                    </a:cubicBezTo>
                    <a:cubicBezTo>
                      <a:pt x="7658" y="15232"/>
                      <a:pt x="6809" y="15053"/>
                      <a:pt x="5981" y="15053"/>
                    </a:cubicBezTo>
                    <a:cubicBezTo>
                      <a:pt x="5483" y="15053"/>
                      <a:pt x="4992" y="15118"/>
                      <a:pt x="4522" y="15300"/>
                    </a:cubicBezTo>
                    <a:cubicBezTo>
                      <a:pt x="3896" y="15527"/>
                      <a:pt x="3356" y="15982"/>
                      <a:pt x="2759" y="16323"/>
                    </a:cubicBezTo>
                    <a:cubicBezTo>
                      <a:pt x="2389" y="16551"/>
                      <a:pt x="1962" y="16750"/>
                      <a:pt x="1536" y="16864"/>
                    </a:cubicBezTo>
                    <a:cubicBezTo>
                      <a:pt x="1337" y="17859"/>
                      <a:pt x="1195" y="18854"/>
                      <a:pt x="1052" y="19878"/>
                    </a:cubicBezTo>
                    <a:cubicBezTo>
                      <a:pt x="1024" y="20191"/>
                      <a:pt x="996" y="20532"/>
                      <a:pt x="939" y="20873"/>
                    </a:cubicBezTo>
                    <a:cubicBezTo>
                      <a:pt x="1536" y="20646"/>
                      <a:pt x="2133" y="20475"/>
                      <a:pt x="2730" y="20333"/>
                    </a:cubicBezTo>
                    <a:cubicBezTo>
                      <a:pt x="2996" y="20257"/>
                      <a:pt x="3286" y="20194"/>
                      <a:pt x="3569" y="20194"/>
                    </a:cubicBezTo>
                    <a:cubicBezTo>
                      <a:pt x="3710" y="20194"/>
                      <a:pt x="3849" y="20210"/>
                      <a:pt x="3981" y="20248"/>
                    </a:cubicBezTo>
                    <a:cubicBezTo>
                      <a:pt x="4408" y="20361"/>
                      <a:pt x="4778" y="20731"/>
                      <a:pt x="4749" y="21158"/>
                    </a:cubicBezTo>
                    <a:cubicBezTo>
                      <a:pt x="4721" y="21470"/>
                      <a:pt x="4465" y="21755"/>
                      <a:pt x="4181" y="21897"/>
                    </a:cubicBezTo>
                    <a:cubicBezTo>
                      <a:pt x="3868" y="22068"/>
                      <a:pt x="3555" y="22124"/>
                      <a:pt x="3242" y="22181"/>
                    </a:cubicBezTo>
                    <a:cubicBezTo>
                      <a:pt x="2304" y="22437"/>
                      <a:pt x="1422" y="22892"/>
                      <a:pt x="683" y="23518"/>
                    </a:cubicBezTo>
                    <a:cubicBezTo>
                      <a:pt x="455" y="25878"/>
                      <a:pt x="285" y="28238"/>
                      <a:pt x="0" y="30599"/>
                    </a:cubicBezTo>
                    <a:cubicBezTo>
                      <a:pt x="1763" y="29888"/>
                      <a:pt x="3640" y="29490"/>
                      <a:pt x="5517" y="29319"/>
                    </a:cubicBezTo>
                    <a:cubicBezTo>
                      <a:pt x="5574" y="28921"/>
                      <a:pt x="5631" y="28551"/>
                      <a:pt x="5631" y="28181"/>
                    </a:cubicBezTo>
                    <a:cubicBezTo>
                      <a:pt x="5716" y="26959"/>
                      <a:pt x="5830" y="25651"/>
                      <a:pt x="6655" y="24769"/>
                    </a:cubicBezTo>
                    <a:cubicBezTo>
                      <a:pt x="6838" y="24567"/>
                      <a:pt x="7117" y="24413"/>
                      <a:pt x="7360" y="24413"/>
                    </a:cubicBezTo>
                    <a:cubicBezTo>
                      <a:pt x="7493" y="24413"/>
                      <a:pt x="7616" y="24459"/>
                      <a:pt x="7707" y="24570"/>
                    </a:cubicBezTo>
                    <a:cubicBezTo>
                      <a:pt x="7820" y="24712"/>
                      <a:pt x="7820" y="24940"/>
                      <a:pt x="7792" y="25139"/>
                    </a:cubicBezTo>
                    <a:lnTo>
                      <a:pt x="7394" y="29177"/>
                    </a:lnTo>
                    <a:cubicBezTo>
                      <a:pt x="7952" y="29160"/>
                      <a:pt x="8510" y="29153"/>
                      <a:pt x="9067" y="29153"/>
                    </a:cubicBezTo>
                    <a:cubicBezTo>
                      <a:pt x="10413" y="29153"/>
                      <a:pt x="11754" y="29193"/>
                      <a:pt x="13081" y="29234"/>
                    </a:cubicBezTo>
                    <a:lnTo>
                      <a:pt x="13110" y="29234"/>
                    </a:lnTo>
                    <a:cubicBezTo>
                      <a:pt x="13138" y="28551"/>
                      <a:pt x="12683" y="27926"/>
                      <a:pt x="12399" y="27300"/>
                    </a:cubicBezTo>
                    <a:cubicBezTo>
                      <a:pt x="11773" y="25935"/>
                      <a:pt x="11830" y="24314"/>
                      <a:pt x="12541" y="23006"/>
                    </a:cubicBezTo>
                    <a:cubicBezTo>
                      <a:pt x="12740" y="22665"/>
                      <a:pt x="12996" y="22323"/>
                      <a:pt x="13337" y="22124"/>
                    </a:cubicBezTo>
                    <a:cubicBezTo>
                      <a:pt x="13510" y="22031"/>
                      <a:pt x="13702" y="21982"/>
                      <a:pt x="13890" y="21982"/>
                    </a:cubicBezTo>
                    <a:cubicBezTo>
                      <a:pt x="14102" y="21982"/>
                      <a:pt x="14308" y="22045"/>
                      <a:pt x="14475" y="22181"/>
                    </a:cubicBezTo>
                    <a:cubicBezTo>
                      <a:pt x="14787" y="22437"/>
                      <a:pt x="14873" y="22864"/>
                      <a:pt x="14816" y="23262"/>
                    </a:cubicBezTo>
                    <a:cubicBezTo>
                      <a:pt x="14759" y="23660"/>
                      <a:pt x="14560" y="24030"/>
                      <a:pt x="14446" y="24399"/>
                    </a:cubicBezTo>
                    <a:cubicBezTo>
                      <a:pt x="14020" y="25594"/>
                      <a:pt x="14133" y="26959"/>
                      <a:pt x="14702" y="28096"/>
                    </a:cubicBezTo>
                    <a:cubicBezTo>
                      <a:pt x="14930" y="28523"/>
                      <a:pt x="15214" y="28892"/>
                      <a:pt x="15470" y="29290"/>
                    </a:cubicBezTo>
                    <a:cubicBezTo>
                      <a:pt x="15698" y="29294"/>
                      <a:pt x="15927" y="29296"/>
                      <a:pt x="16156" y="29296"/>
                    </a:cubicBezTo>
                    <a:cubicBezTo>
                      <a:pt x="17866" y="29296"/>
                      <a:pt x="19587" y="29197"/>
                      <a:pt x="21243" y="28921"/>
                    </a:cubicBezTo>
                    <a:cubicBezTo>
                      <a:pt x="21271" y="28807"/>
                      <a:pt x="21271" y="28693"/>
                      <a:pt x="21299" y="28580"/>
                    </a:cubicBezTo>
                    <a:cubicBezTo>
                      <a:pt x="21385" y="27670"/>
                      <a:pt x="21100" y="26788"/>
                      <a:pt x="20788" y="25935"/>
                    </a:cubicBezTo>
                    <a:cubicBezTo>
                      <a:pt x="20475" y="25110"/>
                      <a:pt x="20133" y="24257"/>
                      <a:pt x="20077" y="23347"/>
                    </a:cubicBezTo>
                    <a:cubicBezTo>
                      <a:pt x="19963" y="21726"/>
                      <a:pt x="20816" y="20020"/>
                      <a:pt x="20133" y="18570"/>
                    </a:cubicBezTo>
                    <a:cubicBezTo>
                      <a:pt x="19963" y="18143"/>
                      <a:pt x="19650" y="17774"/>
                      <a:pt x="19423" y="17347"/>
                    </a:cubicBezTo>
                    <a:cubicBezTo>
                      <a:pt x="19195" y="16949"/>
                      <a:pt x="19081" y="16409"/>
                      <a:pt x="19309" y="16011"/>
                    </a:cubicBezTo>
                    <a:cubicBezTo>
                      <a:pt x="19489" y="15668"/>
                      <a:pt x="19874" y="15497"/>
                      <a:pt x="20263" y="15497"/>
                    </a:cubicBezTo>
                    <a:cubicBezTo>
                      <a:pt x="20488" y="15497"/>
                      <a:pt x="20714" y="15555"/>
                      <a:pt x="20901" y="15669"/>
                    </a:cubicBezTo>
                    <a:cubicBezTo>
                      <a:pt x="21442" y="15954"/>
                      <a:pt x="21726" y="16579"/>
                      <a:pt x="21783" y="17176"/>
                    </a:cubicBezTo>
                    <a:cubicBezTo>
                      <a:pt x="21840" y="17774"/>
                      <a:pt x="21726" y="18371"/>
                      <a:pt x="21641" y="18968"/>
                    </a:cubicBezTo>
                    <a:cubicBezTo>
                      <a:pt x="21356" y="20788"/>
                      <a:pt x="21271" y="22807"/>
                      <a:pt x="22408" y="24257"/>
                    </a:cubicBezTo>
                    <a:cubicBezTo>
                      <a:pt x="23119" y="25167"/>
                      <a:pt x="24314" y="25821"/>
                      <a:pt x="24541" y="26987"/>
                    </a:cubicBezTo>
                    <a:cubicBezTo>
                      <a:pt x="24598" y="27385"/>
                      <a:pt x="24541" y="27783"/>
                      <a:pt x="24399" y="28153"/>
                    </a:cubicBezTo>
                    <a:cubicBezTo>
                      <a:pt x="24968" y="27954"/>
                      <a:pt x="25536" y="27726"/>
                      <a:pt x="26077" y="27442"/>
                    </a:cubicBezTo>
                    <a:cubicBezTo>
                      <a:pt x="27811" y="26617"/>
                      <a:pt x="29375" y="25366"/>
                      <a:pt x="30570" y="23859"/>
                    </a:cubicBezTo>
                    <a:cubicBezTo>
                      <a:pt x="30029" y="23205"/>
                      <a:pt x="29091" y="22921"/>
                      <a:pt x="28608" y="22210"/>
                    </a:cubicBezTo>
                    <a:cubicBezTo>
                      <a:pt x="28096" y="21442"/>
                      <a:pt x="28266" y="20447"/>
                      <a:pt x="28181" y="19508"/>
                    </a:cubicBezTo>
                    <a:cubicBezTo>
                      <a:pt x="28067" y="18229"/>
                      <a:pt x="27328" y="17006"/>
                      <a:pt x="26247" y="16295"/>
                    </a:cubicBezTo>
                    <a:cubicBezTo>
                      <a:pt x="25821" y="16011"/>
                      <a:pt x="25309" y="15783"/>
                      <a:pt x="24968" y="15357"/>
                    </a:cubicBezTo>
                    <a:cubicBezTo>
                      <a:pt x="24626" y="14930"/>
                      <a:pt x="24541" y="14247"/>
                      <a:pt x="24968" y="13906"/>
                    </a:cubicBezTo>
                    <a:cubicBezTo>
                      <a:pt x="25099" y="13811"/>
                      <a:pt x="25260" y="13770"/>
                      <a:pt x="25431" y="13770"/>
                    </a:cubicBezTo>
                    <a:cubicBezTo>
                      <a:pt x="25666" y="13770"/>
                      <a:pt x="25919" y="13848"/>
                      <a:pt x="26134" y="13963"/>
                    </a:cubicBezTo>
                    <a:cubicBezTo>
                      <a:pt x="26845" y="14390"/>
                      <a:pt x="27243" y="15186"/>
                      <a:pt x="27669" y="15925"/>
                    </a:cubicBezTo>
                    <a:cubicBezTo>
                      <a:pt x="28067" y="16665"/>
                      <a:pt x="28636" y="17404"/>
                      <a:pt x="29461" y="17575"/>
                    </a:cubicBezTo>
                    <a:cubicBezTo>
                      <a:pt x="29593" y="17600"/>
                      <a:pt x="29729" y="17608"/>
                      <a:pt x="29866" y="17608"/>
                    </a:cubicBezTo>
                    <a:cubicBezTo>
                      <a:pt x="30139" y="17608"/>
                      <a:pt x="30418" y="17575"/>
                      <a:pt x="30689" y="17575"/>
                    </a:cubicBezTo>
                    <a:cubicBezTo>
                      <a:pt x="30892" y="17575"/>
                      <a:pt x="31091" y="17594"/>
                      <a:pt x="31281" y="17660"/>
                    </a:cubicBezTo>
                    <a:cubicBezTo>
                      <a:pt x="31963" y="17944"/>
                      <a:pt x="32247" y="18769"/>
                      <a:pt x="32304" y="19508"/>
                    </a:cubicBezTo>
                    <a:cubicBezTo>
                      <a:pt x="32304" y="19906"/>
                      <a:pt x="32276" y="20304"/>
                      <a:pt x="32276" y="20703"/>
                    </a:cubicBezTo>
                    <a:cubicBezTo>
                      <a:pt x="32987" y="18655"/>
                      <a:pt x="33015" y="16380"/>
                      <a:pt x="32276" y="14333"/>
                    </a:cubicBezTo>
                    <a:cubicBezTo>
                      <a:pt x="32134" y="13935"/>
                      <a:pt x="31963" y="13565"/>
                      <a:pt x="31764" y="13195"/>
                    </a:cubicBezTo>
                    <a:cubicBezTo>
                      <a:pt x="31707" y="13167"/>
                      <a:pt x="31622" y="13167"/>
                      <a:pt x="31565" y="13138"/>
                    </a:cubicBezTo>
                    <a:cubicBezTo>
                      <a:pt x="31307" y="13104"/>
                      <a:pt x="31043" y="13085"/>
                      <a:pt x="30779" y="13085"/>
                    </a:cubicBezTo>
                    <a:cubicBezTo>
                      <a:pt x="30171" y="13085"/>
                      <a:pt x="29561" y="13185"/>
                      <a:pt x="29006" y="13423"/>
                    </a:cubicBezTo>
                    <a:cubicBezTo>
                      <a:pt x="28807" y="13508"/>
                      <a:pt x="28608" y="13622"/>
                      <a:pt x="28409" y="13679"/>
                    </a:cubicBezTo>
                    <a:cubicBezTo>
                      <a:pt x="28372" y="13683"/>
                      <a:pt x="28334" y="13686"/>
                      <a:pt x="28296" y="13686"/>
                    </a:cubicBezTo>
                    <a:cubicBezTo>
                      <a:pt x="28102" y="13686"/>
                      <a:pt x="27907" y="13623"/>
                      <a:pt x="27811" y="13480"/>
                    </a:cubicBezTo>
                    <a:cubicBezTo>
                      <a:pt x="27669" y="13281"/>
                      <a:pt x="27726" y="13025"/>
                      <a:pt x="27868" y="12854"/>
                    </a:cubicBezTo>
                    <a:cubicBezTo>
                      <a:pt x="28010" y="12655"/>
                      <a:pt x="28209" y="12541"/>
                      <a:pt x="28409" y="12456"/>
                    </a:cubicBezTo>
                    <a:cubicBezTo>
                      <a:pt x="28998" y="12220"/>
                      <a:pt x="29641" y="12093"/>
                      <a:pt x="30273" y="12093"/>
                    </a:cubicBezTo>
                    <a:cubicBezTo>
                      <a:pt x="30556" y="12093"/>
                      <a:pt x="30837" y="12119"/>
                      <a:pt x="31110" y="12172"/>
                    </a:cubicBezTo>
                    <a:cubicBezTo>
                      <a:pt x="30029" y="10693"/>
                      <a:pt x="28465" y="9584"/>
                      <a:pt x="26674" y="9129"/>
                    </a:cubicBezTo>
                    <a:cubicBezTo>
                      <a:pt x="26759" y="8105"/>
                      <a:pt x="26589" y="7081"/>
                      <a:pt x="26247" y="6115"/>
                    </a:cubicBezTo>
                    <a:cubicBezTo>
                      <a:pt x="25650" y="7025"/>
                      <a:pt x="24882" y="7849"/>
                      <a:pt x="23972" y="8532"/>
                    </a:cubicBezTo>
                    <a:cubicBezTo>
                      <a:pt x="23776" y="8674"/>
                      <a:pt x="23514" y="8794"/>
                      <a:pt x="23282" y="8794"/>
                    </a:cubicBezTo>
                    <a:cubicBezTo>
                      <a:pt x="23143" y="8794"/>
                      <a:pt x="23016" y="8752"/>
                      <a:pt x="22920" y="8645"/>
                    </a:cubicBezTo>
                    <a:cubicBezTo>
                      <a:pt x="22721" y="8361"/>
                      <a:pt x="22949" y="7935"/>
                      <a:pt x="23176" y="7679"/>
                    </a:cubicBezTo>
                    <a:cubicBezTo>
                      <a:pt x="24058" y="6541"/>
                      <a:pt x="24826" y="5261"/>
                      <a:pt x="25110" y="3868"/>
                    </a:cubicBezTo>
                    <a:cubicBezTo>
                      <a:pt x="24115" y="2475"/>
                      <a:pt x="22721" y="1337"/>
                      <a:pt x="21157" y="655"/>
                    </a:cubicBezTo>
                    <a:cubicBezTo>
                      <a:pt x="20731" y="484"/>
                      <a:pt x="20304" y="313"/>
                      <a:pt x="19849" y="200"/>
                    </a:cubicBezTo>
                    <a:cubicBezTo>
                      <a:pt x="19678" y="683"/>
                      <a:pt x="19252" y="1138"/>
                      <a:pt x="18968" y="1593"/>
                    </a:cubicBezTo>
                    <a:cubicBezTo>
                      <a:pt x="18370" y="2503"/>
                      <a:pt x="18200" y="3669"/>
                      <a:pt x="18541" y="4721"/>
                    </a:cubicBezTo>
                    <a:cubicBezTo>
                      <a:pt x="18712" y="5261"/>
                      <a:pt x="18996" y="5745"/>
                      <a:pt x="19224" y="6257"/>
                    </a:cubicBezTo>
                    <a:cubicBezTo>
                      <a:pt x="19451" y="6797"/>
                      <a:pt x="19622" y="7366"/>
                      <a:pt x="19479" y="7906"/>
                    </a:cubicBezTo>
                    <a:cubicBezTo>
                      <a:pt x="19369" y="8460"/>
                      <a:pt x="18908" y="8959"/>
                      <a:pt x="18359" y="8959"/>
                    </a:cubicBezTo>
                    <a:cubicBezTo>
                      <a:pt x="18344" y="8959"/>
                      <a:pt x="18329" y="8959"/>
                      <a:pt x="18314" y="8958"/>
                    </a:cubicBezTo>
                    <a:cubicBezTo>
                      <a:pt x="17517" y="8930"/>
                      <a:pt x="17091" y="7991"/>
                      <a:pt x="17091" y="7224"/>
                    </a:cubicBezTo>
                    <a:cubicBezTo>
                      <a:pt x="17091" y="6427"/>
                      <a:pt x="17347" y="5631"/>
                      <a:pt x="17205" y="4863"/>
                    </a:cubicBezTo>
                    <a:cubicBezTo>
                      <a:pt x="16977" y="3726"/>
                      <a:pt x="15896" y="2958"/>
                      <a:pt x="15356" y="1906"/>
                    </a:cubicBezTo>
                    <a:cubicBezTo>
                      <a:pt x="15043" y="1309"/>
                      <a:pt x="14958" y="655"/>
                      <a:pt x="150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7" name="Google Shape;2199;p37">
                <a:extLst>
                  <a:ext uri="{FF2B5EF4-FFF2-40B4-BE49-F238E27FC236}">
                    <a16:creationId xmlns:a16="http://schemas.microsoft.com/office/drawing/2014/main" id="{250EA3AE-2D1C-B0CE-41B3-0CC8C9A5DDD7}"/>
                  </a:ext>
                </a:extLst>
              </p:cNvPr>
              <p:cNvSpPr/>
              <p:nvPr/>
            </p:nvSpPr>
            <p:spPr>
              <a:xfrm rot="5400000">
                <a:off x="6058124" y="5448995"/>
                <a:ext cx="123841" cy="355206"/>
              </a:xfrm>
              <a:custGeom>
                <a:avLst/>
                <a:gdLst/>
                <a:ahLst/>
                <a:cxnLst/>
                <a:rect l="l" t="t" r="r" b="b"/>
                <a:pathLst>
                  <a:path w="2816" h="8077" extrusionOk="0">
                    <a:moveTo>
                      <a:pt x="114" y="0"/>
                    </a:moveTo>
                    <a:cubicBezTo>
                      <a:pt x="57" y="256"/>
                      <a:pt x="29" y="512"/>
                      <a:pt x="0" y="768"/>
                    </a:cubicBezTo>
                    <a:cubicBezTo>
                      <a:pt x="313" y="1479"/>
                      <a:pt x="626" y="2190"/>
                      <a:pt x="939" y="2901"/>
                    </a:cubicBezTo>
                    <a:cubicBezTo>
                      <a:pt x="1650" y="4635"/>
                      <a:pt x="2275" y="6342"/>
                      <a:pt x="2816" y="8076"/>
                    </a:cubicBezTo>
                    <a:cubicBezTo>
                      <a:pt x="2048" y="5346"/>
                      <a:pt x="1138" y="2645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" name="Google Shape;2200;p37">
                <a:extLst>
                  <a:ext uri="{FF2B5EF4-FFF2-40B4-BE49-F238E27FC236}">
                    <a16:creationId xmlns:a16="http://schemas.microsoft.com/office/drawing/2014/main" id="{0C4B016E-9BF6-AFE1-3471-64A5A7A1F4FF}"/>
                  </a:ext>
                </a:extLst>
              </p:cNvPr>
              <p:cNvSpPr/>
              <p:nvPr/>
            </p:nvSpPr>
            <p:spPr>
              <a:xfrm rot="5400000">
                <a:off x="6145069" y="5615936"/>
                <a:ext cx="185101" cy="305204"/>
              </a:xfrm>
              <a:custGeom>
                <a:avLst/>
                <a:gdLst/>
                <a:ahLst/>
                <a:cxnLst/>
                <a:rect l="l" t="t" r="r" b="b"/>
                <a:pathLst>
                  <a:path w="4209" h="694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882" y="2304"/>
                      <a:pt x="1706" y="4608"/>
                      <a:pt x="2417" y="6940"/>
                    </a:cubicBezTo>
                    <a:cubicBezTo>
                      <a:pt x="3242" y="5859"/>
                      <a:pt x="3953" y="4636"/>
                      <a:pt x="4209" y="3328"/>
                    </a:cubicBezTo>
                    <a:cubicBezTo>
                      <a:pt x="3214" y="1935"/>
                      <a:pt x="1820" y="797"/>
                      <a:pt x="256" y="115"/>
                    </a:cubicBezTo>
                    <a:cubicBezTo>
                      <a:pt x="171" y="86"/>
                      <a:pt x="86" y="58"/>
                      <a:pt x="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9" name="Google Shape;2201;p37">
                <a:extLst>
                  <a:ext uri="{FF2B5EF4-FFF2-40B4-BE49-F238E27FC236}">
                    <a16:creationId xmlns:a16="http://schemas.microsoft.com/office/drawing/2014/main" id="{AAAB19DE-FCC6-ED59-89E9-E0FEFC3FF293}"/>
                  </a:ext>
                </a:extLst>
              </p:cNvPr>
              <p:cNvSpPr/>
              <p:nvPr/>
            </p:nvSpPr>
            <p:spPr>
              <a:xfrm rot="5400000">
                <a:off x="5800495" y="4916240"/>
                <a:ext cx="175118" cy="121334"/>
              </a:xfrm>
              <a:custGeom>
                <a:avLst/>
                <a:gdLst/>
                <a:ahLst/>
                <a:cxnLst/>
                <a:rect l="l" t="t" r="r" b="b"/>
                <a:pathLst>
                  <a:path w="3982" h="2759" extrusionOk="0">
                    <a:moveTo>
                      <a:pt x="285" y="0"/>
                    </a:moveTo>
                    <a:cubicBezTo>
                      <a:pt x="200" y="256"/>
                      <a:pt x="86" y="540"/>
                      <a:pt x="1" y="796"/>
                    </a:cubicBezTo>
                    <a:cubicBezTo>
                      <a:pt x="967" y="1394"/>
                      <a:pt x="1877" y="2048"/>
                      <a:pt x="2787" y="2759"/>
                    </a:cubicBezTo>
                    <a:cubicBezTo>
                      <a:pt x="2986" y="2702"/>
                      <a:pt x="3157" y="2645"/>
                      <a:pt x="3328" y="2616"/>
                    </a:cubicBezTo>
                    <a:cubicBezTo>
                      <a:pt x="3555" y="2588"/>
                      <a:pt x="3754" y="2588"/>
                      <a:pt x="3982" y="2588"/>
                    </a:cubicBezTo>
                    <a:cubicBezTo>
                      <a:pt x="2787" y="1706"/>
                      <a:pt x="1536" y="825"/>
                      <a:pt x="2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0" name="Google Shape;2202;p37">
                <a:extLst>
                  <a:ext uri="{FF2B5EF4-FFF2-40B4-BE49-F238E27FC236}">
                    <a16:creationId xmlns:a16="http://schemas.microsoft.com/office/drawing/2014/main" id="{1CA9AA4E-DE29-04D9-D645-78CD0889976B}"/>
                  </a:ext>
                </a:extLst>
              </p:cNvPr>
              <p:cNvSpPr/>
              <p:nvPr/>
            </p:nvSpPr>
            <p:spPr>
              <a:xfrm rot="5400000">
                <a:off x="5524089" y="4858716"/>
                <a:ext cx="175162" cy="83821"/>
              </a:xfrm>
              <a:custGeom>
                <a:avLst/>
                <a:gdLst/>
                <a:ahLst/>
                <a:cxnLst/>
                <a:rect l="l" t="t" r="r" b="b"/>
                <a:pathLst>
                  <a:path w="3983" h="1906" extrusionOk="0">
                    <a:moveTo>
                      <a:pt x="172" y="0"/>
                    </a:moveTo>
                    <a:cubicBezTo>
                      <a:pt x="115" y="370"/>
                      <a:pt x="58" y="740"/>
                      <a:pt x="1" y="1109"/>
                    </a:cubicBezTo>
                    <a:cubicBezTo>
                      <a:pt x="1338" y="1308"/>
                      <a:pt x="2674" y="1593"/>
                      <a:pt x="3982" y="1905"/>
                    </a:cubicBezTo>
                    <a:cubicBezTo>
                      <a:pt x="3954" y="1877"/>
                      <a:pt x="3925" y="1849"/>
                      <a:pt x="3868" y="1849"/>
                    </a:cubicBezTo>
                    <a:cubicBezTo>
                      <a:pt x="2646" y="1223"/>
                      <a:pt x="1423" y="597"/>
                      <a:pt x="1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1" name="Google Shape;2203;p37">
                <a:extLst>
                  <a:ext uri="{FF2B5EF4-FFF2-40B4-BE49-F238E27FC236}">
                    <a16:creationId xmlns:a16="http://schemas.microsoft.com/office/drawing/2014/main" id="{E3525AB3-1F55-C5D4-A6AA-F6A42EA5EB82}"/>
                  </a:ext>
                </a:extLst>
              </p:cNvPr>
              <p:cNvSpPr/>
              <p:nvPr/>
            </p:nvSpPr>
            <p:spPr>
              <a:xfrm rot="5400000">
                <a:off x="4995784" y="4871842"/>
                <a:ext cx="1516960" cy="1296896"/>
              </a:xfrm>
              <a:custGeom>
                <a:avLst/>
                <a:gdLst/>
                <a:ahLst/>
                <a:cxnLst/>
                <a:rect l="l" t="t" r="r" b="b"/>
                <a:pathLst>
                  <a:path w="34494" h="29490" extrusionOk="0">
                    <a:moveTo>
                      <a:pt x="13707" y="1"/>
                    </a:moveTo>
                    <a:cubicBezTo>
                      <a:pt x="12768" y="257"/>
                      <a:pt x="11858" y="626"/>
                      <a:pt x="11005" y="1081"/>
                    </a:cubicBezTo>
                    <a:cubicBezTo>
                      <a:pt x="13650" y="4693"/>
                      <a:pt x="16095" y="8446"/>
                      <a:pt x="17972" y="12484"/>
                    </a:cubicBezTo>
                    <a:cubicBezTo>
                      <a:pt x="16891" y="13053"/>
                      <a:pt x="15868" y="13679"/>
                      <a:pt x="14844" y="14304"/>
                    </a:cubicBezTo>
                    <a:cubicBezTo>
                      <a:pt x="13849" y="12854"/>
                      <a:pt x="12825" y="11461"/>
                      <a:pt x="11887" y="10153"/>
                    </a:cubicBezTo>
                    <a:cubicBezTo>
                      <a:pt x="11403" y="9498"/>
                      <a:pt x="10920" y="8816"/>
                      <a:pt x="10465" y="8162"/>
                    </a:cubicBezTo>
                    <a:cubicBezTo>
                      <a:pt x="9888" y="8189"/>
                      <a:pt x="9338" y="8562"/>
                      <a:pt x="8763" y="8562"/>
                    </a:cubicBezTo>
                    <a:cubicBezTo>
                      <a:pt x="8743" y="8562"/>
                      <a:pt x="8722" y="8561"/>
                      <a:pt x="8702" y="8560"/>
                    </a:cubicBezTo>
                    <a:cubicBezTo>
                      <a:pt x="7991" y="8532"/>
                      <a:pt x="7450" y="7934"/>
                      <a:pt x="7081" y="7337"/>
                    </a:cubicBezTo>
                    <a:cubicBezTo>
                      <a:pt x="6711" y="6740"/>
                      <a:pt x="6370" y="6058"/>
                      <a:pt x="5744" y="5745"/>
                    </a:cubicBezTo>
                    <a:cubicBezTo>
                      <a:pt x="5289" y="6342"/>
                      <a:pt x="4891" y="6996"/>
                      <a:pt x="4493" y="7650"/>
                    </a:cubicBezTo>
                    <a:cubicBezTo>
                      <a:pt x="6740" y="9072"/>
                      <a:pt x="8872" y="10664"/>
                      <a:pt x="10977" y="12257"/>
                    </a:cubicBezTo>
                    <a:cubicBezTo>
                      <a:pt x="12057" y="13082"/>
                      <a:pt x="13109" y="13906"/>
                      <a:pt x="14190" y="14702"/>
                    </a:cubicBezTo>
                    <a:cubicBezTo>
                      <a:pt x="13308" y="15271"/>
                      <a:pt x="12455" y="15897"/>
                      <a:pt x="11631" y="16522"/>
                    </a:cubicBezTo>
                    <a:cubicBezTo>
                      <a:pt x="10834" y="15925"/>
                      <a:pt x="10067" y="15328"/>
                      <a:pt x="9270" y="14731"/>
                    </a:cubicBezTo>
                    <a:cubicBezTo>
                      <a:pt x="9242" y="14845"/>
                      <a:pt x="9185" y="14958"/>
                      <a:pt x="9071" y="15015"/>
                    </a:cubicBezTo>
                    <a:cubicBezTo>
                      <a:pt x="8954" y="15099"/>
                      <a:pt x="8806" y="15124"/>
                      <a:pt x="8658" y="15124"/>
                    </a:cubicBezTo>
                    <a:cubicBezTo>
                      <a:pt x="8556" y="15124"/>
                      <a:pt x="8453" y="15112"/>
                      <a:pt x="8360" y="15101"/>
                    </a:cubicBezTo>
                    <a:cubicBezTo>
                      <a:pt x="8275" y="15072"/>
                      <a:pt x="8190" y="15072"/>
                      <a:pt x="8105" y="15044"/>
                    </a:cubicBezTo>
                    <a:lnTo>
                      <a:pt x="8105" y="15044"/>
                    </a:lnTo>
                    <a:cubicBezTo>
                      <a:pt x="8958" y="15811"/>
                      <a:pt x="9782" y="16579"/>
                      <a:pt x="10579" y="17375"/>
                    </a:cubicBezTo>
                    <a:cubicBezTo>
                      <a:pt x="8815" y="18826"/>
                      <a:pt x="7195" y="20447"/>
                      <a:pt x="5659" y="22153"/>
                    </a:cubicBezTo>
                    <a:cubicBezTo>
                      <a:pt x="5090" y="21982"/>
                      <a:pt x="4493" y="21840"/>
                      <a:pt x="3896" y="21698"/>
                    </a:cubicBezTo>
                    <a:cubicBezTo>
                      <a:pt x="3668" y="21812"/>
                      <a:pt x="3384" y="21868"/>
                      <a:pt x="3128" y="21925"/>
                    </a:cubicBezTo>
                    <a:cubicBezTo>
                      <a:pt x="2190" y="22181"/>
                      <a:pt x="1308" y="22636"/>
                      <a:pt x="569" y="23262"/>
                    </a:cubicBezTo>
                    <a:cubicBezTo>
                      <a:pt x="569" y="23376"/>
                      <a:pt x="540" y="23461"/>
                      <a:pt x="540" y="23575"/>
                    </a:cubicBezTo>
                    <a:cubicBezTo>
                      <a:pt x="1848" y="23489"/>
                      <a:pt x="3185" y="23461"/>
                      <a:pt x="4522" y="23461"/>
                    </a:cubicBezTo>
                    <a:cubicBezTo>
                      <a:pt x="3697" y="24456"/>
                      <a:pt x="2901" y="25451"/>
                      <a:pt x="2133" y="26475"/>
                    </a:cubicBezTo>
                    <a:cubicBezTo>
                      <a:pt x="1507" y="26504"/>
                      <a:pt x="882" y="26532"/>
                      <a:pt x="284" y="26589"/>
                    </a:cubicBezTo>
                    <a:cubicBezTo>
                      <a:pt x="171" y="27556"/>
                      <a:pt x="85" y="28523"/>
                      <a:pt x="0" y="29489"/>
                    </a:cubicBezTo>
                    <a:cubicBezTo>
                      <a:pt x="85" y="29347"/>
                      <a:pt x="199" y="29205"/>
                      <a:pt x="313" y="29063"/>
                    </a:cubicBezTo>
                    <a:lnTo>
                      <a:pt x="484" y="29205"/>
                    </a:lnTo>
                    <a:cubicBezTo>
                      <a:pt x="8275" y="17944"/>
                      <a:pt x="20958" y="9698"/>
                      <a:pt x="34494" y="7792"/>
                    </a:cubicBezTo>
                    <a:lnTo>
                      <a:pt x="34124" y="6655"/>
                    </a:lnTo>
                    <a:cubicBezTo>
                      <a:pt x="31593" y="7024"/>
                      <a:pt x="29062" y="7679"/>
                      <a:pt x="26588" y="8560"/>
                    </a:cubicBezTo>
                    <a:cubicBezTo>
                      <a:pt x="26588" y="7622"/>
                      <a:pt x="26446" y="6712"/>
                      <a:pt x="26133" y="5859"/>
                    </a:cubicBezTo>
                    <a:cubicBezTo>
                      <a:pt x="25536" y="6769"/>
                      <a:pt x="24768" y="7593"/>
                      <a:pt x="23858" y="8276"/>
                    </a:cubicBezTo>
                    <a:cubicBezTo>
                      <a:pt x="23773" y="8333"/>
                      <a:pt x="23688" y="8389"/>
                      <a:pt x="23574" y="8418"/>
                    </a:cubicBezTo>
                    <a:cubicBezTo>
                      <a:pt x="23688" y="8816"/>
                      <a:pt x="23802" y="9214"/>
                      <a:pt x="23915" y="9584"/>
                    </a:cubicBezTo>
                    <a:cubicBezTo>
                      <a:pt x="22038" y="10380"/>
                      <a:pt x="20219" y="11262"/>
                      <a:pt x="18455" y="12200"/>
                    </a:cubicBezTo>
                    <a:cubicBezTo>
                      <a:pt x="17801" y="10067"/>
                      <a:pt x="17062" y="7934"/>
                      <a:pt x="16152" y="5802"/>
                    </a:cubicBezTo>
                    <a:cubicBezTo>
                      <a:pt x="15356" y="3868"/>
                      <a:pt x="14474" y="1963"/>
                      <a:pt x="137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" name="Google Shape;2204;p37">
                <a:extLst>
                  <a:ext uri="{FF2B5EF4-FFF2-40B4-BE49-F238E27FC236}">
                    <a16:creationId xmlns:a16="http://schemas.microsoft.com/office/drawing/2014/main" id="{5C0D199B-7D34-007A-B4FA-05D439F4DCAC}"/>
                  </a:ext>
                </a:extLst>
              </p:cNvPr>
              <p:cNvSpPr/>
              <p:nvPr/>
            </p:nvSpPr>
            <p:spPr>
              <a:xfrm rot="5400000">
                <a:off x="6115668" y="5313430"/>
                <a:ext cx="143850" cy="188619"/>
              </a:xfrm>
              <a:custGeom>
                <a:avLst/>
                <a:gdLst/>
                <a:ahLst/>
                <a:cxnLst/>
                <a:rect l="l" t="t" r="r" b="b"/>
                <a:pathLst>
                  <a:path w="3271" h="4289" extrusionOk="0">
                    <a:moveTo>
                      <a:pt x="1276" y="1"/>
                    </a:moveTo>
                    <a:cubicBezTo>
                      <a:pt x="1252" y="1"/>
                      <a:pt x="1217" y="4"/>
                      <a:pt x="1166" y="12"/>
                    </a:cubicBezTo>
                    <a:cubicBezTo>
                      <a:pt x="768" y="69"/>
                      <a:pt x="399" y="239"/>
                      <a:pt x="228" y="552"/>
                    </a:cubicBezTo>
                    <a:cubicBezTo>
                      <a:pt x="1" y="979"/>
                      <a:pt x="114" y="1462"/>
                      <a:pt x="285" y="1917"/>
                    </a:cubicBezTo>
                    <a:cubicBezTo>
                      <a:pt x="598" y="2856"/>
                      <a:pt x="1166" y="3823"/>
                      <a:pt x="2105" y="4221"/>
                    </a:cubicBezTo>
                    <a:cubicBezTo>
                      <a:pt x="2209" y="4262"/>
                      <a:pt x="2313" y="4289"/>
                      <a:pt x="2428" y="4289"/>
                    </a:cubicBezTo>
                    <a:cubicBezTo>
                      <a:pt x="2470" y="4289"/>
                      <a:pt x="2514" y="4285"/>
                      <a:pt x="2560" y="4277"/>
                    </a:cubicBezTo>
                    <a:cubicBezTo>
                      <a:pt x="2816" y="4221"/>
                      <a:pt x="2986" y="3936"/>
                      <a:pt x="3072" y="3680"/>
                    </a:cubicBezTo>
                    <a:cubicBezTo>
                      <a:pt x="3271" y="3026"/>
                      <a:pt x="3242" y="2287"/>
                      <a:pt x="2929" y="1633"/>
                    </a:cubicBezTo>
                    <a:cubicBezTo>
                      <a:pt x="2617" y="1007"/>
                      <a:pt x="2076" y="495"/>
                      <a:pt x="1422" y="239"/>
                    </a:cubicBezTo>
                    <a:cubicBezTo>
                      <a:pt x="1128" y="141"/>
                      <a:pt x="1427" y="1"/>
                      <a:pt x="12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3" name="Google Shape;2205;p37">
                <a:extLst>
                  <a:ext uri="{FF2B5EF4-FFF2-40B4-BE49-F238E27FC236}">
                    <a16:creationId xmlns:a16="http://schemas.microsoft.com/office/drawing/2014/main" id="{CFA9FD64-1978-0E9E-3E77-4F16EB001926}"/>
                  </a:ext>
                </a:extLst>
              </p:cNvPr>
              <p:cNvSpPr/>
              <p:nvPr/>
            </p:nvSpPr>
            <p:spPr>
              <a:xfrm rot="5400000">
                <a:off x="5636124" y="4967936"/>
                <a:ext cx="103831" cy="71727"/>
              </a:xfrm>
              <a:custGeom>
                <a:avLst/>
                <a:gdLst/>
                <a:ahLst/>
                <a:cxnLst/>
                <a:rect l="l" t="t" r="r" b="b"/>
                <a:pathLst>
                  <a:path w="2361" h="1631" extrusionOk="0">
                    <a:moveTo>
                      <a:pt x="1612" y="1"/>
                    </a:moveTo>
                    <a:cubicBezTo>
                      <a:pt x="1313" y="1"/>
                      <a:pt x="1006" y="104"/>
                      <a:pt x="768" y="263"/>
                    </a:cubicBezTo>
                    <a:cubicBezTo>
                      <a:pt x="427" y="519"/>
                      <a:pt x="200" y="917"/>
                      <a:pt x="0" y="1286"/>
                    </a:cubicBezTo>
                    <a:cubicBezTo>
                      <a:pt x="173" y="1524"/>
                      <a:pt x="461" y="1630"/>
                      <a:pt x="751" y="1630"/>
                    </a:cubicBezTo>
                    <a:cubicBezTo>
                      <a:pt x="843" y="1630"/>
                      <a:pt x="935" y="1620"/>
                      <a:pt x="1024" y="1599"/>
                    </a:cubicBezTo>
                    <a:cubicBezTo>
                      <a:pt x="1394" y="1514"/>
                      <a:pt x="1707" y="1258"/>
                      <a:pt x="2019" y="1030"/>
                    </a:cubicBezTo>
                    <a:cubicBezTo>
                      <a:pt x="2162" y="888"/>
                      <a:pt x="2361" y="746"/>
                      <a:pt x="2361" y="547"/>
                    </a:cubicBezTo>
                    <a:cubicBezTo>
                      <a:pt x="2361" y="320"/>
                      <a:pt x="2190" y="149"/>
                      <a:pt x="1991" y="64"/>
                    </a:cubicBezTo>
                    <a:cubicBezTo>
                      <a:pt x="1870" y="20"/>
                      <a:pt x="1742" y="1"/>
                      <a:pt x="16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4" name="Google Shape;2206;p37">
                <a:extLst>
                  <a:ext uri="{FF2B5EF4-FFF2-40B4-BE49-F238E27FC236}">
                    <a16:creationId xmlns:a16="http://schemas.microsoft.com/office/drawing/2014/main" id="{CB8E9ACB-FA0A-E10A-31CE-D73CC57492CC}"/>
                  </a:ext>
                </a:extLst>
              </p:cNvPr>
              <p:cNvSpPr/>
              <p:nvPr/>
            </p:nvSpPr>
            <p:spPr>
              <a:xfrm rot="5400000">
                <a:off x="5341731" y="4834419"/>
                <a:ext cx="71332" cy="61129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1390" extrusionOk="0">
                    <a:moveTo>
                      <a:pt x="1270" y="0"/>
                    </a:moveTo>
                    <a:cubicBezTo>
                      <a:pt x="1225" y="0"/>
                      <a:pt x="1180" y="7"/>
                      <a:pt x="1138" y="17"/>
                    </a:cubicBezTo>
                    <a:cubicBezTo>
                      <a:pt x="569" y="103"/>
                      <a:pt x="114" y="558"/>
                      <a:pt x="1" y="1098"/>
                    </a:cubicBezTo>
                    <a:cubicBezTo>
                      <a:pt x="1" y="1155"/>
                      <a:pt x="1" y="1212"/>
                      <a:pt x="29" y="1268"/>
                    </a:cubicBezTo>
                    <a:cubicBezTo>
                      <a:pt x="64" y="1356"/>
                      <a:pt x="152" y="1389"/>
                      <a:pt x="248" y="1389"/>
                    </a:cubicBezTo>
                    <a:cubicBezTo>
                      <a:pt x="309" y="1389"/>
                      <a:pt x="372" y="1376"/>
                      <a:pt x="427" y="1354"/>
                    </a:cubicBezTo>
                    <a:cubicBezTo>
                      <a:pt x="825" y="1212"/>
                      <a:pt x="1138" y="956"/>
                      <a:pt x="1394" y="643"/>
                    </a:cubicBezTo>
                    <a:cubicBezTo>
                      <a:pt x="1536" y="472"/>
                      <a:pt x="1622" y="216"/>
                      <a:pt x="1479" y="74"/>
                    </a:cubicBezTo>
                    <a:cubicBezTo>
                      <a:pt x="1425" y="20"/>
                      <a:pt x="1348" y="0"/>
                      <a:pt x="127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5" name="Google Shape;2207;p37">
                <a:extLst>
                  <a:ext uri="{FF2B5EF4-FFF2-40B4-BE49-F238E27FC236}">
                    <a16:creationId xmlns:a16="http://schemas.microsoft.com/office/drawing/2014/main" id="{8E4127D4-BE31-8317-301E-5CC7D6B04087}"/>
                  </a:ext>
                </a:extLst>
              </p:cNvPr>
              <p:cNvSpPr/>
              <p:nvPr/>
            </p:nvSpPr>
            <p:spPr>
              <a:xfrm rot="5400000">
                <a:off x="5383004" y="4917252"/>
                <a:ext cx="46308" cy="28058"/>
              </a:xfrm>
              <a:custGeom>
                <a:avLst/>
                <a:gdLst/>
                <a:ahLst/>
                <a:cxnLst/>
                <a:rect l="l" t="t" r="r" b="b"/>
                <a:pathLst>
                  <a:path w="1053" h="638" extrusionOk="0">
                    <a:moveTo>
                      <a:pt x="852" y="0"/>
                    </a:moveTo>
                    <a:cubicBezTo>
                      <a:pt x="825" y="0"/>
                      <a:pt x="796" y="4"/>
                      <a:pt x="768" y="11"/>
                    </a:cubicBezTo>
                    <a:lnTo>
                      <a:pt x="341" y="68"/>
                    </a:lnTo>
                    <a:cubicBezTo>
                      <a:pt x="199" y="181"/>
                      <a:pt x="85" y="352"/>
                      <a:pt x="0" y="523"/>
                    </a:cubicBezTo>
                    <a:cubicBezTo>
                      <a:pt x="80" y="603"/>
                      <a:pt x="206" y="638"/>
                      <a:pt x="330" y="638"/>
                    </a:cubicBezTo>
                    <a:cubicBezTo>
                      <a:pt x="427" y="638"/>
                      <a:pt x="523" y="617"/>
                      <a:pt x="597" y="580"/>
                    </a:cubicBezTo>
                    <a:cubicBezTo>
                      <a:pt x="796" y="466"/>
                      <a:pt x="910" y="267"/>
                      <a:pt x="1052" y="96"/>
                    </a:cubicBezTo>
                    <a:cubicBezTo>
                      <a:pt x="1010" y="32"/>
                      <a:pt x="935" y="0"/>
                      <a:pt x="85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sp>
        <p:nvSpPr>
          <p:cNvPr id="33" name="Google Shape;2208;p37">
            <a:extLst>
              <a:ext uri="{FF2B5EF4-FFF2-40B4-BE49-F238E27FC236}">
                <a16:creationId xmlns:a16="http://schemas.microsoft.com/office/drawing/2014/main" id="{39C74556-815C-2C94-D305-66C4DBE72C7F}"/>
              </a:ext>
            </a:extLst>
          </p:cNvPr>
          <p:cNvSpPr txBox="1">
            <a:spLocks/>
          </p:cNvSpPr>
          <p:nvPr/>
        </p:nvSpPr>
        <p:spPr>
          <a:xfrm>
            <a:off x="2292600" y="1390800"/>
            <a:ext cx="7606800" cy="4076400"/>
          </a:xfrm>
          <a:prstGeom prst="rect">
            <a:avLst/>
          </a:prstGeom>
          <a:solidFill>
            <a:schemeClr val="bg1"/>
          </a:solidFill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endParaRPr lang="en-US" sz="8000" dirty="0">
              <a:solidFill>
                <a:srgbClr val="C00000"/>
              </a:solidFill>
              <a:latin typeface="#9Slide07 IcielStormtrooper" panose="020B0500000000000000" pitchFamily="34" charset="0"/>
            </a:endParaRPr>
          </a:p>
        </p:txBody>
      </p:sp>
      <p:grpSp>
        <p:nvGrpSpPr>
          <p:cNvPr id="34" name="Google Shape;2209;p37">
            <a:extLst>
              <a:ext uri="{FF2B5EF4-FFF2-40B4-BE49-F238E27FC236}">
                <a16:creationId xmlns:a16="http://schemas.microsoft.com/office/drawing/2014/main" id="{8EC19A36-C29C-9F85-96CC-194591ADDF69}"/>
              </a:ext>
            </a:extLst>
          </p:cNvPr>
          <p:cNvGrpSpPr/>
          <p:nvPr/>
        </p:nvGrpSpPr>
        <p:grpSpPr>
          <a:xfrm rot="926984">
            <a:off x="119746" y="-432490"/>
            <a:ext cx="2114768" cy="6081680"/>
            <a:chOff x="715800" y="1788025"/>
            <a:chExt cx="1034066" cy="2973458"/>
          </a:xfrm>
        </p:grpSpPr>
        <p:sp>
          <p:nvSpPr>
            <p:cNvPr id="35" name="Google Shape;2210;p37">
              <a:extLst>
                <a:ext uri="{FF2B5EF4-FFF2-40B4-BE49-F238E27FC236}">
                  <a16:creationId xmlns:a16="http://schemas.microsoft.com/office/drawing/2014/main" id="{9DF43DBF-6994-4F18-D49C-C6C384CF01B7}"/>
                </a:ext>
              </a:extLst>
            </p:cNvPr>
            <p:cNvSpPr/>
            <p:nvPr/>
          </p:nvSpPr>
          <p:spPr>
            <a:xfrm>
              <a:off x="803159" y="2270224"/>
              <a:ext cx="639220" cy="2489798"/>
            </a:xfrm>
            <a:custGeom>
              <a:avLst/>
              <a:gdLst/>
              <a:ahLst/>
              <a:cxnLst/>
              <a:rect l="l" t="t" r="r" b="b"/>
              <a:pathLst>
                <a:path w="10939" h="42608" extrusionOk="0">
                  <a:moveTo>
                    <a:pt x="7402" y="0"/>
                  </a:moveTo>
                  <a:cubicBezTo>
                    <a:pt x="5494" y="5092"/>
                    <a:pt x="3574" y="10184"/>
                    <a:pt x="2200" y="15459"/>
                  </a:cubicBezTo>
                  <a:cubicBezTo>
                    <a:pt x="827" y="20733"/>
                    <a:pt x="1" y="26226"/>
                    <a:pt x="317" y="31682"/>
                  </a:cubicBezTo>
                  <a:cubicBezTo>
                    <a:pt x="535" y="35523"/>
                    <a:pt x="1374" y="39424"/>
                    <a:pt x="3379" y="42608"/>
                  </a:cubicBezTo>
                  <a:cubicBezTo>
                    <a:pt x="5008" y="42073"/>
                    <a:pt x="6660" y="41623"/>
                    <a:pt x="8252" y="41089"/>
                  </a:cubicBezTo>
                  <a:cubicBezTo>
                    <a:pt x="9152" y="40797"/>
                    <a:pt x="10039" y="40493"/>
                    <a:pt x="10938" y="40202"/>
                  </a:cubicBezTo>
                  <a:cubicBezTo>
                    <a:pt x="7766" y="34745"/>
                    <a:pt x="5773" y="28511"/>
                    <a:pt x="5214" y="22118"/>
                  </a:cubicBezTo>
                  <a:cubicBezTo>
                    <a:pt x="4570" y="14766"/>
                    <a:pt x="5810" y="7231"/>
                    <a:pt x="8775" y="547"/>
                  </a:cubicBezTo>
                  <a:cubicBezTo>
                    <a:pt x="8313" y="365"/>
                    <a:pt x="7863" y="183"/>
                    <a:pt x="74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" name="Google Shape;2211;p37">
              <a:extLst>
                <a:ext uri="{FF2B5EF4-FFF2-40B4-BE49-F238E27FC236}">
                  <a16:creationId xmlns:a16="http://schemas.microsoft.com/office/drawing/2014/main" id="{0FD0F469-C7EB-3A98-5872-86DCA3650775}"/>
                </a:ext>
              </a:extLst>
            </p:cNvPr>
            <p:cNvSpPr/>
            <p:nvPr/>
          </p:nvSpPr>
          <p:spPr>
            <a:xfrm>
              <a:off x="803159" y="2270224"/>
              <a:ext cx="536200" cy="2489798"/>
            </a:xfrm>
            <a:custGeom>
              <a:avLst/>
              <a:gdLst/>
              <a:ahLst/>
              <a:cxnLst/>
              <a:rect l="l" t="t" r="r" b="b"/>
              <a:pathLst>
                <a:path w="9176" h="42608" extrusionOk="0">
                  <a:moveTo>
                    <a:pt x="7402" y="0"/>
                  </a:moveTo>
                  <a:cubicBezTo>
                    <a:pt x="5494" y="5092"/>
                    <a:pt x="3574" y="10184"/>
                    <a:pt x="2200" y="15459"/>
                  </a:cubicBezTo>
                  <a:cubicBezTo>
                    <a:pt x="827" y="20733"/>
                    <a:pt x="1" y="26226"/>
                    <a:pt x="317" y="31682"/>
                  </a:cubicBezTo>
                  <a:cubicBezTo>
                    <a:pt x="535" y="35523"/>
                    <a:pt x="1374" y="39424"/>
                    <a:pt x="3379" y="42608"/>
                  </a:cubicBezTo>
                  <a:cubicBezTo>
                    <a:pt x="5008" y="42073"/>
                    <a:pt x="6660" y="41623"/>
                    <a:pt x="8252" y="41089"/>
                  </a:cubicBezTo>
                  <a:cubicBezTo>
                    <a:pt x="8556" y="40991"/>
                    <a:pt x="8872" y="40882"/>
                    <a:pt x="9176" y="40785"/>
                  </a:cubicBezTo>
                  <a:cubicBezTo>
                    <a:pt x="8362" y="39351"/>
                    <a:pt x="7645" y="37856"/>
                    <a:pt x="7098" y="36252"/>
                  </a:cubicBezTo>
                  <a:cubicBezTo>
                    <a:pt x="5798" y="32521"/>
                    <a:pt x="4910" y="28741"/>
                    <a:pt x="4473" y="24913"/>
                  </a:cubicBezTo>
                  <a:cubicBezTo>
                    <a:pt x="3817" y="24780"/>
                    <a:pt x="3148" y="24670"/>
                    <a:pt x="2492" y="24610"/>
                  </a:cubicBezTo>
                  <a:cubicBezTo>
                    <a:pt x="3071" y="24487"/>
                    <a:pt x="3661" y="24426"/>
                    <a:pt x="4260" y="24426"/>
                  </a:cubicBezTo>
                  <a:cubicBezTo>
                    <a:pt x="4315" y="24426"/>
                    <a:pt x="4370" y="24426"/>
                    <a:pt x="4424" y="24427"/>
                  </a:cubicBezTo>
                  <a:cubicBezTo>
                    <a:pt x="4400" y="24269"/>
                    <a:pt x="4388" y="24111"/>
                    <a:pt x="4376" y="23941"/>
                  </a:cubicBezTo>
                  <a:cubicBezTo>
                    <a:pt x="3792" y="23783"/>
                    <a:pt x="3197" y="23662"/>
                    <a:pt x="2601" y="23564"/>
                  </a:cubicBezTo>
                  <a:cubicBezTo>
                    <a:pt x="3173" y="23504"/>
                    <a:pt x="3744" y="23455"/>
                    <a:pt x="4327" y="23443"/>
                  </a:cubicBezTo>
                  <a:cubicBezTo>
                    <a:pt x="4230" y="22325"/>
                    <a:pt x="4169" y="21195"/>
                    <a:pt x="4157" y="20052"/>
                  </a:cubicBezTo>
                  <a:cubicBezTo>
                    <a:pt x="3744" y="19931"/>
                    <a:pt x="3318" y="19797"/>
                    <a:pt x="2917" y="19639"/>
                  </a:cubicBezTo>
                  <a:cubicBezTo>
                    <a:pt x="3104" y="19623"/>
                    <a:pt x="3290" y="19616"/>
                    <a:pt x="3477" y="19616"/>
                  </a:cubicBezTo>
                  <a:cubicBezTo>
                    <a:pt x="3704" y="19616"/>
                    <a:pt x="3930" y="19626"/>
                    <a:pt x="4157" y="19639"/>
                  </a:cubicBezTo>
                  <a:cubicBezTo>
                    <a:pt x="4145" y="18375"/>
                    <a:pt x="4193" y="17111"/>
                    <a:pt x="4278" y="15823"/>
                  </a:cubicBezTo>
                  <a:cubicBezTo>
                    <a:pt x="3890" y="15702"/>
                    <a:pt x="3476" y="15604"/>
                    <a:pt x="3063" y="15544"/>
                  </a:cubicBezTo>
                  <a:cubicBezTo>
                    <a:pt x="3201" y="15535"/>
                    <a:pt x="3339" y="15531"/>
                    <a:pt x="3476" y="15531"/>
                  </a:cubicBezTo>
                  <a:cubicBezTo>
                    <a:pt x="3752" y="15531"/>
                    <a:pt x="4027" y="15548"/>
                    <a:pt x="4303" y="15580"/>
                  </a:cubicBezTo>
                  <a:cubicBezTo>
                    <a:pt x="4351" y="14839"/>
                    <a:pt x="4424" y="14097"/>
                    <a:pt x="4521" y="13356"/>
                  </a:cubicBezTo>
                  <a:cubicBezTo>
                    <a:pt x="4582" y="12882"/>
                    <a:pt x="4655" y="12420"/>
                    <a:pt x="4740" y="11946"/>
                  </a:cubicBezTo>
                  <a:cubicBezTo>
                    <a:pt x="4509" y="11849"/>
                    <a:pt x="4291" y="11752"/>
                    <a:pt x="4060" y="11630"/>
                  </a:cubicBezTo>
                  <a:cubicBezTo>
                    <a:pt x="4303" y="11630"/>
                    <a:pt x="4546" y="11667"/>
                    <a:pt x="4777" y="11703"/>
                  </a:cubicBezTo>
                  <a:cubicBezTo>
                    <a:pt x="4813" y="11485"/>
                    <a:pt x="4862" y="11278"/>
                    <a:pt x="4898" y="11059"/>
                  </a:cubicBezTo>
                  <a:cubicBezTo>
                    <a:pt x="4716" y="10974"/>
                    <a:pt x="4534" y="10901"/>
                    <a:pt x="4339" y="10840"/>
                  </a:cubicBezTo>
                  <a:cubicBezTo>
                    <a:pt x="4453" y="10812"/>
                    <a:pt x="4571" y="10800"/>
                    <a:pt x="4691" y="10800"/>
                  </a:cubicBezTo>
                  <a:cubicBezTo>
                    <a:pt x="4776" y="10800"/>
                    <a:pt x="4861" y="10806"/>
                    <a:pt x="4947" y="10816"/>
                  </a:cubicBezTo>
                  <a:cubicBezTo>
                    <a:pt x="5129" y="9929"/>
                    <a:pt x="5336" y="9066"/>
                    <a:pt x="5567" y="8191"/>
                  </a:cubicBezTo>
                  <a:cubicBezTo>
                    <a:pt x="5433" y="8106"/>
                    <a:pt x="5299" y="8009"/>
                    <a:pt x="5190" y="7887"/>
                  </a:cubicBezTo>
                  <a:cubicBezTo>
                    <a:pt x="5178" y="7875"/>
                    <a:pt x="5153" y="7863"/>
                    <a:pt x="5166" y="7839"/>
                  </a:cubicBezTo>
                  <a:cubicBezTo>
                    <a:pt x="5178" y="7827"/>
                    <a:pt x="5202" y="7827"/>
                    <a:pt x="5226" y="7827"/>
                  </a:cubicBezTo>
                  <a:cubicBezTo>
                    <a:pt x="5360" y="7863"/>
                    <a:pt x="5506" y="7900"/>
                    <a:pt x="5640" y="7924"/>
                  </a:cubicBezTo>
                  <a:cubicBezTo>
                    <a:pt x="5895" y="7025"/>
                    <a:pt x="6162" y="6113"/>
                    <a:pt x="6466" y="5226"/>
                  </a:cubicBezTo>
                  <a:cubicBezTo>
                    <a:pt x="6332" y="5129"/>
                    <a:pt x="6211" y="5031"/>
                    <a:pt x="6089" y="4922"/>
                  </a:cubicBezTo>
                  <a:cubicBezTo>
                    <a:pt x="6247" y="4922"/>
                    <a:pt x="6393" y="4946"/>
                    <a:pt x="6539" y="4995"/>
                  </a:cubicBezTo>
                  <a:cubicBezTo>
                    <a:pt x="6758" y="4363"/>
                    <a:pt x="6976" y="3743"/>
                    <a:pt x="7207" y="3136"/>
                  </a:cubicBezTo>
                  <a:cubicBezTo>
                    <a:pt x="7110" y="3014"/>
                    <a:pt x="7025" y="2893"/>
                    <a:pt x="6940" y="2759"/>
                  </a:cubicBezTo>
                  <a:lnTo>
                    <a:pt x="6940" y="2759"/>
                  </a:lnTo>
                  <a:cubicBezTo>
                    <a:pt x="7074" y="2795"/>
                    <a:pt x="7195" y="2832"/>
                    <a:pt x="7317" y="2868"/>
                  </a:cubicBezTo>
                  <a:cubicBezTo>
                    <a:pt x="7487" y="2431"/>
                    <a:pt x="7657" y="1993"/>
                    <a:pt x="7839" y="1556"/>
                  </a:cubicBezTo>
                  <a:cubicBezTo>
                    <a:pt x="7754" y="1459"/>
                    <a:pt x="7681" y="1361"/>
                    <a:pt x="7596" y="1276"/>
                  </a:cubicBezTo>
                  <a:cubicBezTo>
                    <a:pt x="7705" y="1276"/>
                    <a:pt x="7815" y="1301"/>
                    <a:pt x="7912" y="1349"/>
                  </a:cubicBezTo>
                  <a:cubicBezTo>
                    <a:pt x="8046" y="1021"/>
                    <a:pt x="8192" y="693"/>
                    <a:pt x="8325" y="365"/>
                  </a:cubicBezTo>
                  <a:cubicBezTo>
                    <a:pt x="8021" y="243"/>
                    <a:pt x="7705" y="122"/>
                    <a:pt x="74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" name="Google Shape;2212;p37">
              <a:extLst>
                <a:ext uri="{FF2B5EF4-FFF2-40B4-BE49-F238E27FC236}">
                  <a16:creationId xmlns:a16="http://schemas.microsoft.com/office/drawing/2014/main" id="{79387529-68D3-3CE7-6AAA-9E4423EF8309}"/>
                </a:ext>
              </a:extLst>
            </p:cNvPr>
            <p:cNvSpPr/>
            <p:nvPr/>
          </p:nvSpPr>
          <p:spPr>
            <a:xfrm>
              <a:off x="803159" y="2280158"/>
              <a:ext cx="451001" cy="2481325"/>
            </a:xfrm>
            <a:custGeom>
              <a:avLst/>
              <a:gdLst/>
              <a:ahLst/>
              <a:cxnLst/>
              <a:rect l="l" t="t" r="r" b="b"/>
              <a:pathLst>
                <a:path w="7718" h="42463" extrusionOk="0">
                  <a:moveTo>
                    <a:pt x="7402" y="0"/>
                  </a:moveTo>
                  <a:cubicBezTo>
                    <a:pt x="5494" y="5080"/>
                    <a:pt x="3574" y="10172"/>
                    <a:pt x="2200" y="15447"/>
                  </a:cubicBezTo>
                  <a:cubicBezTo>
                    <a:pt x="827" y="20733"/>
                    <a:pt x="1" y="26214"/>
                    <a:pt x="317" y="31683"/>
                  </a:cubicBezTo>
                  <a:cubicBezTo>
                    <a:pt x="535" y="35462"/>
                    <a:pt x="1350" y="39302"/>
                    <a:pt x="3294" y="42462"/>
                  </a:cubicBezTo>
                  <a:cubicBezTo>
                    <a:pt x="4145" y="42183"/>
                    <a:pt x="5008" y="41927"/>
                    <a:pt x="5870" y="41660"/>
                  </a:cubicBezTo>
                  <a:cubicBezTo>
                    <a:pt x="3999" y="37030"/>
                    <a:pt x="2480" y="31999"/>
                    <a:pt x="2212" y="27210"/>
                  </a:cubicBezTo>
                  <a:cubicBezTo>
                    <a:pt x="1751" y="17950"/>
                    <a:pt x="3950" y="8677"/>
                    <a:pt x="7718" y="122"/>
                  </a:cubicBezTo>
                  <a:cubicBezTo>
                    <a:pt x="7608" y="73"/>
                    <a:pt x="7511" y="37"/>
                    <a:pt x="74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" name="Google Shape;2213;p37">
              <a:extLst>
                <a:ext uri="{FF2B5EF4-FFF2-40B4-BE49-F238E27FC236}">
                  <a16:creationId xmlns:a16="http://schemas.microsoft.com/office/drawing/2014/main" id="{06D18D57-D0A1-9BAF-2893-5E673C480E62}"/>
                </a:ext>
              </a:extLst>
            </p:cNvPr>
            <p:cNvSpPr/>
            <p:nvPr/>
          </p:nvSpPr>
          <p:spPr>
            <a:xfrm>
              <a:off x="715800" y="1788025"/>
              <a:ext cx="1034066" cy="817447"/>
            </a:xfrm>
            <a:custGeom>
              <a:avLst/>
              <a:gdLst/>
              <a:ahLst/>
              <a:cxnLst/>
              <a:rect l="l" t="t" r="r" b="b"/>
              <a:pathLst>
                <a:path w="17696" h="13989" extrusionOk="0">
                  <a:moveTo>
                    <a:pt x="5810" y="0"/>
                  </a:moveTo>
                  <a:lnTo>
                    <a:pt x="5810" y="0"/>
                  </a:lnTo>
                  <a:cubicBezTo>
                    <a:pt x="5858" y="474"/>
                    <a:pt x="5944" y="961"/>
                    <a:pt x="6053" y="1422"/>
                  </a:cubicBezTo>
                  <a:cubicBezTo>
                    <a:pt x="6515" y="1556"/>
                    <a:pt x="6977" y="1848"/>
                    <a:pt x="7450" y="1969"/>
                  </a:cubicBezTo>
                  <a:cubicBezTo>
                    <a:pt x="7013" y="1969"/>
                    <a:pt x="6575" y="1872"/>
                    <a:pt x="6138" y="1787"/>
                  </a:cubicBezTo>
                  <a:lnTo>
                    <a:pt x="6138" y="1787"/>
                  </a:lnTo>
                  <a:cubicBezTo>
                    <a:pt x="6235" y="2152"/>
                    <a:pt x="6357" y="2516"/>
                    <a:pt x="6478" y="2881"/>
                  </a:cubicBezTo>
                  <a:cubicBezTo>
                    <a:pt x="7110" y="3087"/>
                    <a:pt x="7730" y="3233"/>
                    <a:pt x="8362" y="3488"/>
                  </a:cubicBezTo>
                  <a:cubicBezTo>
                    <a:pt x="7803" y="3306"/>
                    <a:pt x="7195" y="3233"/>
                    <a:pt x="6588" y="3172"/>
                  </a:cubicBezTo>
                  <a:lnTo>
                    <a:pt x="6588" y="3172"/>
                  </a:lnTo>
                  <a:cubicBezTo>
                    <a:pt x="6624" y="3257"/>
                    <a:pt x="6673" y="3355"/>
                    <a:pt x="6709" y="3452"/>
                  </a:cubicBezTo>
                  <a:cubicBezTo>
                    <a:pt x="6747" y="3447"/>
                    <a:pt x="6785" y="3445"/>
                    <a:pt x="6823" y="3445"/>
                  </a:cubicBezTo>
                  <a:cubicBezTo>
                    <a:pt x="7184" y="3445"/>
                    <a:pt x="7537" y="3634"/>
                    <a:pt x="7900" y="3634"/>
                  </a:cubicBezTo>
                  <a:lnTo>
                    <a:pt x="6782" y="3634"/>
                  </a:lnTo>
                  <a:cubicBezTo>
                    <a:pt x="7001" y="4132"/>
                    <a:pt x="7244" y="4606"/>
                    <a:pt x="7523" y="5056"/>
                  </a:cubicBezTo>
                  <a:cubicBezTo>
                    <a:pt x="6952" y="4667"/>
                    <a:pt x="6332" y="4375"/>
                    <a:pt x="5700" y="4193"/>
                  </a:cubicBezTo>
                  <a:cubicBezTo>
                    <a:pt x="5640" y="4169"/>
                    <a:pt x="5579" y="4157"/>
                    <a:pt x="5506" y="4145"/>
                  </a:cubicBezTo>
                  <a:lnTo>
                    <a:pt x="5506" y="4145"/>
                  </a:lnTo>
                  <a:cubicBezTo>
                    <a:pt x="5615" y="4339"/>
                    <a:pt x="5688" y="4546"/>
                    <a:pt x="5773" y="4704"/>
                  </a:cubicBezTo>
                  <a:cubicBezTo>
                    <a:pt x="5543" y="4473"/>
                    <a:pt x="5299" y="4230"/>
                    <a:pt x="5044" y="4035"/>
                  </a:cubicBezTo>
                  <a:cubicBezTo>
                    <a:pt x="4862" y="4011"/>
                    <a:pt x="4692" y="3974"/>
                    <a:pt x="4510" y="3962"/>
                  </a:cubicBezTo>
                  <a:lnTo>
                    <a:pt x="4510" y="3962"/>
                  </a:lnTo>
                  <a:cubicBezTo>
                    <a:pt x="4765" y="4145"/>
                    <a:pt x="4983" y="4375"/>
                    <a:pt x="5166" y="4546"/>
                  </a:cubicBezTo>
                  <a:cubicBezTo>
                    <a:pt x="4595" y="4266"/>
                    <a:pt x="4023" y="4096"/>
                    <a:pt x="3452" y="3902"/>
                  </a:cubicBezTo>
                  <a:cubicBezTo>
                    <a:pt x="2298" y="3914"/>
                    <a:pt x="1131" y="4132"/>
                    <a:pt x="1" y="4436"/>
                  </a:cubicBezTo>
                  <a:cubicBezTo>
                    <a:pt x="171" y="4679"/>
                    <a:pt x="365" y="4910"/>
                    <a:pt x="560" y="5141"/>
                  </a:cubicBezTo>
                  <a:cubicBezTo>
                    <a:pt x="1131" y="5020"/>
                    <a:pt x="1702" y="5141"/>
                    <a:pt x="2273" y="4849"/>
                  </a:cubicBezTo>
                  <a:lnTo>
                    <a:pt x="2273" y="4849"/>
                  </a:lnTo>
                  <a:cubicBezTo>
                    <a:pt x="1775" y="5105"/>
                    <a:pt x="1277" y="5250"/>
                    <a:pt x="779" y="5384"/>
                  </a:cubicBezTo>
                  <a:cubicBezTo>
                    <a:pt x="1058" y="5664"/>
                    <a:pt x="1350" y="5931"/>
                    <a:pt x="1666" y="6174"/>
                  </a:cubicBezTo>
                  <a:cubicBezTo>
                    <a:pt x="2626" y="6016"/>
                    <a:pt x="3586" y="5749"/>
                    <a:pt x="4558" y="5615"/>
                  </a:cubicBezTo>
                  <a:lnTo>
                    <a:pt x="4558" y="5615"/>
                  </a:lnTo>
                  <a:cubicBezTo>
                    <a:pt x="3683" y="5834"/>
                    <a:pt x="2893" y="6211"/>
                    <a:pt x="2115" y="6514"/>
                  </a:cubicBezTo>
                  <a:cubicBezTo>
                    <a:pt x="2273" y="6624"/>
                    <a:pt x="2431" y="6721"/>
                    <a:pt x="2589" y="6806"/>
                  </a:cubicBezTo>
                  <a:cubicBezTo>
                    <a:pt x="3032" y="6375"/>
                    <a:pt x="3688" y="6345"/>
                    <a:pt x="4230" y="6089"/>
                  </a:cubicBezTo>
                  <a:lnTo>
                    <a:pt x="4230" y="6089"/>
                  </a:lnTo>
                  <a:cubicBezTo>
                    <a:pt x="3777" y="6310"/>
                    <a:pt x="3334" y="6701"/>
                    <a:pt x="2820" y="6952"/>
                  </a:cubicBezTo>
                  <a:cubicBezTo>
                    <a:pt x="3379" y="7268"/>
                    <a:pt x="3975" y="7523"/>
                    <a:pt x="4570" y="7717"/>
                  </a:cubicBezTo>
                  <a:cubicBezTo>
                    <a:pt x="4740" y="7778"/>
                    <a:pt x="4911" y="7827"/>
                    <a:pt x="5093" y="7875"/>
                  </a:cubicBezTo>
                  <a:cubicBezTo>
                    <a:pt x="4777" y="8070"/>
                    <a:pt x="4461" y="8277"/>
                    <a:pt x="4157" y="8507"/>
                  </a:cubicBezTo>
                  <a:lnTo>
                    <a:pt x="6539" y="8507"/>
                  </a:lnTo>
                  <a:cubicBezTo>
                    <a:pt x="5615" y="8738"/>
                    <a:pt x="4692" y="8702"/>
                    <a:pt x="3780" y="8811"/>
                  </a:cubicBezTo>
                  <a:cubicBezTo>
                    <a:pt x="3549" y="8981"/>
                    <a:pt x="3343" y="9176"/>
                    <a:pt x="3136" y="9370"/>
                  </a:cubicBezTo>
                  <a:cubicBezTo>
                    <a:pt x="3780" y="9261"/>
                    <a:pt x="4339" y="9249"/>
                    <a:pt x="5008" y="9115"/>
                  </a:cubicBezTo>
                  <a:lnTo>
                    <a:pt x="5008" y="9115"/>
                  </a:lnTo>
                  <a:cubicBezTo>
                    <a:pt x="4266" y="9431"/>
                    <a:pt x="3525" y="9528"/>
                    <a:pt x="2784" y="9711"/>
                  </a:cubicBezTo>
                  <a:cubicBezTo>
                    <a:pt x="1702" y="10804"/>
                    <a:pt x="779" y="12129"/>
                    <a:pt x="98" y="13612"/>
                  </a:cubicBezTo>
                  <a:cubicBezTo>
                    <a:pt x="1034" y="13563"/>
                    <a:pt x="1970" y="13405"/>
                    <a:pt x="2893" y="13125"/>
                  </a:cubicBezTo>
                  <a:cubicBezTo>
                    <a:pt x="3173" y="12579"/>
                    <a:pt x="3428" y="12007"/>
                    <a:pt x="3793" y="11546"/>
                  </a:cubicBezTo>
                  <a:lnTo>
                    <a:pt x="3793" y="11546"/>
                  </a:lnTo>
                  <a:cubicBezTo>
                    <a:pt x="3659" y="12068"/>
                    <a:pt x="3416" y="12481"/>
                    <a:pt x="3355" y="12980"/>
                  </a:cubicBezTo>
                  <a:cubicBezTo>
                    <a:pt x="3489" y="12931"/>
                    <a:pt x="3635" y="12882"/>
                    <a:pt x="3768" y="12834"/>
                  </a:cubicBezTo>
                  <a:cubicBezTo>
                    <a:pt x="4036" y="11898"/>
                    <a:pt x="4692" y="11157"/>
                    <a:pt x="5166" y="10330"/>
                  </a:cubicBezTo>
                  <a:lnTo>
                    <a:pt x="5166" y="10330"/>
                  </a:lnTo>
                  <a:cubicBezTo>
                    <a:pt x="4825" y="10999"/>
                    <a:pt x="4655" y="11764"/>
                    <a:pt x="4461" y="12542"/>
                  </a:cubicBezTo>
                  <a:cubicBezTo>
                    <a:pt x="6345" y="11704"/>
                    <a:pt x="8082" y="10403"/>
                    <a:pt x="9504" y="8726"/>
                  </a:cubicBezTo>
                  <a:cubicBezTo>
                    <a:pt x="9662" y="9395"/>
                    <a:pt x="9942" y="10039"/>
                    <a:pt x="10294" y="10598"/>
                  </a:cubicBezTo>
                  <a:cubicBezTo>
                    <a:pt x="10416" y="10245"/>
                    <a:pt x="10489" y="9869"/>
                    <a:pt x="10635" y="9565"/>
                  </a:cubicBezTo>
                  <a:lnTo>
                    <a:pt x="10635" y="9565"/>
                  </a:lnTo>
                  <a:cubicBezTo>
                    <a:pt x="10635" y="10027"/>
                    <a:pt x="10549" y="10403"/>
                    <a:pt x="10440" y="10816"/>
                  </a:cubicBezTo>
                  <a:cubicBezTo>
                    <a:pt x="10549" y="10962"/>
                    <a:pt x="10647" y="11096"/>
                    <a:pt x="10768" y="11230"/>
                  </a:cubicBezTo>
                  <a:cubicBezTo>
                    <a:pt x="10938" y="11436"/>
                    <a:pt x="11121" y="11619"/>
                    <a:pt x="11315" y="11801"/>
                  </a:cubicBezTo>
                  <a:cubicBezTo>
                    <a:pt x="11546" y="10974"/>
                    <a:pt x="11546" y="10087"/>
                    <a:pt x="11546" y="9261"/>
                  </a:cubicBezTo>
                  <a:cubicBezTo>
                    <a:pt x="11667" y="10160"/>
                    <a:pt x="11777" y="11132"/>
                    <a:pt x="11643" y="12080"/>
                  </a:cubicBezTo>
                  <a:cubicBezTo>
                    <a:pt x="11838" y="12226"/>
                    <a:pt x="12044" y="12372"/>
                    <a:pt x="12251" y="12506"/>
                  </a:cubicBezTo>
                  <a:cubicBezTo>
                    <a:pt x="12372" y="11862"/>
                    <a:pt x="12312" y="11169"/>
                    <a:pt x="12312" y="10476"/>
                  </a:cubicBezTo>
                  <a:lnTo>
                    <a:pt x="12312" y="10476"/>
                  </a:lnTo>
                  <a:cubicBezTo>
                    <a:pt x="12433" y="11230"/>
                    <a:pt x="12664" y="11983"/>
                    <a:pt x="12482" y="12639"/>
                  </a:cubicBezTo>
                  <a:cubicBezTo>
                    <a:pt x="12980" y="12919"/>
                    <a:pt x="13490" y="13138"/>
                    <a:pt x="14013" y="13308"/>
                  </a:cubicBezTo>
                  <a:cubicBezTo>
                    <a:pt x="15216" y="13709"/>
                    <a:pt x="16456" y="13855"/>
                    <a:pt x="17695" y="13988"/>
                  </a:cubicBezTo>
                  <a:cubicBezTo>
                    <a:pt x="17075" y="11995"/>
                    <a:pt x="15921" y="10245"/>
                    <a:pt x="14438" y="9042"/>
                  </a:cubicBezTo>
                  <a:cubicBezTo>
                    <a:pt x="13806" y="8532"/>
                    <a:pt x="13114" y="8119"/>
                    <a:pt x="12397" y="7827"/>
                  </a:cubicBezTo>
                  <a:cubicBezTo>
                    <a:pt x="13065" y="7596"/>
                    <a:pt x="13709" y="7292"/>
                    <a:pt x="14329" y="6915"/>
                  </a:cubicBezTo>
                  <a:cubicBezTo>
                    <a:pt x="14049" y="6697"/>
                    <a:pt x="13733" y="6527"/>
                    <a:pt x="13369" y="6527"/>
                  </a:cubicBezTo>
                  <a:cubicBezTo>
                    <a:pt x="13831" y="6527"/>
                    <a:pt x="14207" y="6612"/>
                    <a:pt x="14548" y="6782"/>
                  </a:cubicBezTo>
                  <a:cubicBezTo>
                    <a:pt x="14657" y="6721"/>
                    <a:pt x="14766" y="6648"/>
                    <a:pt x="14876" y="6575"/>
                  </a:cubicBezTo>
                  <a:cubicBezTo>
                    <a:pt x="14207" y="6283"/>
                    <a:pt x="13490" y="6174"/>
                    <a:pt x="12761" y="6077"/>
                  </a:cubicBezTo>
                  <a:cubicBezTo>
                    <a:pt x="13600" y="6077"/>
                    <a:pt x="14426" y="6077"/>
                    <a:pt x="15253" y="6308"/>
                  </a:cubicBezTo>
                  <a:cubicBezTo>
                    <a:pt x="15411" y="6186"/>
                    <a:pt x="15569" y="6053"/>
                    <a:pt x="15727" y="5931"/>
                  </a:cubicBezTo>
                  <a:cubicBezTo>
                    <a:pt x="15289" y="5737"/>
                    <a:pt x="14852" y="5615"/>
                    <a:pt x="14292" y="5615"/>
                  </a:cubicBezTo>
                  <a:cubicBezTo>
                    <a:pt x="14527" y="5615"/>
                    <a:pt x="14786" y="5594"/>
                    <a:pt x="15051" y="5594"/>
                  </a:cubicBezTo>
                  <a:cubicBezTo>
                    <a:pt x="15349" y="5594"/>
                    <a:pt x="15656" y="5621"/>
                    <a:pt x="15945" y="5737"/>
                  </a:cubicBezTo>
                  <a:cubicBezTo>
                    <a:pt x="16213" y="5506"/>
                    <a:pt x="16468" y="5250"/>
                    <a:pt x="16723" y="4983"/>
                  </a:cubicBezTo>
                  <a:cubicBezTo>
                    <a:pt x="16082" y="4881"/>
                    <a:pt x="15431" y="4814"/>
                    <a:pt x="14785" y="4814"/>
                  </a:cubicBezTo>
                  <a:cubicBezTo>
                    <a:pt x="13973" y="4814"/>
                    <a:pt x="13168" y="4919"/>
                    <a:pt x="12397" y="5190"/>
                  </a:cubicBezTo>
                  <a:cubicBezTo>
                    <a:pt x="11862" y="5372"/>
                    <a:pt x="11339" y="5652"/>
                    <a:pt x="10865" y="6004"/>
                  </a:cubicBezTo>
                  <a:cubicBezTo>
                    <a:pt x="11206" y="5481"/>
                    <a:pt x="11497" y="4922"/>
                    <a:pt x="11753" y="4351"/>
                  </a:cubicBezTo>
                  <a:lnTo>
                    <a:pt x="11753" y="4351"/>
                  </a:lnTo>
                  <a:cubicBezTo>
                    <a:pt x="11534" y="4375"/>
                    <a:pt x="11315" y="4400"/>
                    <a:pt x="11096" y="4400"/>
                  </a:cubicBezTo>
                  <a:cubicBezTo>
                    <a:pt x="11327" y="4242"/>
                    <a:pt x="11619" y="4120"/>
                    <a:pt x="11898" y="3999"/>
                  </a:cubicBezTo>
                  <a:cubicBezTo>
                    <a:pt x="12154" y="3343"/>
                    <a:pt x="12360" y="2650"/>
                    <a:pt x="12506" y="1945"/>
                  </a:cubicBezTo>
                  <a:lnTo>
                    <a:pt x="12506" y="1945"/>
                  </a:lnTo>
                  <a:cubicBezTo>
                    <a:pt x="12372" y="1969"/>
                    <a:pt x="12263" y="2018"/>
                    <a:pt x="12154" y="2115"/>
                  </a:cubicBezTo>
                  <a:cubicBezTo>
                    <a:pt x="12251" y="1933"/>
                    <a:pt x="12397" y="1750"/>
                    <a:pt x="12567" y="1605"/>
                  </a:cubicBezTo>
                  <a:cubicBezTo>
                    <a:pt x="12652" y="1131"/>
                    <a:pt x="12700" y="657"/>
                    <a:pt x="12725" y="183"/>
                  </a:cubicBezTo>
                  <a:lnTo>
                    <a:pt x="12725" y="183"/>
                  </a:lnTo>
                  <a:cubicBezTo>
                    <a:pt x="12129" y="608"/>
                    <a:pt x="11582" y="1131"/>
                    <a:pt x="11096" y="1738"/>
                  </a:cubicBezTo>
                  <a:lnTo>
                    <a:pt x="11096" y="2723"/>
                  </a:lnTo>
                  <a:cubicBezTo>
                    <a:pt x="11011" y="2468"/>
                    <a:pt x="10975" y="2212"/>
                    <a:pt x="10926" y="1957"/>
                  </a:cubicBezTo>
                  <a:cubicBezTo>
                    <a:pt x="10829" y="2079"/>
                    <a:pt x="10732" y="2224"/>
                    <a:pt x="10635" y="2358"/>
                  </a:cubicBezTo>
                  <a:lnTo>
                    <a:pt x="10635" y="2881"/>
                  </a:lnTo>
                  <a:cubicBezTo>
                    <a:pt x="10635" y="2735"/>
                    <a:pt x="10610" y="2601"/>
                    <a:pt x="10562" y="2480"/>
                  </a:cubicBezTo>
                  <a:cubicBezTo>
                    <a:pt x="10148" y="3112"/>
                    <a:pt x="9796" y="3792"/>
                    <a:pt x="9529" y="4521"/>
                  </a:cubicBezTo>
                  <a:cubicBezTo>
                    <a:pt x="9419" y="3938"/>
                    <a:pt x="9249" y="3379"/>
                    <a:pt x="9018" y="2856"/>
                  </a:cubicBezTo>
                  <a:cubicBezTo>
                    <a:pt x="8799" y="2370"/>
                    <a:pt x="8520" y="1908"/>
                    <a:pt x="8204" y="1507"/>
                  </a:cubicBezTo>
                  <a:lnTo>
                    <a:pt x="8204" y="1969"/>
                  </a:lnTo>
                  <a:cubicBezTo>
                    <a:pt x="8046" y="1726"/>
                    <a:pt x="7961" y="1435"/>
                    <a:pt x="7888" y="1143"/>
                  </a:cubicBezTo>
                  <a:cubicBezTo>
                    <a:pt x="7694" y="948"/>
                    <a:pt x="7499" y="778"/>
                    <a:pt x="7293" y="632"/>
                  </a:cubicBezTo>
                  <a:cubicBezTo>
                    <a:pt x="7293" y="669"/>
                    <a:pt x="7256" y="705"/>
                    <a:pt x="7147" y="754"/>
                  </a:cubicBezTo>
                  <a:cubicBezTo>
                    <a:pt x="7147" y="657"/>
                    <a:pt x="7110" y="560"/>
                    <a:pt x="7062" y="474"/>
                  </a:cubicBezTo>
                  <a:cubicBezTo>
                    <a:pt x="6673" y="231"/>
                    <a:pt x="6247" y="61"/>
                    <a:pt x="58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" name="Google Shape;2214;p37">
              <a:extLst>
                <a:ext uri="{FF2B5EF4-FFF2-40B4-BE49-F238E27FC236}">
                  <a16:creationId xmlns:a16="http://schemas.microsoft.com/office/drawing/2014/main" id="{9A97C0F4-C48E-2B9E-F65A-4C19CDA7A2E1}"/>
                </a:ext>
              </a:extLst>
            </p:cNvPr>
            <p:cNvSpPr/>
            <p:nvPr/>
          </p:nvSpPr>
          <p:spPr>
            <a:xfrm>
              <a:off x="757697" y="2018840"/>
              <a:ext cx="252907" cy="57558"/>
            </a:xfrm>
            <a:custGeom>
              <a:avLst/>
              <a:gdLst/>
              <a:ahLst/>
              <a:cxnLst/>
              <a:rect l="l" t="t" r="r" b="b"/>
              <a:pathLst>
                <a:path w="4328" h="985" extrusionOk="0">
                  <a:moveTo>
                    <a:pt x="1860" y="0"/>
                  </a:moveTo>
                  <a:cubicBezTo>
                    <a:pt x="1228" y="61"/>
                    <a:pt x="609" y="170"/>
                    <a:pt x="1" y="316"/>
                  </a:cubicBezTo>
                  <a:cubicBezTo>
                    <a:pt x="140" y="310"/>
                    <a:pt x="278" y="308"/>
                    <a:pt x="417" y="308"/>
                  </a:cubicBezTo>
                  <a:cubicBezTo>
                    <a:pt x="1746" y="308"/>
                    <a:pt x="3062" y="566"/>
                    <a:pt x="4327" y="985"/>
                  </a:cubicBezTo>
                  <a:cubicBezTo>
                    <a:pt x="3549" y="583"/>
                    <a:pt x="2711" y="255"/>
                    <a:pt x="18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" name="Google Shape;2215;p37">
              <a:extLst>
                <a:ext uri="{FF2B5EF4-FFF2-40B4-BE49-F238E27FC236}">
                  <a16:creationId xmlns:a16="http://schemas.microsoft.com/office/drawing/2014/main" id="{F872A74B-C994-1AA9-867C-5E0BA9D62631}"/>
                </a:ext>
              </a:extLst>
            </p:cNvPr>
            <p:cNvSpPr/>
            <p:nvPr/>
          </p:nvSpPr>
          <p:spPr>
            <a:xfrm>
              <a:off x="1142603" y="2062140"/>
              <a:ext cx="115117" cy="134284"/>
            </a:xfrm>
            <a:custGeom>
              <a:avLst/>
              <a:gdLst/>
              <a:ahLst/>
              <a:cxnLst/>
              <a:rect l="l" t="t" r="r" b="b"/>
              <a:pathLst>
                <a:path w="1970" h="2298" extrusionOk="0">
                  <a:moveTo>
                    <a:pt x="1" y="0"/>
                  </a:moveTo>
                  <a:cubicBezTo>
                    <a:pt x="74" y="122"/>
                    <a:pt x="146" y="244"/>
                    <a:pt x="219" y="365"/>
                  </a:cubicBezTo>
                  <a:cubicBezTo>
                    <a:pt x="146" y="316"/>
                    <a:pt x="86" y="280"/>
                    <a:pt x="13" y="231"/>
                  </a:cubicBezTo>
                  <a:lnTo>
                    <a:pt x="13" y="231"/>
                  </a:lnTo>
                  <a:cubicBezTo>
                    <a:pt x="159" y="620"/>
                    <a:pt x="292" y="1021"/>
                    <a:pt x="438" y="1410"/>
                  </a:cubicBezTo>
                  <a:cubicBezTo>
                    <a:pt x="961" y="1690"/>
                    <a:pt x="1471" y="1981"/>
                    <a:pt x="1969" y="2297"/>
                  </a:cubicBezTo>
                  <a:cubicBezTo>
                    <a:pt x="1398" y="1434"/>
                    <a:pt x="730" y="681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" name="Google Shape;2216;p37">
              <a:extLst>
                <a:ext uri="{FF2B5EF4-FFF2-40B4-BE49-F238E27FC236}">
                  <a16:creationId xmlns:a16="http://schemas.microsoft.com/office/drawing/2014/main" id="{4D7E9339-D666-8E29-DBA4-117F599571BF}"/>
                </a:ext>
              </a:extLst>
            </p:cNvPr>
            <p:cNvSpPr/>
            <p:nvPr/>
          </p:nvSpPr>
          <p:spPr>
            <a:xfrm>
              <a:off x="1094336" y="2050044"/>
              <a:ext cx="62525" cy="88120"/>
            </a:xfrm>
            <a:custGeom>
              <a:avLst/>
              <a:gdLst/>
              <a:ahLst/>
              <a:cxnLst/>
              <a:rect l="l" t="t" r="r" b="b"/>
              <a:pathLst>
                <a:path w="1070" h="1508" extrusionOk="0">
                  <a:moveTo>
                    <a:pt x="0" y="1"/>
                  </a:moveTo>
                  <a:cubicBezTo>
                    <a:pt x="328" y="487"/>
                    <a:pt x="657" y="973"/>
                    <a:pt x="972" y="1471"/>
                  </a:cubicBezTo>
                  <a:cubicBezTo>
                    <a:pt x="1009" y="1483"/>
                    <a:pt x="1033" y="1496"/>
                    <a:pt x="1070" y="1508"/>
                  </a:cubicBezTo>
                  <a:cubicBezTo>
                    <a:pt x="924" y="1119"/>
                    <a:pt x="778" y="718"/>
                    <a:pt x="632" y="317"/>
                  </a:cubicBezTo>
                  <a:cubicBezTo>
                    <a:pt x="426" y="195"/>
                    <a:pt x="219" y="86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" name="Google Shape;2217;p37">
              <a:extLst>
                <a:ext uri="{FF2B5EF4-FFF2-40B4-BE49-F238E27FC236}">
                  <a16:creationId xmlns:a16="http://schemas.microsoft.com/office/drawing/2014/main" id="{E523EE25-F0BD-27E4-AAF8-F2C00DD5B8DD}"/>
                </a:ext>
              </a:extLst>
            </p:cNvPr>
            <p:cNvSpPr/>
            <p:nvPr/>
          </p:nvSpPr>
          <p:spPr>
            <a:xfrm>
              <a:off x="890518" y="2015977"/>
              <a:ext cx="245076" cy="112254"/>
            </a:xfrm>
            <a:custGeom>
              <a:avLst/>
              <a:gdLst/>
              <a:ahLst/>
              <a:cxnLst/>
              <a:rect l="l" t="t" r="r" b="b"/>
              <a:pathLst>
                <a:path w="4194" h="1921" extrusionOk="0">
                  <a:moveTo>
                    <a:pt x="462" y="1"/>
                  </a:moveTo>
                  <a:cubicBezTo>
                    <a:pt x="304" y="1"/>
                    <a:pt x="158" y="13"/>
                    <a:pt x="0" y="25"/>
                  </a:cubicBezTo>
                  <a:cubicBezTo>
                    <a:pt x="1021" y="353"/>
                    <a:pt x="2018" y="778"/>
                    <a:pt x="2929" y="1349"/>
                  </a:cubicBezTo>
                  <a:cubicBezTo>
                    <a:pt x="3355" y="1520"/>
                    <a:pt x="3780" y="1714"/>
                    <a:pt x="4193" y="1921"/>
                  </a:cubicBezTo>
                  <a:cubicBezTo>
                    <a:pt x="3877" y="1435"/>
                    <a:pt x="3561" y="948"/>
                    <a:pt x="3233" y="474"/>
                  </a:cubicBezTo>
                  <a:cubicBezTo>
                    <a:pt x="3063" y="402"/>
                    <a:pt x="2881" y="341"/>
                    <a:pt x="2710" y="292"/>
                  </a:cubicBezTo>
                  <a:cubicBezTo>
                    <a:pt x="2650" y="268"/>
                    <a:pt x="2589" y="256"/>
                    <a:pt x="2516" y="244"/>
                  </a:cubicBezTo>
                  <a:lnTo>
                    <a:pt x="2516" y="244"/>
                  </a:lnTo>
                  <a:cubicBezTo>
                    <a:pt x="2625" y="438"/>
                    <a:pt x="2698" y="645"/>
                    <a:pt x="2783" y="803"/>
                  </a:cubicBezTo>
                  <a:cubicBezTo>
                    <a:pt x="2553" y="572"/>
                    <a:pt x="2309" y="329"/>
                    <a:pt x="2054" y="134"/>
                  </a:cubicBezTo>
                  <a:cubicBezTo>
                    <a:pt x="1872" y="110"/>
                    <a:pt x="1702" y="73"/>
                    <a:pt x="1520" y="61"/>
                  </a:cubicBezTo>
                  <a:lnTo>
                    <a:pt x="1520" y="61"/>
                  </a:lnTo>
                  <a:cubicBezTo>
                    <a:pt x="1775" y="244"/>
                    <a:pt x="1993" y="474"/>
                    <a:pt x="2176" y="645"/>
                  </a:cubicBezTo>
                  <a:cubicBezTo>
                    <a:pt x="1605" y="365"/>
                    <a:pt x="1033" y="195"/>
                    <a:pt x="4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" name="Google Shape;2218;p37">
              <a:extLst>
                <a:ext uri="{FF2B5EF4-FFF2-40B4-BE49-F238E27FC236}">
                  <a16:creationId xmlns:a16="http://schemas.microsoft.com/office/drawing/2014/main" id="{6E7003E2-2678-7529-A481-6788607F80D9}"/>
                </a:ext>
              </a:extLst>
            </p:cNvPr>
            <p:cNvSpPr/>
            <p:nvPr/>
          </p:nvSpPr>
          <p:spPr>
            <a:xfrm>
              <a:off x="1067340" y="1790129"/>
              <a:ext cx="91685" cy="100216"/>
            </a:xfrm>
            <a:custGeom>
              <a:avLst/>
              <a:gdLst/>
              <a:ahLst/>
              <a:cxnLst/>
              <a:rect l="l" t="t" r="r" b="b"/>
              <a:pathLst>
                <a:path w="1569" h="1715" extrusionOk="0">
                  <a:moveTo>
                    <a:pt x="0" y="1"/>
                  </a:moveTo>
                  <a:lnTo>
                    <a:pt x="0" y="1"/>
                  </a:lnTo>
                  <a:cubicBezTo>
                    <a:pt x="572" y="524"/>
                    <a:pt x="1094" y="1095"/>
                    <a:pt x="1568" y="1714"/>
                  </a:cubicBezTo>
                  <a:cubicBezTo>
                    <a:pt x="1507" y="1374"/>
                    <a:pt x="1447" y="1022"/>
                    <a:pt x="1374" y="682"/>
                  </a:cubicBezTo>
                  <a:cubicBezTo>
                    <a:pt x="1349" y="645"/>
                    <a:pt x="1313" y="621"/>
                    <a:pt x="1277" y="596"/>
                  </a:cubicBezTo>
                  <a:cubicBezTo>
                    <a:pt x="1277" y="633"/>
                    <a:pt x="1240" y="669"/>
                    <a:pt x="1131" y="718"/>
                  </a:cubicBezTo>
                  <a:cubicBezTo>
                    <a:pt x="1131" y="621"/>
                    <a:pt x="1094" y="524"/>
                    <a:pt x="1046" y="438"/>
                  </a:cubicBezTo>
                  <a:cubicBezTo>
                    <a:pt x="717" y="232"/>
                    <a:pt x="365" y="86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" name="Google Shape;2219;p37">
              <a:extLst>
                <a:ext uri="{FF2B5EF4-FFF2-40B4-BE49-F238E27FC236}">
                  <a16:creationId xmlns:a16="http://schemas.microsoft.com/office/drawing/2014/main" id="{99BDEC1C-BA48-9F5D-73C7-64FF5729FB4F}"/>
                </a:ext>
              </a:extLst>
            </p:cNvPr>
            <p:cNvSpPr/>
            <p:nvPr/>
          </p:nvSpPr>
          <p:spPr>
            <a:xfrm>
              <a:off x="1158964" y="1838454"/>
              <a:ext cx="45462" cy="122188"/>
            </a:xfrm>
            <a:custGeom>
              <a:avLst/>
              <a:gdLst/>
              <a:ahLst/>
              <a:cxnLst/>
              <a:rect l="l" t="t" r="r" b="b"/>
              <a:pathLst>
                <a:path w="778" h="2091" extrusionOk="0">
                  <a:moveTo>
                    <a:pt x="0" y="0"/>
                  </a:moveTo>
                  <a:cubicBezTo>
                    <a:pt x="73" y="377"/>
                    <a:pt x="134" y="766"/>
                    <a:pt x="195" y="1155"/>
                  </a:cubicBezTo>
                  <a:cubicBezTo>
                    <a:pt x="401" y="1459"/>
                    <a:pt x="596" y="1762"/>
                    <a:pt x="778" y="2091"/>
                  </a:cubicBezTo>
                  <a:cubicBezTo>
                    <a:pt x="778" y="1677"/>
                    <a:pt x="778" y="1264"/>
                    <a:pt x="778" y="851"/>
                  </a:cubicBezTo>
                  <a:cubicBezTo>
                    <a:pt x="729" y="790"/>
                    <a:pt x="681" y="717"/>
                    <a:pt x="620" y="644"/>
                  </a:cubicBezTo>
                  <a:lnTo>
                    <a:pt x="620" y="1106"/>
                  </a:lnTo>
                  <a:cubicBezTo>
                    <a:pt x="462" y="863"/>
                    <a:pt x="377" y="572"/>
                    <a:pt x="304" y="280"/>
                  </a:cubicBezTo>
                  <a:cubicBezTo>
                    <a:pt x="207" y="183"/>
                    <a:pt x="97" y="85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" name="Google Shape;2220;p37">
              <a:extLst>
                <a:ext uri="{FF2B5EF4-FFF2-40B4-BE49-F238E27FC236}">
                  <a16:creationId xmlns:a16="http://schemas.microsoft.com/office/drawing/2014/main" id="{ED390C12-D452-207C-D7BD-596F7F689DA4}"/>
                </a:ext>
              </a:extLst>
            </p:cNvPr>
            <p:cNvSpPr/>
            <p:nvPr/>
          </p:nvSpPr>
          <p:spPr>
            <a:xfrm>
              <a:off x="1221430" y="1939311"/>
              <a:ext cx="21387" cy="58961"/>
            </a:xfrm>
            <a:custGeom>
              <a:avLst/>
              <a:gdLst/>
              <a:ahLst/>
              <a:cxnLst/>
              <a:rect l="l" t="t" r="r" b="b"/>
              <a:pathLst>
                <a:path w="366" h="1009" extrusionOk="0">
                  <a:moveTo>
                    <a:pt x="232" y="0"/>
                  </a:moveTo>
                  <a:cubicBezTo>
                    <a:pt x="171" y="304"/>
                    <a:pt x="86" y="608"/>
                    <a:pt x="1" y="911"/>
                  </a:cubicBezTo>
                  <a:cubicBezTo>
                    <a:pt x="25" y="948"/>
                    <a:pt x="37" y="972"/>
                    <a:pt x="49" y="1009"/>
                  </a:cubicBezTo>
                  <a:cubicBezTo>
                    <a:pt x="134" y="754"/>
                    <a:pt x="244" y="510"/>
                    <a:pt x="365" y="267"/>
                  </a:cubicBezTo>
                  <a:cubicBezTo>
                    <a:pt x="317" y="170"/>
                    <a:pt x="280" y="85"/>
                    <a:pt x="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2221;p37">
              <a:extLst>
                <a:ext uri="{FF2B5EF4-FFF2-40B4-BE49-F238E27FC236}">
                  <a16:creationId xmlns:a16="http://schemas.microsoft.com/office/drawing/2014/main" id="{60CA82E1-0A25-9318-3B09-712076FE0E1C}"/>
                </a:ext>
              </a:extLst>
            </p:cNvPr>
            <p:cNvSpPr/>
            <p:nvPr/>
          </p:nvSpPr>
          <p:spPr>
            <a:xfrm>
              <a:off x="1229261" y="1966249"/>
              <a:ext cx="49027" cy="185414"/>
            </a:xfrm>
            <a:custGeom>
              <a:avLst/>
              <a:gdLst/>
              <a:ahLst/>
              <a:cxnLst/>
              <a:rect l="l" t="t" r="r" b="b"/>
              <a:pathLst>
                <a:path w="839" h="3173" extrusionOk="0">
                  <a:moveTo>
                    <a:pt x="304" y="1"/>
                  </a:moveTo>
                  <a:cubicBezTo>
                    <a:pt x="207" y="220"/>
                    <a:pt x="110" y="438"/>
                    <a:pt x="37" y="669"/>
                  </a:cubicBezTo>
                  <a:cubicBezTo>
                    <a:pt x="25" y="694"/>
                    <a:pt x="12" y="706"/>
                    <a:pt x="0" y="718"/>
                  </a:cubicBezTo>
                  <a:cubicBezTo>
                    <a:pt x="365" y="1496"/>
                    <a:pt x="632" y="2310"/>
                    <a:pt x="790" y="3173"/>
                  </a:cubicBezTo>
                  <a:cubicBezTo>
                    <a:pt x="839" y="2565"/>
                    <a:pt x="827" y="1982"/>
                    <a:pt x="778" y="1398"/>
                  </a:cubicBezTo>
                  <a:cubicBezTo>
                    <a:pt x="766" y="1423"/>
                    <a:pt x="754" y="1447"/>
                    <a:pt x="742" y="1471"/>
                  </a:cubicBezTo>
                  <a:cubicBezTo>
                    <a:pt x="644" y="961"/>
                    <a:pt x="499" y="475"/>
                    <a:pt x="3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" name="Google Shape;2222;p37">
              <a:extLst>
                <a:ext uri="{FF2B5EF4-FFF2-40B4-BE49-F238E27FC236}">
                  <a16:creationId xmlns:a16="http://schemas.microsoft.com/office/drawing/2014/main" id="{D49C2CC3-B4AA-AA22-A46C-0A723D00F837}"/>
                </a:ext>
              </a:extLst>
            </p:cNvPr>
            <p:cNvSpPr/>
            <p:nvPr/>
          </p:nvSpPr>
          <p:spPr>
            <a:xfrm>
              <a:off x="1212899" y="1900920"/>
              <a:ext cx="15719" cy="79588"/>
            </a:xfrm>
            <a:custGeom>
              <a:avLst/>
              <a:gdLst/>
              <a:ahLst/>
              <a:cxnLst/>
              <a:rect l="l" t="t" r="r" b="b"/>
              <a:pathLst>
                <a:path w="269" h="1362" extrusionOk="0">
                  <a:moveTo>
                    <a:pt x="1" y="1"/>
                  </a:moveTo>
                  <a:cubicBezTo>
                    <a:pt x="1" y="438"/>
                    <a:pt x="13" y="876"/>
                    <a:pt x="25" y="1313"/>
                  </a:cubicBezTo>
                  <a:cubicBezTo>
                    <a:pt x="25" y="1338"/>
                    <a:pt x="37" y="1350"/>
                    <a:pt x="49" y="1362"/>
                  </a:cubicBezTo>
                  <a:cubicBezTo>
                    <a:pt x="134" y="1058"/>
                    <a:pt x="207" y="754"/>
                    <a:pt x="268" y="438"/>
                  </a:cubicBezTo>
                  <a:cubicBezTo>
                    <a:pt x="183" y="292"/>
                    <a:pt x="98" y="147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" name="Google Shape;2223;p37">
              <a:extLst>
                <a:ext uri="{FF2B5EF4-FFF2-40B4-BE49-F238E27FC236}">
                  <a16:creationId xmlns:a16="http://schemas.microsoft.com/office/drawing/2014/main" id="{4AFFC400-B995-3182-4B01-4BE821ADEE3F}"/>
                </a:ext>
              </a:extLst>
            </p:cNvPr>
            <p:cNvSpPr/>
            <p:nvPr/>
          </p:nvSpPr>
          <p:spPr>
            <a:xfrm>
              <a:off x="1283955" y="2099070"/>
              <a:ext cx="136387" cy="132823"/>
            </a:xfrm>
            <a:custGeom>
              <a:avLst/>
              <a:gdLst/>
              <a:ahLst/>
              <a:cxnLst/>
              <a:rect l="l" t="t" r="r" b="b"/>
              <a:pathLst>
                <a:path w="2334" h="2273" extrusionOk="0">
                  <a:moveTo>
                    <a:pt x="2333" y="0"/>
                  </a:moveTo>
                  <a:cubicBezTo>
                    <a:pt x="2309" y="0"/>
                    <a:pt x="2285" y="13"/>
                    <a:pt x="2260" y="25"/>
                  </a:cubicBezTo>
                  <a:cubicBezTo>
                    <a:pt x="1361" y="608"/>
                    <a:pt x="596" y="1386"/>
                    <a:pt x="0" y="2273"/>
                  </a:cubicBezTo>
                  <a:cubicBezTo>
                    <a:pt x="267" y="2018"/>
                    <a:pt x="547" y="1799"/>
                    <a:pt x="839" y="1580"/>
                  </a:cubicBezTo>
                  <a:cubicBezTo>
                    <a:pt x="1288" y="1009"/>
                    <a:pt x="1787" y="474"/>
                    <a:pt x="23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" name="Google Shape;2224;p37">
              <a:extLst>
                <a:ext uri="{FF2B5EF4-FFF2-40B4-BE49-F238E27FC236}">
                  <a16:creationId xmlns:a16="http://schemas.microsoft.com/office/drawing/2014/main" id="{2F9A47B8-3DEF-2427-D175-930243DB18AE}"/>
                </a:ext>
              </a:extLst>
            </p:cNvPr>
            <p:cNvSpPr/>
            <p:nvPr/>
          </p:nvSpPr>
          <p:spPr>
            <a:xfrm>
              <a:off x="1359919" y="2074937"/>
              <a:ext cx="144919" cy="98755"/>
            </a:xfrm>
            <a:custGeom>
              <a:avLst/>
              <a:gdLst/>
              <a:ahLst/>
              <a:cxnLst/>
              <a:rect l="l" t="t" r="r" b="b"/>
              <a:pathLst>
                <a:path w="2480" h="1690" extrusionOk="0">
                  <a:moveTo>
                    <a:pt x="2480" y="0"/>
                  </a:moveTo>
                  <a:lnTo>
                    <a:pt x="2480" y="0"/>
                  </a:lnTo>
                  <a:cubicBezTo>
                    <a:pt x="2127" y="61"/>
                    <a:pt x="1787" y="134"/>
                    <a:pt x="1447" y="255"/>
                  </a:cubicBezTo>
                  <a:cubicBezTo>
                    <a:pt x="924" y="693"/>
                    <a:pt x="438" y="1167"/>
                    <a:pt x="0" y="1689"/>
                  </a:cubicBezTo>
                  <a:cubicBezTo>
                    <a:pt x="183" y="1568"/>
                    <a:pt x="377" y="1459"/>
                    <a:pt x="572" y="1349"/>
                  </a:cubicBezTo>
                  <a:cubicBezTo>
                    <a:pt x="1143" y="827"/>
                    <a:pt x="1787" y="377"/>
                    <a:pt x="2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" name="Google Shape;2225;p37">
              <a:extLst>
                <a:ext uri="{FF2B5EF4-FFF2-40B4-BE49-F238E27FC236}">
                  <a16:creationId xmlns:a16="http://schemas.microsoft.com/office/drawing/2014/main" id="{63F2EFB8-D292-2065-757B-06A34E3D966E}"/>
                </a:ext>
              </a:extLst>
            </p:cNvPr>
            <p:cNvSpPr/>
            <p:nvPr/>
          </p:nvSpPr>
          <p:spPr>
            <a:xfrm>
              <a:off x="1613406" y="2073476"/>
              <a:ext cx="79647" cy="10752"/>
            </a:xfrm>
            <a:custGeom>
              <a:avLst/>
              <a:gdLst/>
              <a:ahLst/>
              <a:cxnLst/>
              <a:rect l="l" t="t" r="r" b="b"/>
              <a:pathLst>
                <a:path w="1363" h="184" extrusionOk="0">
                  <a:moveTo>
                    <a:pt x="621" y="1"/>
                  </a:moveTo>
                  <a:cubicBezTo>
                    <a:pt x="414" y="50"/>
                    <a:pt x="208" y="110"/>
                    <a:pt x="1" y="183"/>
                  </a:cubicBezTo>
                  <a:cubicBezTo>
                    <a:pt x="391" y="141"/>
                    <a:pt x="782" y="108"/>
                    <a:pt x="1173" y="108"/>
                  </a:cubicBezTo>
                  <a:cubicBezTo>
                    <a:pt x="1232" y="108"/>
                    <a:pt x="1291" y="109"/>
                    <a:pt x="1350" y="110"/>
                  </a:cubicBezTo>
                  <a:cubicBezTo>
                    <a:pt x="1350" y="98"/>
                    <a:pt x="1350" y="98"/>
                    <a:pt x="1362" y="98"/>
                  </a:cubicBezTo>
                  <a:cubicBezTo>
                    <a:pt x="1107" y="62"/>
                    <a:pt x="864" y="25"/>
                    <a:pt x="6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" name="Google Shape;2226;p37">
              <a:extLst>
                <a:ext uri="{FF2B5EF4-FFF2-40B4-BE49-F238E27FC236}">
                  <a16:creationId xmlns:a16="http://schemas.microsoft.com/office/drawing/2014/main" id="{E722B02A-B7D5-B2F2-B0E3-D18A05463AA2}"/>
                </a:ext>
              </a:extLst>
            </p:cNvPr>
            <p:cNvSpPr/>
            <p:nvPr/>
          </p:nvSpPr>
          <p:spPr>
            <a:xfrm>
              <a:off x="1426651" y="2069619"/>
              <a:ext cx="197510" cy="67142"/>
            </a:xfrm>
            <a:custGeom>
              <a:avLst/>
              <a:gdLst/>
              <a:ahLst/>
              <a:cxnLst/>
              <a:rect l="l" t="t" r="r" b="b"/>
              <a:pathLst>
                <a:path w="3380" h="1149" extrusionOk="0">
                  <a:moveTo>
                    <a:pt x="2571" y="0"/>
                  </a:moveTo>
                  <a:cubicBezTo>
                    <a:pt x="2301" y="0"/>
                    <a:pt x="2030" y="12"/>
                    <a:pt x="1763" y="43"/>
                  </a:cubicBezTo>
                  <a:cubicBezTo>
                    <a:pt x="1143" y="346"/>
                    <a:pt x="548" y="723"/>
                    <a:pt x="1" y="1148"/>
                  </a:cubicBezTo>
                  <a:cubicBezTo>
                    <a:pt x="766" y="796"/>
                    <a:pt x="1568" y="529"/>
                    <a:pt x="2407" y="371"/>
                  </a:cubicBezTo>
                  <a:cubicBezTo>
                    <a:pt x="2723" y="237"/>
                    <a:pt x="3051" y="128"/>
                    <a:pt x="3379" y="30"/>
                  </a:cubicBezTo>
                  <a:cubicBezTo>
                    <a:pt x="3112" y="12"/>
                    <a:pt x="2841" y="0"/>
                    <a:pt x="25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" name="Google Shape;2227;p37">
              <a:extLst>
                <a:ext uri="{FF2B5EF4-FFF2-40B4-BE49-F238E27FC236}">
                  <a16:creationId xmlns:a16="http://schemas.microsoft.com/office/drawing/2014/main" id="{EE478B04-8485-C919-46A9-CE7E4EF8DA83}"/>
                </a:ext>
              </a:extLst>
            </p:cNvPr>
            <p:cNvSpPr/>
            <p:nvPr/>
          </p:nvSpPr>
          <p:spPr>
            <a:xfrm>
              <a:off x="1625502" y="2479010"/>
              <a:ext cx="124350" cy="126453"/>
            </a:xfrm>
            <a:custGeom>
              <a:avLst/>
              <a:gdLst/>
              <a:ahLst/>
              <a:cxnLst/>
              <a:rect l="l" t="t" r="r" b="b"/>
              <a:pathLst>
                <a:path w="2128" h="2164" extrusionOk="0">
                  <a:moveTo>
                    <a:pt x="1" y="0"/>
                  </a:moveTo>
                  <a:lnTo>
                    <a:pt x="1" y="0"/>
                  </a:lnTo>
                  <a:cubicBezTo>
                    <a:pt x="705" y="656"/>
                    <a:pt x="1349" y="1373"/>
                    <a:pt x="1957" y="2151"/>
                  </a:cubicBezTo>
                  <a:cubicBezTo>
                    <a:pt x="2006" y="2151"/>
                    <a:pt x="2066" y="2163"/>
                    <a:pt x="2127" y="2163"/>
                  </a:cubicBezTo>
                  <a:cubicBezTo>
                    <a:pt x="1981" y="1714"/>
                    <a:pt x="1811" y="1264"/>
                    <a:pt x="1617" y="839"/>
                  </a:cubicBezTo>
                  <a:cubicBezTo>
                    <a:pt x="1094" y="535"/>
                    <a:pt x="560" y="255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" name="Google Shape;2228;p37">
              <a:extLst>
                <a:ext uri="{FF2B5EF4-FFF2-40B4-BE49-F238E27FC236}">
                  <a16:creationId xmlns:a16="http://schemas.microsoft.com/office/drawing/2014/main" id="{23BD91C7-5F25-6FF7-AC0F-96D9990B283B}"/>
                </a:ext>
              </a:extLst>
            </p:cNvPr>
            <p:cNvSpPr/>
            <p:nvPr/>
          </p:nvSpPr>
          <p:spPr>
            <a:xfrm>
              <a:off x="1511147" y="2382418"/>
              <a:ext cx="202477" cy="131420"/>
            </a:xfrm>
            <a:custGeom>
              <a:avLst/>
              <a:gdLst/>
              <a:ahLst/>
              <a:cxnLst/>
              <a:rect l="l" t="t" r="r" b="b"/>
              <a:pathLst>
                <a:path w="3465" h="2249" extrusionOk="0">
                  <a:moveTo>
                    <a:pt x="1" y="0"/>
                  </a:moveTo>
                  <a:lnTo>
                    <a:pt x="1" y="0"/>
                  </a:lnTo>
                  <a:cubicBezTo>
                    <a:pt x="560" y="414"/>
                    <a:pt x="1107" y="851"/>
                    <a:pt x="1617" y="1325"/>
                  </a:cubicBezTo>
                  <a:cubicBezTo>
                    <a:pt x="2249" y="1605"/>
                    <a:pt x="2869" y="1908"/>
                    <a:pt x="3464" y="2249"/>
                  </a:cubicBezTo>
                  <a:cubicBezTo>
                    <a:pt x="3282" y="1872"/>
                    <a:pt x="3076" y="1507"/>
                    <a:pt x="2845" y="1155"/>
                  </a:cubicBezTo>
                  <a:cubicBezTo>
                    <a:pt x="1921" y="693"/>
                    <a:pt x="973" y="304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" name="Google Shape;2229;p37">
              <a:extLst>
                <a:ext uri="{FF2B5EF4-FFF2-40B4-BE49-F238E27FC236}">
                  <a16:creationId xmlns:a16="http://schemas.microsoft.com/office/drawing/2014/main" id="{3F556CD4-2654-A2EC-FC87-B50C177BFC34}"/>
                </a:ext>
              </a:extLst>
            </p:cNvPr>
            <p:cNvSpPr/>
            <p:nvPr/>
          </p:nvSpPr>
          <p:spPr>
            <a:xfrm>
              <a:off x="1374119" y="2294357"/>
              <a:ext cx="293344" cy="140653"/>
            </a:xfrm>
            <a:custGeom>
              <a:avLst/>
              <a:gdLst/>
              <a:ahLst/>
              <a:cxnLst/>
              <a:rect l="l" t="t" r="r" b="b"/>
              <a:pathLst>
                <a:path w="5020" h="2407" extrusionOk="0">
                  <a:moveTo>
                    <a:pt x="0" y="0"/>
                  </a:moveTo>
                  <a:cubicBezTo>
                    <a:pt x="681" y="377"/>
                    <a:pt x="1325" y="790"/>
                    <a:pt x="1957" y="1228"/>
                  </a:cubicBezTo>
                  <a:cubicBezTo>
                    <a:pt x="3002" y="1532"/>
                    <a:pt x="4035" y="1921"/>
                    <a:pt x="5020" y="2407"/>
                  </a:cubicBezTo>
                  <a:cubicBezTo>
                    <a:pt x="4594" y="1775"/>
                    <a:pt x="4096" y="1204"/>
                    <a:pt x="3549" y="705"/>
                  </a:cubicBezTo>
                  <a:cubicBezTo>
                    <a:pt x="2480" y="389"/>
                    <a:pt x="1386" y="146"/>
                    <a:pt x="280" y="13"/>
                  </a:cubicBezTo>
                  <a:cubicBezTo>
                    <a:pt x="183" y="13"/>
                    <a:pt x="98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" name="Google Shape;2230;p37">
              <a:extLst>
                <a:ext uri="{FF2B5EF4-FFF2-40B4-BE49-F238E27FC236}">
                  <a16:creationId xmlns:a16="http://schemas.microsoft.com/office/drawing/2014/main" id="{2084744D-EF50-160E-4E8A-CA68DEB76EBA}"/>
                </a:ext>
              </a:extLst>
            </p:cNvPr>
            <p:cNvSpPr/>
            <p:nvPr/>
          </p:nvSpPr>
          <p:spPr>
            <a:xfrm>
              <a:off x="1465743" y="2297922"/>
              <a:ext cx="100158" cy="24192"/>
            </a:xfrm>
            <a:custGeom>
              <a:avLst/>
              <a:gdLst/>
              <a:ahLst/>
              <a:cxnLst/>
              <a:rect l="l" t="t" r="r" b="b"/>
              <a:pathLst>
                <a:path w="1714" h="414" extrusionOk="0">
                  <a:moveTo>
                    <a:pt x="0" y="0"/>
                  </a:moveTo>
                  <a:cubicBezTo>
                    <a:pt x="571" y="110"/>
                    <a:pt x="1143" y="255"/>
                    <a:pt x="1714" y="413"/>
                  </a:cubicBezTo>
                  <a:cubicBezTo>
                    <a:pt x="1677" y="377"/>
                    <a:pt x="1641" y="340"/>
                    <a:pt x="1604" y="316"/>
                  </a:cubicBezTo>
                  <a:cubicBezTo>
                    <a:pt x="1519" y="255"/>
                    <a:pt x="1446" y="182"/>
                    <a:pt x="1361" y="122"/>
                  </a:cubicBezTo>
                  <a:cubicBezTo>
                    <a:pt x="912" y="73"/>
                    <a:pt x="462" y="37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" name="Google Shape;2231;p37">
              <a:extLst>
                <a:ext uri="{FF2B5EF4-FFF2-40B4-BE49-F238E27FC236}">
                  <a16:creationId xmlns:a16="http://schemas.microsoft.com/office/drawing/2014/main" id="{39DCF7B5-EDCF-2A2D-CF3A-D811B93573FE}"/>
                </a:ext>
              </a:extLst>
            </p:cNvPr>
            <p:cNvSpPr/>
            <p:nvPr/>
          </p:nvSpPr>
          <p:spPr>
            <a:xfrm>
              <a:off x="1283955" y="2235105"/>
              <a:ext cx="246479" cy="59312"/>
            </a:xfrm>
            <a:custGeom>
              <a:avLst/>
              <a:gdLst/>
              <a:ahLst/>
              <a:cxnLst/>
              <a:rect l="l" t="t" r="r" b="b"/>
              <a:pathLst>
                <a:path w="4218" h="1015" extrusionOk="0">
                  <a:moveTo>
                    <a:pt x="1816" y="1"/>
                  </a:moveTo>
                  <a:cubicBezTo>
                    <a:pt x="1214" y="1"/>
                    <a:pt x="605" y="83"/>
                    <a:pt x="0" y="249"/>
                  </a:cubicBezTo>
                  <a:cubicBezTo>
                    <a:pt x="377" y="419"/>
                    <a:pt x="754" y="601"/>
                    <a:pt x="1118" y="796"/>
                  </a:cubicBezTo>
                  <a:cubicBezTo>
                    <a:pt x="1361" y="820"/>
                    <a:pt x="1592" y="844"/>
                    <a:pt x="1835" y="869"/>
                  </a:cubicBezTo>
                  <a:cubicBezTo>
                    <a:pt x="2625" y="881"/>
                    <a:pt x="3427" y="929"/>
                    <a:pt x="4217" y="1014"/>
                  </a:cubicBezTo>
                  <a:cubicBezTo>
                    <a:pt x="3719" y="674"/>
                    <a:pt x="3208" y="395"/>
                    <a:pt x="2674" y="176"/>
                  </a:cubicBezTo>
                  <a:cubicBezTo>
                    <a:pt x="2747" y="152"/>
                    <a:pt x="2832" y="115"/>
                    <a:pt x="2905" y="91"/>
                  </a:cubicBezTo>
                  <a:cubicBezTo>
                    <a:pt x="2546" y="31"/>
                    <a:pt x="2182" y="1"/>
                    <a:pt x="18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" name="Google Shape;2232;p37">
              <a:extLst>
                <a:ext uri="{FF2B5EF4-FFF2-40B4-BE49-F238E27FC236}">
                  <a16:creationId xmlns:a16="http://schemas.microsoft.com/office/drawing/2014/main" id="{209E2A8E-7A2D-9664-FDC2-A5C5D4EE48A6}"/>
                </a:ext>
              </a:extLst>
            </p:cNvPr>
            <p:cNvSpPr/>
            <p:nvPr/>
          </p:nvSpPr>
          <p:spPr>
            <a:xfrm>
              <a:off x="1392584" y="1809353"/>
              <a:ext cx="52592" cy="98755"/>
            </a:xfrm>
            <a:custGeom>
              <a:avLst/>
              <a:gdLst/>
              <a:ahLst/>
              <a:cxnLst/>
              <a:rect l="l" t="t" r="r" b="b"/>
              <a:pathLst>
                <a:path w="900" h="1690" extrusionOk="0">
                  <a:moveTo>
                    <a:pt x="900" y="0"/>
                  </a:moveTo>
                  <a:cubicBezTo>
                    <a:pt x="596" y="231"/>
                    <a:pt x="316" y="486"/>
                    <a:pt x="49" y="766"/>
                  </a:cubicBezTo>
                  <a:cubicBezTo>
                    <a:pt x="25" y="1070"/>
                    <a:pt x="13" y="1373"/>
                    <a:pt x="0" y="1689"/>
                  </a:cubicBezTo>
                  <a:cubicBezTo>
                    <a:pt x="292" y="1118"/>
                    <a:pt x="596" y="559"/>
                    <a:pt x="9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" name="Google Shape;2233;p37">
              <a:extLst>
                <a:ext uri="{FF2B5EF4-FFF2-40B4-BE49-F238E27FC236}">
                  <a16:creationId xmlns:a16="http://schemas.microsoft.com/office/drawing/2014/main" id="{37DDAADF-CEF1-DDEE-F305-F929F807F406}"/>
                </a:ext>
              </a:extLst>
            </p:cNvPr>
            <p:cNvSpPr/>
            <p:nvPr/>
          </p:nvSpPr>
          <p:spPr>
            <a:xfrm>
              <a:off x="1305225" y="1864691"/>
              <a:ext cx="80290" cy="182609"/>
            </a:xfrm>
            <a:custGeom>
              <a:avLst/>
              <a:gdLst/>
              <a:ahLst/>
              <a:cxnLst/>
              <a:rect l="l" t="t" r="r" b="b"/>
              <a:pathLst>
                <a:path w="1374" h="3125" extrusionOk="0">
                  <a:moveTo>
                    <a:pt x="1374" y="1"/>
                  </a:moveTo>
                  <a:lnTo>
                    <a:pt x="1374" y="1"/>
                  </a:lnTo>
                  <a:cubicBezTo>
                    <a:pt x="1252" y="135"/>
                    <a:pt x="1131" y="281"/>
                    <a:pt x="1009" y="426"/>
                  </a:cubicBezTo>
                  <a:lnTo>
                    <a:pt x="1009" y="1411"/>
                  </a:lnTo>
                  <a:cubicBezTo>
                    <a:pt x="924" y="1156"/>
                    <a:pt x="888" y="900"/>
                    <a:pt x="839" y="633"/>
                  </a:cubicBezTo>
                  <a:cubicBezTo>
                    <a:pt x="742" y="767"/>
                    <a:pt x="645" y="912"/>
                    <a:pt x="548" y="1046"/>
                  </a:cubicBezTo>
                  <a:lnTo>
                    <a:pt x="548" y="1569"/>
                  </a:lnTo>
                  <a:cubicBezTo>
                    <a:pt x="548" y="1423"/>
                    <a:pt x="523" y="1289"/>
                    <a:pt x="475" y="1168"/>
                  </a:cubicBezTo>
                  <a:cubicBezTo>
                    <a:pt x="304" y="1423"/>
                    <a:pt x="146" y="1690"/>
                    <a:pt x="1" y="1970"/>
                  </a:cubicBezTo>
                  <a:cubicBezTo>
                    <a:pt x="98" y="2359"/>
                    <a:pt x="232" y="2748"/>
                    <a:pt x="377" y="3124"/>
                  </a:cubicBezTo>
                  <a:cubicBezTo>
                    <a:pt x="657" y="2419"/>
                    <a:pt x="985" y="1727"/>
                    <a:pt x="1337" y="1046"/>
                  </a:cubicBezTo>
                  <a:cubicBezTo>
                    <a:pt x="1337" y="694"/>
                    <a:pt x="1362" y="341"/>
                    <a:pt x="13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" name="Google Shape;2234;p37">
              <a:extLst>
                <a:ext uri="{FF2B5EF4-FFF2-40B4-BE49-F238E27FC236}">
                  <a16:creationId xmlns:a16="http://schemas.microsoft.com/office/drawing/2014/main" id="{856A425B-9E55-DA3C-FDE9-DCCB9A09DA0A}"/>
                </a:ext>
              </a:extLst>
            </p:cNvPr>
            <p:cNvSpPr/>
            <p:nvPr/>
          </p:nvSpPr>
          <p:spPr>
            <a:xfrm>
              <a:off x="1282494" y="1991844"/>
              <a:ext cx="40554" cy="204581"/>
            </a:xfrm>
            <a:custGeom>
              <a:avLst/>
              <a:gdLst/>
              <a:ahLst/>
              <a:cxnLst/>
              <a:rect l="l" t="t" r="r" b="b"/>
              <a:pathLst>
                <a:path w="694" h="3501" extrusionOk="0">
                  <a:moveTo>
                    <a:pt x="292" y="0"/>
                  </a:moveTo>
                  <a:cubicBezTo>
                    <a:pt x="207" y="170"/>
                    <a:pt x="122" y="341"/>
                    <a:pt x="37" y="523"/>
                  </a:cubicBezTo>
                  <a:cubicBezTo>
                    <a:pt x="1" y="1507"/>
                    <a:pt x="25" y="2504"/>
                    <a:pt x="25" y="3500"/>
                  </a:cubicBezTo>
                  <a:cubicBezTo>
                    <a:pt x="171" y="2686"/>
                    <a:pt x="402" y="1908"/>
                    <a:pt x="693" y="1155"/>
                  </a:cubicBezTo>
                  <a:cubicBezTo>
                    <a:pt x="523" y="778"/>
                    <a:pt x="390" y="389"/>
                    <a:pt x="2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" name="Google Shape;2235;p37">
              <a:extLst>
                <a:ext uri="{FF2B5EF4-FFF2-40B4-BE49-F238E27FC236}">
                  <a16:creationId xmlns:a16="http://schemas.microsoft.com/office/drawing/2014/main" id="{E8FB8765-A585-3628-1D2B-7FCA1C24BCFF}"/>
                </a:ext>
              </a:extLst>
            </p:cNvPr>
            <p:cNvSpPr/>
            <p:nvPr/>
          </p:nvSpPr>
          <p:spPr>
            <a:xfrm>
              <a:off x="1073008" y="2234170"/>
              <a:ext cx="202477" cy="20452"/>
            </a:xfrm>
            <a:custGeom>
              <a:avLst/>
              <a:gdLst/>
              <a:ahLst/>
              <a:cxnLst/>
              <a:rect l="l" t="t" r="r" b="b"/>
              <a:pathLst>
                <a:path w="3465" h="350" extrusionOk="0">
                  <a:moveTo>
                    <a:pt x="1493" y="0"/>
                  </a:moveTo>
                  <a:cubicBezTo>
                    <a:pt x="991" y="0"/>
                    <a:pt x="492" y="23"/>
                    <a:pt x="1" y="70"/>
                  </a:cubicBezTo>
                  <a:cubicBezTo>
                    <a:pt x="949" y="95"/>
                    <a:pt x="1897" y="168"/>
                    <a:pt x="2832" y="350"/>
                  </a:cubicBezTo>
                  <a:cubicBezTo>
                    <a:pt x="3039" y="265"/>
                    <a:pt x="3245" y="192"/>
                    <a:pt x="3464" y="107"/>
                  </a:cubicBezTo>
                  <a:cubicBezTo>
                    <a:pt x="2805" y="38"/>
                    <a:pt x="2146" y="0"/>
                    <a:pt x="14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" name="Google Shape;2236;p37">
              <a:extLst>
                <a:ext uri="{FF2B5EF4-FFF2-40B4-BE49-F238E27FC236}">
                  <a16:creationId xmlns:a16="http://schemas.microsoft.com/office/drawing/2014/main" id="{BB033D07-1008-B08E-F957-7D7A1851CD74}"/>
                </a:ext>
              </a:extLst>
            </p:cNvPr>
            <p:cNvSpPr/>
            <p:nvPr/>
          </p:nvSpPr>
          <p:spPr>
            <a:xfrm>
              <a:off x="922481" y="2247143"/>
              <a:ext cx="300414" cy="67142"/>
            </a:xfrm>
            <a:custGeom>
              <a:avLst/>
              <a:gdLst/>
              <a:ahLst/>
              <a:cxnLst/>
              <a:rect l="l" t="t" r="r" b="b"/>
              <a:pathLst>
                <a:path w="5141" h="1149" extrusionOk="0">
                  <a:moveTo>
                    <a:pt x="2077" y="1"/>
                  </a:moveTo>
                  <a:cubicBezTo>
                    <a:pt x="1891" y="1"/>
                    <a:pt x="1705" y="3"/>
                    <a:pt x="1519" y="6"/>
                  </a:cubicBezTo>
                  <a:cubicBezTo>
                    <a:pt x="1532" y="6"/>
                    <a:pt x="1544" y="18"/>
                    <a:pt x="1556" y="18"/>
                  </a:cubicBezTo>
                  <a:cubicBezTo>
                    <a:pt x="1240" y="213"/>
                    <a:pt x="924" y="420"/>
                    <a:pt x="620" y="650"/>
                  </a:cubicBezTo>
                  <a:lnTo>
                    <a:pt x="3002" y="650"/>
                  </a:lnTo>
                  <a:cubicBezTo>
                    <a:pt x="2078" y="881"/>
                    <a:pt x="1155" y="845"/>
                    <a:pt x="243" y="954"/>
                  </a:cubicBezTo>
                  <a:cubicBezTo>
                    <a:pt x="158" y="1015"/>
                    <a:pt x="85" y="1088"/>
                    <a:pt x="0" y="1149"/>
                  </a:cubicBezTo>
                  <a:cubicBezTo>
                    <a:pt x="1301" y="966"/>
                    <a:pt x="2601" y="796"/>
                    <a:pt x="3913" y="723"/>
                  </a:cubicBezTo>
                  <a:cubicBezTo>
                    <a:pt x="4327" y="553"/>
                    <a:pt x="4728" y="395"/>
                    <a:pt x="5141" y="237"/>
                  </a:cubicBezTo>
                  <a:cubicBezTo>
                    <a:pt x="4132" y="62"/>
                    <a:pt x="3106" y="1"/>
                    <a:pt x="20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" name="Google Shape;2237;p37">
              <a:extLst>
                <a:ext uri="{FF2B5EF4-FFF2-40B4-BE49-F238E27FC236}">
                  <a16:creationId xmlns:a16="http://schemas.microsoft.com/office/drawing/2014/main" id="{9535D698-E900-9407-CA32-DF876736E211}"/>
                </a:ext>
              </a:extLst>
            </p:cNvPr>
            <p:cNvSpPr/>
            <p:nvPr/>
          </p:nvSpPr>
          <p:spPr>
            <a:xfrm>
              <a:off x="899049" y="2300026"/>
              <a:ext cx="228013" cy="35587"/>
            </a:xfrm>
            <a:custGeom>
              <a:avLst/>
              <a:gdLst/>
              <a:ahLst/>
              <a:cxnLst/>
              <a:rect l="l" t="t" r="r" b="b"/>
              <a:pathLst>
                <a:path w="3902" h="609" extrusionOk="0">
                  <a:moveTo>
                    <a:pt x="3901" y="1"/>
                  </a:moveTo>
                  <a:lnTo>
                    <a:pt x="3901" y="1"/>
                  </a:lnTo>
                  <a:cubicBezTo>
                    <a:pt x="2662" y="86"/>
                    <a:pt x="1422" y="256"/>
                    <a:pt x="195" y="426"/>
                  </a:cubicBezTo>
                  <a:cubicBezTo>
                    <a:pt x="122" y="487"/>
                    <a:pt x="61" y="548"/>
                    <a:pt x="0" y="608"/>
                  </a:cubicBezTo>
                  <a:cubicBezTo>
                    <a:pt x="644" y="499"/>
                    <a:pt x="1203" y="487"/>
                    <a:pt x="1872" y="353"/>
                  </a:cubicBezTo>
                  <a:lnTo>
                    <a:pt x="1872" y="353"/>
                  </a:lnTo>
                  <a:cubicBezTo>
                    <a:pt x="1787" y="390"/>
                    <a:pt x="1689" y="426"/>
                    <a:pt x="1604" y="462"/>
                  </a:cubicBezTo>
                  <a:cubicBezTo>
                    <a:pt x="2127" y="377"/>
                    <a:pt x="2662" y="329"/>
                    <a:pt x="3196" y="317"/>
                  </a:cubicBezTo>
                  <a:cubicBezTo>
                    <a:pt x="3439" y="207"/>
                    <a:pt x="3670" y="110"/>
                    <a:pt x="39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" name="Google Shape;2238;p37">
              <a:extLst>
                <a:ext uri="{FF2B5EF4-FFF2-40B4-BE49-F238E27FC236}">
                  <a16:creationId xmlns:a16="http://schemas.microsoft.com/office/drawing/2014/main" id="{C145AEEC-EE80-CA2D-B72A-9000178E75C2}"/>
                </a:ext>
              </a:extLst>
            </p:cNvPr>
            <p:cNvSpPr/>
            <p:nvPr/>
          </p:nvSpPr>
          <p:spPr>
            <a:xfrm>
              <a:off x="819521" y="2328425"/>
              <a:ext cx="246479" cy="94548"/>
            </a:xfrm>
            <a:custGeom>
              <a:avLst/>
              <a:gdLst/>
              <a:ahLst/>
              <a:cxnLst/>
              <a:rect l="l" t="t" r="r" b="b"/>
              <a:pathLst>
                <a:path w="4218" h="1618" extrusionOk="0">
                  <a:moveTo>
                    <a:pt x="4217" y="1"/>
                  </a:moveTo>
                  <a:lnTo>
                    <a:pt x="4217" y="1"/>
                  </a:lnTo>
                  <a:cubicBezTo>
                    <a:pt x="3087" y="49"/>
                    <a:pt x="1969" y="292"/>
                    <a:pt x="863" y="621"/>
                  </a:cubicBezTo>
                  <a:cubicBezTo>
                    <a:pt x="559" y="937"/>
                    <a:pt x="268" y="1265"/>
                    <a:pt x="0" y="1617"/>
                  </a:cubicBezTo>
                  <a:cubicBezTo>
                    <a:pt x="134" y="1568"/>
                    <a:pt x="255" y="1520"/>
                    <a:pt x="389" y="1471"/>
                  </a:cubicBezTo>
                  <a:cubicBezTo>
                    <a:pt x="1410" y="1070"/>
                    <a:pt x="2443" y="633"/>
                    <a:pt x="3512" y="353"/>
                  </a:cubicBezTo>
                  <a:cubicBezTo>
                    <a:pt x="3743" y="232"/>
                    <a:pt x="3974" y="110"/>
                    <a:pt x="42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" name="Google Shape;2239;p37">
              <a:extLst>
                <a:ext uri="{FF2B5EF4-FFF2-40B4-BE49-F238E27FC236}">
                  <a16:creationId xmlns:a16="http://schemas.microsoft.com/office/drawing/2014/main" id="{52FC7935-3AD1-108F-2A0F-F6D5CB8CE668}"/>
                </a:ext>
              </a:extLst>
            </p:cNvPr>
            <p:cNvSpPr/>
            <p:nvPr/>
          </p:nvSpPr>
          <p:spPr>
            <a:xfrm>
              <a:off x="788960" y="2368920"/>
              <a:ext cx="197510" cy="96651"/>
            </a:xfrm>
            <a:custGeom>
              <a:avLst/>
              <a:gdLst/>
              <a:ahLst/>
              <a:cxnLst/>
              <a:rect l="l" t="t" r="r" b="b"/>
              <a:pathLst>
                <a:path w="3380" h="1654" extrusionOk="0">
                  <a:moveTo>
                    <a:pt x="3379" y="0"/>
                  </a:moveTo>
                  <a:cubicBezTo>
                    <a:pt x="2480" y="304"/>
                    <a:pt x="1605" y="669"/>
                    <a:pt x="730" y="1009"/>
                  </a:cubicBezTo>
                  <a:cubicBezTo>
                    <a:pt x="596" y="1058"/>
                    <a:pt x="475" y="1106"/>
                    <a:pt x="341" y="1155"/>
                  </a:cubicBezTo>
                  <a:cubicBezTo>
                    <a:pt x="219" y="1313"/>
                    <a:pt x="110" y="1483"/>
                    <a:pt x="1" y="1653"/>
                  </a:cubicBezTo>
                  <a:cubicBezTo>
                    <a:pt x="912" y="1167"/>
                    <a:pt x="1836" y="730"/>
                    <a:pt x="2796" y="341"/>
                  </a:cubicBezTo>
                  <a:cubicBezTo>
                    <a:pt x="2990" y="231"/>
                    <a:pt x="3185" y="122"/>
                    <a:pt x="33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" name="Google Shape;2240;p37">
              <a:extLst>
                <a:ext uri="{FF2B5EF4-FFF2-40B4-BE49-F238E27FC236}">
                  <a16:creationId xmlns:a16="http://schemas.microsoft.com/office/drawing/2014/main" id="{223035F1-C0EE-8B4E-3B32-76DEA996DAE3}"/>
                </a:ext>
              </a:extLst>
            </p:cNvPr>
            <p:cNvSpPr/>
            <p:nvPr/>
          </p:nvSpPr>
          <p:spPr>
            <a:xfrm>
              <a:off x="726493" y="2417887"/>
              <a:ext cx="179688" cy="154210"/>
            </a:xfrm>
            <a:custGeom>
              <a:avLst/>
              <a:gdLst/>
              <a:ahLst/>
              <a:cxnLst/>
              <a:rect l="l" t="t" r="r" b="b"/>
              <a:pathLst>
                <a:path w="3075" h="2639" extrusionOk="0">
                  <a:moveTo>
                    <a:pt x="3075" y="1"/>
                  </a:moveTo>
                  <a:lnTo>
                    <a:pt x="3075" y="1"/>
                  </a:lnTo>
                  <a:cubicBezTo>
                    <a:pt x="2333" y="329"/>
                    <a:pt x="1604" y="694"/>
                    <a:pt x="887" y="1070"/>
                  </a:cubicBezTo>
                  <a:cubicBezTo>
                    <a:pt x="571" y="1569"/>
                    <a:pt x="268" y="2091"/>
                    <a:pt x="0" y="2638"/>
                  </a:cubicBezTo>
                  <a:cubicBezTo>
                    <a:pt x="899" y="1617"/>
                    <a:pt x="1945" y="754"/>
                    <a:pt x="30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66" name="Google Shape;2241;p37">
            <a:extLst>
              <a:ext uri="{FF2B5EF4-FFF2-40B4-BE49-F238E27FC236}">
                <a16:creationId xmlns:a16="http://schemas.microsoft.com/office/drawing/2014/main" id="{3C6188AC-41EF-C23F-951F-BCA61B386209}"/>
              </a:ext>
            </a:extLst>
          </p:cNvPr>
          <p:cNvGrpSpPr/>
          <p:nvPr/>
        </p:nvGrpSpPr>
        <p:grpSpPr>
          <a:xfrm>
            <a:off x="8386345" y="4254971"/>
            <a:ext cx="2562009" cy="2477485"/>
            <a:chOff x="6273451" y="2910696"/>
            <a:chExt cx="1921507" cy="1858114"/>
          </a:xfrm>
        </p:grpSpPr>
        <p:grpSp>
          <p:nvGrpSpPr>
            <p:cNvPr id="67" name="Google Shape;2242;p37">
              <a:extLst>
                <a:ext uri="{FF2B5EF4-FFF2-40B4-BE49-F238E27FC236}">
                  <a16:creationId xmlns:a16="http://schemas.microsoft.com/office/drawing/2014/main" id="{24ADFDB8-DE74-005E-8E6C-D58EFD3F49D1}"/>
                </a:ext>
              </a:extLst>
            </p:cNvPr>
            <p:cNvGrpSpPr/>
            <p:nvPr/>
          </p:nvGrpSpPr>
          <p:grpSpPr>
            <a:xfrm rot="-562439">
              <a:off x="6396762" y="3021489"/>
              <a:ext cx="1493606" cy="1636612"/>
              <a:chOff x="3915723" y="-2597094"/>
              <a:chExt cx="1973037" cy="2161945"/>
            </a:xfrm>
          </p:grpSpPr>
          <p:sp>
            <p:nvSpPr>
              <p:cNvPr id="93" name="Google Shape;2243;p37">
                <a:extLst>
                  <a:ext uri="{FF2B5EF4-FFF2-40B4-BE49-F238E27FC236}">
                    <a16:creationId xmlns:a16="http://schemas.microsoft.com/office/drawing/2014/main" id="{E4B78A00-C236-73E0-6B5E-E9DCE2DDC89B}"/>
                  </a:ext>
                </a:extLst>
              </p:cNvPr>
              <p:cNvSpPr/>
              <p:nvPr/>
            </p:nvSpPr>
            <p:spPr>
              <a:xfrm rot="1456685">
                <a:off x="4058614" y="-2424466"/>
                <a:ext cx="1037189" cy="918148"/>
              </a:xfrm>
              <a:custGeom>
                <a:avLst/>
                <a:gdLst/>
                <a:ahLst/>
                <a:cxnLst/>
                <a:rect l="l" t="t" r="r" b="b"/>
                <a:pathLst>
                  <a:path w="67185" h="59474" extrusionOk="0">
                    <a:moveTo>
                      <a:pt x="28633" y="0"/>
                    </a:moveTo>
                    <a:cubicBezTo>
                      <a:pt x="28545" y="0"/>
                      <a:pt x="28457" y="1"/>
                      <a:pt x="28369" y="1"/>
                    </a:cubicBezTo>
                    <a:cubicBezTo>
                      <a:pt x="17080" y="98"/>
                      <a:pt x="5629" y="7441"/>
                      <a:pt x="2718" y="18342"/>
                    </a:cubicBezTo>
                    <a:cubicBezTo>
                      <a:pt x="1" y="28596"/>
                      <a:pt x="5015" y="39594"/>
                      <a:pt x="12454" y="47130"/>
                    </a:cubicBezTo>
                    <a:cubicBezTo>
                      <a:pt x="19640" y="54458"/>
                      <a:pt x="29615" y="59474"/>
                      <a:pt x="39789" y="59474"/>
                    </a:cubicBezTo>
                    <a:cubicBezTo>
                      <a:pt x="41156" y="59474"/>
                      <a:pt x="42527" y="59383"/>
                      <a:pt x="43895" y="59196"/>
                    </a:cubicBezTo>
                    <a:cubicBezTo>
                      <a:pt x="55443" y="57611"/>
                      <a:pt x="65988" y="48036"/>
                      <a:pt x="66700" y="36391"/>
                    </a:cubicBezTo>
                    <a:cubicBezTo>
                      <a:pt x="67185" y="28337"/>
                      <a:pt x="63142" y="20606"/>
                      <a:pt x="57837" y="14525"/>
                    </a:cubicBezTo>
                    <a:cubicBezTo>
                      <a:pt x="50423" y="6116"/>
                      <a:pt x="39825" y="0"/>
                      <a:pt x="2863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4" name="Google Shape;2244;p37">
                <a:extLst>
                  <a:ext uri="{FF2B5EF4-FFF2-40B4-BE49-F238E27FC236}">
                    <a16:creationId xmlns:a16="http://schemas.microsoft.com/office/drawing/2014/main" id="{D261B360-8A66-6B5B-8ECD-C2B9EA72BABE}"/>
                  </a:ext>
                </a:extLst>
              </p:cNvPr>
              <p:cNvSpPr/>
              <p:nvPr/>
            </p:nvSpPr>
            <p:spPr>
              <a:xfrm rot="1456685">
                <a:off x="4198460" y="-2531933"/>
                <a:ext cx="329597" cy="477414"/>
              </a:xfrm>
              <a:custGeom>
                <a:avLst/>
                <a:gdLst/>
                <a:ahLst/>
                <a:cxnLst/>
                <a:rect l="l" t="t" r="r" b="b"/>
                <a:pathLst>
                  <a:path w="21350" h="30925" extrusionOk="0">
                    <a:moveTo>
                      <a:pt x="21349" y="1"/>
                    </a:moveTo>
                    <a:cubicBezTo>
                      <a:pt x="12034" y="1974"/>
                      <a:pt x="3591" y="8605"/>
                      <a:pt x="1165" y="17727"/>
                    </a:cubicBezTo>
                    <a:cubicBezTo>
                      <a:pt x="1" y="22094"/>
                      <a:pt x="259" y="26622"/>
                      <a:pt x="1521" y="30924"/>
                    </a:cubicBezTo>
                    <a:cubicBezTo>
                      <a:pt x="4206" y="18665"/>
                      <a:pt x="11160" y="7117"/>
                      <a:pt x="2134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5" name="Google Shape;2245;p37">
                <a:extLst>
                  <a:ext uri="{FF2B5EF4-FFF2-40B4-BE49-F238E27FC236}">
                    <a16:creationId xmlns:a16="http://schemas.microsoft.com/office/drawing/2014/main" id="{680E4B65-ED49-9539-46CF-9C96D9BB02C5}"/>
                  </a:ext>
                </a:extLst>
              </p:cNvPr>
              <p:cNvSpPr/>
              <p:nvPr/>
            </p:nvSpPr>
            <p:spPr>
              <a:xfrm rot="1456685">
                <a:off x="4160801" y="-2356929"/>
                <a:ext cx="80416" cy="240706"/>
              </a:xfrm>
              <a:custGeom>
                <a:avLst/>
                <a:gdLst/>
                <a:ahLst/>
                <a:cxnLst/>
                <a:rect l="l" t="t" r="r" b="b"/>
                <a:pathLst>
                  <a:path w="5209" h="15592" extrusionOk="0">
                    <a:moveTo>
                      <a:pt x="1974" y="0"/>
                    </a:moveTo>
                    <a:cubicBezTo>
                      <a:pt x="1683" y="777"/>
                      <a:pt x="1392" y="1585"/>
                      <a:pt x="1165" y="2394"/>
                    </a:cubicBezTo>
                    <a:cubicBezTo>
                      <a:pt x="1" y="6761"/>
                      <a:pt x="259" y="11289"/>
                      <a:pt x="1521" y="15591"/>
                    </a:cubicBezTo>
                    <a:cubicBezTo>
                      <a:pt x="2330" y="11807"/>
                      <a:pt x="3591" y="8087"/>
                      <a:pt x="5208" y="4529"/>
                    </a:cubicBezTo>
                    <a:cubicBezTo>
                      <a:pt x="3979" y="3170"/>
                      <a:pt x="2879" y="1650"/>
                      <a:pt x="1974" y="0"/>
                    </a:cubicBezTo>
                    <a:close/>
                  </a:path>
                </a:pathLst>
              </a:custGeom>
              <a:solidFill>
                <a:srgbClr val="111C2D">
                  <a:alpha val="376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6" name="Google Shape;2246;p37">
                <a:extLst>
                  <a:ext uri="{FF2B5EF4-FFF2-40B4-BE49-F238E27FC236}">
                    <a16:creationId xmlns:a16="http://schemas.microsoft.com/office/drawing/2014/main" id="{EF13EDF8-569F-DAC5-2E4D-0A0ED94706D5}"/>
                  </a:ext>
                </a:extLst>
              </p:cNvPr>
              <p:cNvSpPr/>
              <p:nvPr/>
            </p:nvSpPr>
            <p:spPr>
              <a:xfrm rot="1456685">
                <a:off x="4227719" y="-2408721"/>
                <a:ext cx="696616" cy="857910"/>
              </a:xfrm>
              <a:custGeom>
                <a:avLst/>
                <a:gdLst/>
                <a:ahLst/>
                <a:cxnLst/>
                <a:rect l="l" t="t" r="r" b="b"/>
                <a:pathLst>
                  <a:path w="45124" h="55572" extrusionOk="0">
                    <a:moveTo>
                      <a:pt x="26395" y="1"/>
                    </a:moveTo>
                    <a:cubicBezTo>
                      <a:pt x="10707" y="9316"/>
                      <a:pt x="1294" y="26266"/>
                      <a:pt x="0" y="43959"/>
                    </a:cubicBezTo>
                    <a:cubicBezTo>
                      <a:pt x="615" y="44671"/>
                      <a:pt x="1230" y="45350"/>
                      <a:pt x="1876" y="45997"/>
                    </a:cubicBezTo>
                    <a:cubicBezTo>
                      <a:pt x="5855" y="50041"/>
                      <a:pt x="10675" y="53372"/>
                      <a:pt x="15915" y="55572"/>
                    </a:cubicBezTo>
                    <a:cubicBezTo>
                      <a:pt x="16303" y="36584"/>
                      <a:pt x="26848" y="18082"/>
                      <a:pt x="45124" y="11128"/>
                    </a:cubicBezTo>
                    <a:cubicBezTo>
                      <a:pt x="39884" y="5920"/>
                      <a:pt x="33414" y="1844"/>
                      <a:pt x="2639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7" name="Google Shape;2247;p37">
                <a:extLst>
                  <a:ext uri="{FF2B5EF4-FFF2-40B4-BE49-F238E27FC236}">
                    <a16:creationId xmlns:a16="http://schemas.microsoft.com/office/drawing/2014/main" id="{4F9AA3AC-D740-128D-C242-E34C58669D40}"/>
                  </a:ext>
                </a:extLst>
              </p:cNvPr>
              <p:cNvSpPr/>
              <p:nvPr/>
            </p:nvSpPr>
            <p:spPr>
              <a:xfrm rot="1456685">
                <a:off x="4212213" y="-2336660"/>
                <a:ext cx="696616" cy="782512"/>
              </a:xfrm>
              <a:custGeom>
                <a:avLst/>
                <a:gdLst/>
                <a:ahLst/>
                <a:cxnLst/>
                <a:rect l="l" t="t" r="r" b="b"/>
                <a:pathLst>
                  <a:path w="45124" h="50688" extrusionOk="0">
                    <a:moveTo>
                      <a:pt x="37296" y="1"/>
                    </a:moveTo>
                    <a:cubicBezTo>
                      <a:pt x="34650" y="11797"/>
                      <a:pt x="24876" y="21947"/>
                      <a:pt x="12412" y="21947"/>
                    </a:cubicBezTo>
                    <a:cubicBezTo>
                      <a:pt x="11923" y="21947"/>
                      <a:pt x="11430" y="21931"/>
                      <a:pt x="10933" y="21899"/>
                    </a:cubicBezTo>
                    <a:cubicBezTo>
                      <a:pt x="8702" y="21770"/>
                      <a:pt x="6567" y="21253"/>
                      <a:pt x="4561" y="20411"/>
                    </a:cubicBezTo>
                    <a:cubicBezTo>
                      <a:pt x="2038" y="26331"/>
                      <a:pt x="486" y="32638"/>
                      <a:pt x="0" y="39075"/>
                    </a:cubicBezTo>
                    <a:cubicBezTo>
                      <a:pt x="615" y="39787"/>
                      <a:pt x="1230" y="40466"/>
                      <a:pt x="1876" y="41113"/>
                    </a:cubicBezTo>
                    <a:cubicBezTo>
                      <a:pt x="5855" y="45157"/>
                      <a:pt x="10675" y="48488"/>
                      <a:pt x="15915" y="50688"/>
                    </a:cubicBezTo>
                    <a:cubicBezTo>
                      <a:pt x="16303" y="31700"/>
                      <a:pt x="26848" y="13198"/>
                      <a:pt x="45124" y="6244"/>
                    </a:cubicBezTo>
                    <a:cubicBezTo>
                      <a:pt x="42763" y="3882"/>
                      <a:pt x="40110" y="1780"/>
                      <a:pt x="37296" y="1"/>
                    </a:cubicBezTo>
                    <a:close/>
                  </a:path>
                </a:pathLst>
              </a:custGeom>
              <a:solidFill>
                <a:srgbClr val="111C2D">
                  <a:alpha val="376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8" name="Google Shape;2248;p37">
                <a:extLst>
                  <a:ext uri="{FF2B5EF4-FFF2-40B4-BE49-F238E27FC236}">
                    <a16:creationId xmlns:a16="http://schemas.microsoft.com/office/drawing/2014/main" id="{83A8E6DB-7D8D-97EF-9F74-6816492E53DC}"/>
                  </a:ext>
                </a:extLst>
              </p:cNvPr>
              <p:cNvSpPr/>
              <p:nvPr/>
            </p:nvSpPr>
            <p:spPr>
              <a:xfrm rot="1456685">
                <a:off x="4085760" y="-2230348"/>
                <a:ext cx="968275" cy="729869"/>
              </a:xfrm>
              <a:custGeom>
                <a:avLst/>
                <a:gdLst/>
                <a:ahLst/>
                <a:cxnLst/>
                <a:rect l="l" t="t" r="r" b="b"/>
                <a:pathLst>
                  <a:path w="62721" h="47278" extrusionOk="0">
                    <a:moveTo>
                      <a:pt x="51173" y="0"/>
                    </a:moveTo>
                    <a:lnTo>
                      <a:pt x="51173" y="0"/>
                    </a:lnTo>
                    <a:cubicBezTo>
                      <a:pt x="52629" y="3041"/>
                      <a:pt x="53534" y="6437"/>
                      <a:pt x="53793" y="10157"/>
                    </a:cubicBezTo>
                    <a:cubicBezTo>
                      <a:pt x="53793" y="22449"/>
                      <a:pt x="47615" y="32929"/>
                      <a:pt x="36811" y="36810"/>
                    </a:cubicBezTo>
                    <a:cubicBezTo>
                      <a:pt x="34433" y="37514"/>
                      <a:pt x="32029" y="37825"/>
                      <a:pt x="29634" y="37825"/>
                    </a:cubicBezTo>
                    <a:cubicBezTo>
                      <a:pt x="22778" y="37825"/>
                      <a:pt x="15999" y="35276"/>
                      <a:pt x="10125" y="32088"/>
                    </a:cubicBezTo>
                    <a:cubicBezTo>
                      <a:pt x="7149" y="29888"/>
                      <a:pt x="3203" y="26848"/>
                      <a:pt x="1" y="23290"/>
                    </a:cubicBezTo>
                    <a:lnTo>
                      <a:pt x="1" y="23290"/>
                    </a:lnTo>
                    <a:cubicBezTo>
                      <a:pt x="1877" y="27624"/>
                      <a:pt x="4691" y="31603"/>
                      <a:pt x="7990" y="34934"/>
                    </a:cubicBezTo>
                    <a:cubicBezTo>
                      <a:pt x="15176" y="42262"/>
                      <a:pt x="25151" y="47278"/>
                      <a:pt x="35325" y="47278"/>
                    </a:cubicBezTo>
                    <a:cubicBezTo>
                      <a:pt x="36692" y="47278"/>
                      <a:pt x="38063" y="47187"/>
                      <a:pt x="39431" y="47000"/>
                    </a:cubicBezTo>
                    <a:cubicBezTo>
                      <a:pt x="50979" y="45415"/>
                      <a:pt x="61524" y="35840"/>
                      <a:pt x="62236" y="24195"/>
                    </a:cubicBezTo>
                    <a:cubicBezTo>
                      <a:pt x="62721" y="16141"/>
                      <a:pt x="58678" y="8410"/>
                      <a:pt x="53373" y="2329"/>
                    </a:cubicBezTo>
                    <a:cubicBezTo>
                      <a:pt x="52661" y="1553"/>
                      <a:pt x="51917" y="776"/>
                      <a:pt x="51173" y="0"/>
                    </a:cubicBezTo>
                    <a:close/>
                  </a:path>
                </a:pathLst>
              </a:custGeom>
              <a:solidFill>
                <a:srgbClr val="111C2D">
                  <a:alpha val="376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9" name="Google Shape;2249;p37">
                <a:extLst>
                  <a:ext uri="{FF2B5EF4-FFF2-40B4-BE49-F238E27FC236}">
                    <a16:creationId xmlns:a16="http://schemas.microsoft.com/office/drawing/2014/main" id="{626CD914-7708-1504-4D8A-845880860558}"/>
                  </a:ext>
                </a:extLst>
              </p:cNvPr>
              <p:cNvSpPr/>
              <p:nvPr/>
            </p:nvSpPr>
            <p:spPr>
              <a:xfrm rot="1456685">
                <a:off x="4465845" y="-2147150"/>
                <a:ext cx="434960" cy="689638"/>
              </a:xfrm>
              <a:custGeom>
                <a:avLst/>
                <a:gdLst/>
                <a:ahLst/>
                <a:cxnLst/>
                <a:rect l="l" t="t" r="r" b="b"/>
                <a:pathLst>
                  <a:path w="28175" h="44672" extrusionOk="0">
                    <a:moveTo>
                      <a:pt x="27398" y="1"/>
                    </a:moveTo>
                    <a:cubicBezTo>
                      <a:pt x="20347" y="3429"/>
                      <a:pt x="13004" y="8540"/>
                      <a:pt x="7764" y="16206"/>
                    </a:cubicBezTo>
                    <a:cubicBezTo>
                      <a:pt x="1844" y="24843"/>
                      <a:pt x="1" y="35388"/>
                      <a:pt x="2394" y="44412"/>
                    </a:cubicBezTo>
                    <a:cubicBezTo>
                      <a:pt x="2815" y="44509"/>
                      <a:pt x="3235" y="44606"/>
                      <a:pt x="3656" y="44671"/>
                    </a:cubicBezTo>
                    <a:cubicBezTo>
                      <a:pt x="1100" y="35840"/>
                      <a:pt x="2880" y="25393"/>
                      <a:pt x="8734" y="16853"/>
                    </a:cubicBezTo>
                    <a:cubicBezTo>
                      <a:pt x="13910" y="9284"/>
                      <a:pt x="21188" y="4270"/>
                      <a:pt x="28175" y="906"/>
                    </a:cubicBezTo>
                    <a:cubicBezTo>
                      <a:pt x="28045" y="712"/>
                      <a:pt x="27883" y="518"/>
                      <a:pt x="27722" y="324"/>
                    </a:cubicBezTo>
                    <a:cubicBezTo>
                      <a:pt x="27592" y="227"/>
                      <a:pt x="27495" y="98"/>
                      <a:pt x="2739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00" name="Google Shape;2250;p37">
                <a:extLst>
                  <a:ext uri="{FF2B5EF4-FFF2-40B4-BE49-F238E27FC236}">
                    <a16:creationId xmlns:a16="http://schemas.microsoft.com/office/drawing/2014/main" id="{44B295CC-3102-AEE6-4D41-21B32FAC81E4}"/>
                  </a:ext>
                </a:extLst>
              </p:cNvPr>
              <p:cNvSpPr/>
              <p:nvPr/>
            </p:nvSpPr>
            <p:spPr>
              <a:xfrm rot="1456685">
                <a:off x="4311779" y="-2395203"/>
                <a:ext cx="453933" cy="726581"/>
              </a:xfrm>
              <a:custGeom>
                <a:avLst/>
                <a:gdLst/>
                <a:ahLst/>
                <a:cxnLst/>
                <a:rect l="l" t="t" r="r" b="b"/>
                <a:pathLst>
                  <a:path w="29404" h="47065" extrusionOk="0">
                    <a:moveTo>
                      <a:pt x="28109" y="1"/>
                    </a:moveTo>
                    <a:cubicBezTo>
                      <a:pt x="19182" y="4885"/>
                      <a:pt x="11677" y="12292"/>
                      <a:pt x="6728" y="21188"/>
                    </a:cubicBezTo>
                    <a:cubicBezTo>
                      <a:pt x="2491" y="28789"/>
                      <a:pt x="227" y="37426"/>
                      <a:pt x="0" y="46095"/>
                    </a:cubicBezTo>
                    <a:cubicBezTo>
                      <a:pt x="388" y="46418"/>
                      <a:pt x="744" y="46741"/>
                      <a:pt x="1132" y="47065"/>
                    </a:cubicBezTo>
                    <a:cubicBezTo>
                      <a:pt x="1229" y="38267"/>
                      <a:pt x="3461" y="29468"/>
                      <a:pt x="7731" y="21770"/>
                    </a:cubicBezTo>
                    <a:cubicBezTo>
                      <a:pt x="12712" y="12778"/>
                      <a:pt x="20378" y="5403"/>
                      <a:pt x="29403" y="615"/>
                    </a:cubicBezTo>
                    <a:cubicBezTo>
                      <a:pt x="28983" y="389"/>
                      <a:pt x="28562" y="195"/>
                      <a:pt x="2810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01" name="Google Shape;2251;p37">
                <a:extLst>
                  <a:ext uri="{FF2B5EF4-FFF2-40B4-BE49-F238E27FC236}">
                    <a16:creationId xmlns:a16="http://schemas.microsoft.com/office/drawing/2014/main" id="{4CEA292A-4276-4103-AD2A-411D54855CC0}"/>
                  </a:ext>
                </a:extLst>
              </p:cNvPr>
              <p:cNvSpPr/>
              <p:nvPr/>
            </p:nvSpPr>
            <p:spPr>
              <a:xfrm rot="1456685">
                <a:off x="4240540" y="-2488340"/>
                <a:ext cx="423984" cy="624722"/>
              </a:xfrm>
              <a:custGeom>
                <a:avLst/>
                <a:gdLst/>
                <a:ahLst/>
                <a:cxnLst/>
                <a:rect l="l" t="t" r="r" b="b"/>
                <a:pathLst>
                  <a:path w="27464" h="40467" extrusionOk="0">
                    <a:moveTo>
                      <a:pt x="26493" y="1"/>
                    </a:moveTo>
                    <a:cubicBezTo>
                      <a:pt x="18535" y="4432"/>
                      <a:pt x="11743" y="10901"/>
                      <a:pt x="7020" y="18762"/>
                    </a:cubicBezTo>
                    <a:cubicBezTo>
                      <a:pt x="3203" y="25134"/>
                      <a:pt x="842" y="32315"/>
                      <a:pt x="1" y="39657"/>
                    </a:cubicBezTo>
                    <a:cubicBezTo>
                      <a:pt x="163" y="39948"/>
                      <a:pt x="324" y="40207"/>
                      <a:pt x="486" y="40466"/>
                    </a:cubicBezTo>
                    <a:cubicBezTo>
                      <a:pt x="1262" y="32929"/>
                      <a:pt x="3624" y="25554"/>
                      <a:pt x="7538" y="19053"/>
                    </a:cubicBezTo>
                    <a:cubicBezTo>
                      <a:pt x="12293" y="11095"/>
                      <a:pt x="19312" y="4529"/>
                      <a:pt x="27463" y="130"/>
                    </a:cubicBezTo>
                    <a:cubicBezTo>
                      <a:pt x="27140" y="65"/>
                      <a:pt x="26816" y="33"/>
                      <a:pt x="264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02" name="Google Shape;2252;p37">
                <a:extLst>
                  <a:ext uri="{FF2B5EF4-FFF2-40B4-BE49-F238E27FC236}">
                    <a16:creationId xmlns:a16="http://schemas.microsoft.com/office/drawing/2014/main" id="{359B7A71-89E9-A981-A3D6-802758E0F6F0}"/>
                  </a:ext>
                </a:extLst>
              </p:cNvPr>
              <p:cNvSpPr/>
              <p:nvPr/>
            </p:nvSpPr>
            <p:spPr>
              <a:xfrm rot="1456685">
                <a:off x="4218676" y="-2516330"/>
                <a:ext cx="392522" cy="532836"/>
              </a:xfrm>
              <a:custGeom>
                <a:avLst/>
                <a:gdLst/>
                <a:ahLst/>
                <a:cxnLst/>
                <a:rect l="l" t="t" r="r" b="b"/>
                <a:pathLst>
                  <a:path w="25426" h="34515" extrusionOk="0">
                    <a:moveTo>
                      <a:pt x="24326" y="0"/>
                    </a:moveTo>
                    <a:cubicBezTo>
                      <a:pt x="12228" y="7602"/>
                      <a:pt x="3721" y="19538"/>
                      <a:pt x="1" y="33608"/>
                    </a:cubicBezTo>
                    <a:cubicBezTo>
                      <a:pt x="98" y="33932"/>
                      <a:pt x="227" y="34223"/>
                      <a:pt x="357" y="34514"/>
                    </a:cubicBezTo>
                    <a:cubicBezTo>
                      <a:pt x="4012" y="19958"/>
                      <a:pt x="12842" y="7634"/>
                      <a:pt x="2542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03" name="Google Shape;2253;p37">
                <a:extLst>
                  <a:ext uri="{FF2B5EF4-FFF2-40B4-BE49-F238E27FC236}">
                    <a16:creationId xmlns:a16="http://schemas.microsoft.com/office/drawing/2014/main" id="{07A5D526-E63B-B301-BA46-D7CA2045A50B}"/>
                  </a:ext>
                </a:extLst>
              </p:cNvPr>
              <p:cNvSpPr/>
              <p:nvPr/>
            </p:nvSpPr>
            <p:spPr>
              <a:xfrm rot="1456685">
                <a:off x="4259162" y="-1803977"/>
                <a:ext cx="65425" cy="79829"/>
              </a:xfrm>
              <a:custGeom>
                <a:avLst/>
                <a:gdLst/>
                <a:ahLst/>
                <a:cxnLst/>
                <a:rect l="l" t="t" r="r" b="b"/>
                <a:pathLst>
                  <a:path w="4238" h="5171" extrusionOk="0">
                    <a:moveTo>
                      <a:pt x="1490" y="1"/>
                    </a:moveTo>
                    <a:cubicBezTo>
                      <a:pt x="1173" y="1"/>
                      <a:pt x="867" y="88"/>
                      <a:pt x="615" y="298"/>
                    </a:cubicBezTo>
                    <a:cubicBezTo>
                      <a:pt x="97" y="686"/>
                      <a:pt x="0" y="1430"/>
                      <a:pt x="162" y="2045"/>
                    </a:cubicBezTo>
                    <a:cubicBezTo>
                      <a:pt x="291" y="2659"/>
                      <a:pt x="679" y="3209"/>
                      <a:pt x="1068" y="3727"/>
                    </a:cubicBezTo>
                    <a:cubicBezTo>
                      <a:pt x="1326" y="4115"/>
                      <a:pt x="1618" y="4536"/>
                      <a:pt x="2006" y="4827"/>
                    </a:cubicBezTo>
                    <a:cubicBezTo>
                      <a:pt x="2277" y="5030"/>
                      <a:pt x="2611" y="5170"/>
                      <a:pt x="2942" y="5170"/>
                    </a:cubicBezTo>
                    <a:cubicBezTo>
                      <a:pt x="3085" y="5170"/>
                      <a:pt x="3228" y="5144"/>
                      <a:pt x="3364" y="5085"/>
                    </a:cubicBezTo>
                    <a:cubicBezTo>
                      <a:pt x="4011" y="4827"/>
                      <a:pt x="4238" y="4018"/>
                      <a:pt x="4173" y="3306"/>
                    </a:cubicBezTo>
                    <a:cubicBezTo>
                      <a:pt x="4108" y="2433"/>
                      <a:pt x="3752" y="1560"/>
                      <a:pt x="3170" y="880"/>
                    </a:cubicBezTo>
                    <a:cubicBezTo>
                      <a:pt x="2847" y="525"/>
                      <a:pt x="2459" y="201"/>
                      <a:pt x="2006" y="72"/>
                    </a:cubicBezTo>
                    <a:cubicBezTo>
                      <a:pt x="1835" y="26"/>
                      <a:pt x="1661" y="1"/>
                      <a:pt x="149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04" name="Google Shape;2254;p37">
                <a:extLst>
                  <a:ext uri="{FF2B5EF4-FFF2-40B4-BE49-F238E27FC236}">
                    <a16:creationId xmlns:a16="http://schemas.microsoft.com/office/drawing/2014/main" id="{4BFF642E-AF7D-3BFC-784A-071B5E297189}"/>
                  </a:ext>
                </a:extLst>
              </p:cNvPr>
              <p:cNvSpPr/>
              <p:nvPr/>
            </p:nvSpPr>
            <p:spPr>
              <a:xfrm rot="1456685">
                <a:off x="4368384" y="-1982923"/>
                <a:ext cx="55437" cy="92225"/>
              </a:xfrm>
              <a:custGeom>
                <a:avLst/>
                <a:gdLst/>
                <a:ahLst/>
                <a:cxnLst/>
                <a:rect l="l" t="t" r="r" b="b"/>
                <a:pathLst>
                  <a:path w="3591" h="5974" extrusionOk="0">
                    <a:moveTo>
                      <a:pt x="1527" y="1"/>
                    </a:moveTo>
                    <a:cubicBezTo>
                      <a:pt x="1405" y="1"/>
                      <a:pt x="1283" y="19"/>
                      <a:pt x="1165" y="58"/>
                    </a:cubicBezTo>
                    <a:cubicBezTo>
                      <a:pt x="712" y="188"/>
                      <a:pt x="388" y="576"/>
                      <a:pt x="194" y="996"/>
                    </a:cubicBezTo>
                    <a:cubicBezTo>
                      <a:pt x="33" y="1417"/>
                      <a:pt x="0" y="1902"/>
                      <a:pt x="0" y="2355"/>
                    </a:cubicBezTo>
                    <a:cubicBezTo>
                      <a:pt x="33" y="3131"/>
                      <a:pt x="162" y="3908"/>
                      <a:pt x="421" y="4619"/>
                    </a:cubicBezTo>
                    <a:cubicBezTo>
                      <a:pt x="615" y="5201"/>
                      <a:pt x="938" y="5816"/>
                      <a:pt x="1521" y="5945"/>
                    </a:cubicBezTo>
                    <a:cubicBezTo>
                      <a:pt x="1598" y="5965"/>
                      <a:pt x="1677" y="5974"/>
                      <a:pt x="1756" y="5974"/>
                    </a:cubicBezTo>
                    <a:cubicBezTo>
                      <a:pt x="2072" y="5974"/>
                      <a:pt x="2387" y="5829"/>
                      <a:pt x="2620" y="5622"/>
                    </a:cubicBezTo>
                    <a:cubicBezTo>
                      <a:pt x="2912" y="5331"/>
                      <a:pt x="3106" y="4975"/>
                      <a:pt x="3235" y="4587"/>
                    </a:cubicBezTo>
                    <a:cubicBezTo>
                      <a:pt x="3526" y="3681"/>
                      <a:pt x="3591" y="2711"/>
                      <a:pt x="3332" y="1805"/>
                    </a:cubicBezTo>
                    <a:cubicBezTo>
                      <a:pt x="3203" y="1320"/>
                      <a:pt x="2976" y="802"/>
                      <a:pt x="2588" y="446"/>
                    </a:cubicBezTo>
                    <a:cubicBezTo>
                      <a:pt x="2294" y="177"/>
                      <a:pt x="1908" y="1"/>
                      <a:pt x="15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05" name="Google Shape;2255;p37">
                <a:extLst>
                  <a:ext uri="{FF2B5EF4-FFF2-40B4-BE49-F238E27FC236}">
                    <a16:creationId xmlns:a16="http://schemas.microsoft.com/office/drawing/2014/main" id="{50E2401E-B0A7-1E7E-C2E8-F8E9131247F3}"/>
                  </a:ext>
                </a:extLst>
              </p:cNvPr>
              <p:cNvSpPr/>
              <p:nvPr/>
            </p:nvSpPr>
            <p:spPr>
              <a:xfrm rot="1456685">
                <a:off x="4522307" y="-2098561"/>
                <a:ext cx="57938" cy="83673"/>
              </a:xfrm>
              <a:custGeom>
                <a:avLst/>
                <a:gdLst/>
                <a:ahLst/>
                <a:cxnLst/>
                <a:rect l="l" t="t" r="r" b="b"/>
                <a:pathLst>
                  <a:path w="3753" h="5420" extrusionOk="0">
                    <a:moveTo>
                      <a:pt x="2426" y="0"/>
                    </a:moveTo>
                    <a:cubicBezTo>
                      <a:pt x="2315" y="0"/>
                      <a:pt x="2206" y="11"/>
                      <a:pt x="2103" y="30"/>
                    </a:cubicBezTo>
                    <a:cubicBezTo>
                      <a:pt x="1294" y="192"/>
                      <a:pt x="647" y="838"/>
                      <a:pt x="324" y="1615"/>
                    </a:cubicBezTo>
                    <a:cubicBezTo>
                      <a:pt x="0" y="2359"/>
                      <a:pt x="0" y="3232"/>
                      <a:pt x="130" y="4008"/>
                    </a:cubicBezTo>
                    <a:cubicBezTo>
                      <a:pt x="259" y="4591"/>
                      <a:pt x="518" y="5205"/>
                      <a:pt x="1035" y="5367"/>
                    </a:cubicBezTo>
                    <a:cubicBezTo>
                      <a:pt x="1143" y="5403"/>
                      <a:pt x="1250" y="5419"/>
                      <a:pt x="1356" y="5419"/>
                    </a:cubicBezTo>
                    <a:cubicBezTo>
                      <a:pt x="1922" y="5419"/>
                      <a:pt x="2455" y="4952"/>
                      <a:pt x="2782" y="4461"/>
                    </a:cubicBezTo>
                    <a:cubicBezTo>
                      <a:pt x="3300" y="3685"/>
                      <a:pt x="3623" y="2747"/>
                      <a:pt x="3688" y="1809"/>
                    </a:cubicBezTo>
                    <a:cubicBezTo>
                      <a:pt x="3753" y="1227"/>
                      <a:pt x="3656" y="547"/>
                      <a:pt x="3203" y="224"/>
                    </a:cubicBezTo>
                    <a:cubicBezTo>
                      <a:pt x="2973" y="63"/>
                      <a:pt x="2695" y="0"/>
                      <a:pt x="24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06" name="Google Shape;2256;p37">
                <a:extLst>
                  <a:ext uri="{FF2B5EF4-FFF2-40B4-BE49-F238E27FC236}">
                    <a16:creationId xmlns:a16="http://schemas.microsoft.com/office/drawing/2014/main" id="{35895A6B-E61B-5919-468F-E33B45801FEA}"/>
                  </a:ext>
                </a:extLst>
              </p:cNvPr>
              <p:cNvSpPr/>
              <p:nvPr/>
            </p:nvSpPr>
            <p:spPr>
              <a:xfrm rot="1456685">
                <a:off x="4684849" y="-2164947"/>
                <a:ext cx="78903" cy="66259"/>
              </a:xfrm>
              <a:custGeom>
                <a:avLst/>
                <a:gdLst/>
                <a:ahLst/>
                <a:cxnLst/>
                <a:rect l="l" t="t" r="r" b="b"/>
                <a:pathLst>
                  <a:path w="5111" h="4292" extrusionOk="0">
                    <a:moveTo>
                      <a:pt x="3567" y="0"/>
                    </a:moveTo>
                    <a:cubicBezTo>
                      <a:pt x="3099" y="0"/>
                      <a:pt x="2597" y="152"/>
                      <a:pt x="2167" y="358"/>
                    </a:cubicBezTo>
                    <a:cubicBezTo>
                      <a:pt x="1423" y="681"/>
                      <a:pt x="679" y="1166"/>
                      <a:pt x="356" y="1910"/>
                    </a:cubicBezTo>
                    <a:cubicBezTo>
                      <a:pt x="0" y="2654"/>
                      <a:pt x="162" y="3689"/>
                      <a:pt x="874" y="4077"/>
                    </a:cubicBezTo>
                    <a:cubicBezTo>
                      <a:pt x="1120" y="4229"/>
                      <a:pt x="1399" y="4292"/>
                      <a:pt x="1686" y="4292"/>
                    </a:cubicBezTo>
                    <a:cubicBezTo>
                      <a:pt x="1889" y="4292"/>
                      <a:pt x="2096" y="4260"/>
                      <a:pt x="2297" y="4207"/>
                    </a:cubicBezTo>
                    <a:cubicBezTo>
                      <a:pt x="3073" y="4045"/>
                      <a:pt x="3785" y="3625"/>
                      <a:pt x="4335" y="3042"/>
                    </a:cubicBezTo>
                    <a:cubicBezTo>
                      <a:pt x="4690" y="2686"/>
                      <a:pt x="4949" y="2266"/>
                      <a:pt x="5046" y="1781"/>
                    </a:cubicBezTo>
                    <a:cubicBezTo>
                      <a:pt x="5111" y="1296"/>
                      <a:pt x="5014" y="778"/>
                      <a:pt x="4658" y="422"/>
                    </a:cubicBezTo>
                    <a:cubicBezTo>
                      <a:pt x="4370" y="119"/>
                      <a:pt x="3981" y="0"/>
                      <a:pt x="35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07" name="Google Shape;2257;p37">
                <a:extLst>
                  <a:ext uri="{FF2B5EF4-FFF2-40B4-BE49-F238E27FC236}">
                    <a16:creationId xmlns:a16="http://schemas.microsoft.com/office/drawing/2014/main" id="{4E6F8413-05B1-C59E-78E2-4564A1729676}"/>
                  </a:ext>
                </a:extLst>
              </p:cNvPr>
              <p:cNvSpPr/>
              <p:nvPr/>
            </p:nvSpPr>
            <p:spPr>
              <a:xfrm rot="1456685">
                <a:off x="4853572" y="-2180222"/>
                <a:ext cx="64422" cy="52442"/>
              </a:xfrm>
              <a:custGeom>
                <a:avLst/>
                <a:gdLst/>
                <a:ahLst/>
                <a:cxnLst/>
                <a:rect l="l" t="t" r="r" b="b"/>
                <a:pathLst>
                  <a:path w="4173" h="3397" extrusionOk="0">
                    <a:moveTo>
                      <a:pt x="2080" y="0"/>
                    </a:moveTo>
                    <a:cubicBezTo>
                      <a:pt x="1496" y="0"/>
                      <a:pt x="926" y="218"/>
                      <a:pt x="550" y="670"/>
                    </a:cubicBezTo>
                    <a:cubicBezTo>
                      <a:pt x="65" y="1252"/>
                      <a:pt x="0" y="2157"/>
                      <a:pt x="453" y="2740"/>
                    </a:cubicBezTo>
                    <a:cubicBezTo>
                      <a:pt x="810" y="3198"/>
                      <a:pt x="1427" y="3396"/>
                      <a:pt x="2037" y="3396"/>
                    </a:cubicBezTo>
                    <a:cubicBezTo>
                      <a:pt x="2201" y="3396"/>
                      <a:pt x="2365" y="3382"/>
                      <a:pt x="2523" y="3354"/>
                    </a:cubicBezTo>
                    <a:cubicBezTo>
                      <a:pt x="3073" y="3225"/>
                      <a:pt x="3623" y="2966"/>
                      <a:pt x="3914" y="2481"/>
                    </a:cubicBezTo>
                    <a:cubicBezTo>
                      <a:pt x="4173" y="2028"/>
                      <a:pt x="4140" y="1414"/>
                      <a:pt x="3882" y="961"/>
                    </a:cubicBezTo>
                    <a:cubicBezTo>
                      <a:pt x="3590" y="475"/>
                      <a:pt x="3105" y="184"/>
                      <a:pt x="2588" y="55"/>
                    </a:cubicBezTo>
                    <a:cubicBezTo>
                      <a:pt x="2420" y="19"/>
                      <a:pt x="2250" y="0"/>
                      <a:pt x="20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08" name="Google Shape;2258;p37">
                <a:extLst>
                  <a:ext uri="{FF2B5EF4-FFF2-40B4-BE49-F238E27FC236}">
                    <a16:creationId xmlns:a16="http://schemas.microsoft.com/office/drawing/2014/main" id="{3631C249-CADE-C99B-8C42-185022928B98}"/>
                  </a:ext>
                </a:extLst>
              </p:cNvPr>
              <p:cNvSpPr/>
              <p:nvPr/>
            </p:nvSpPr>
            <p:spPr>
              <a:xfrm rot="1456685">
                <a:off x="4551014" y="-1494964"/>
                <a:ext cx="1217457" cy="846980"/>
              </a:xfrm>
              <a:custGeom>
                <a:avLst/>
                <a:gdLst/>
                <a:ahLst/>
                <a:cxnLst/>
                <a:rect l="l" t="t" r="r" b="b"/>
                <a:pathLst>
                  <a:path w="78862" h="54864" extrusionOk="0">
                    <a:moveTo>
                      <a:pt x="9551" y="1"/>
                    </a:moveTo>
                    <a:cubicBezTo>
                      <a:pt x="8179" y="1"/>
                      <a:pt x="6834" y="683"/>
                      <a:pt x="5758" y="1544"/>
                    </a:cubicBezTo>
                    <a:cubicBezTo>
                      <a:pt x="2329" y="4326"/>
                      <a:pt x="0" y="10019"/>
                      <a:pt x="3267" y="12542"/>
                    </a:cubicBezTo>
                    <a:cubicBezTo>
                      <a:pt x="4011" y="13092"/>
                      <a:pt x="5046" y="13512"/>
                      <a:pt x="6405" y="13674"/>
                    </a:cubicBezTo>
                    <a:cubicBezTo>
                      <a:pt x="9478" y="14062"/>
                      <a:pt x="12421" y="14644"/>
                      <a:pt x="15300" y="15841"/>
                    </a:cubicBezTo>
                    <a:cubicBezTo>
                      <a:pt x="31732" y="22731"/>
                      <a:pt x="42827" y="38128"/>
                      <a:pt x="56219" y="49255"/>
                    </a:cubicBezTo>
                    <a:cubicBezTo>
                      <a:pt x="59194" y="51746"/>
                      <a:pt x="62494" y="54139"/>
                      <a:pt x="66311" y="54754"/>
                    </a:cubicBezTo>
                    <a:cubicBezTo>
                      <a:pt x="66797" y="54827"/>
                      <a:pt x="67294" y="54864"/>
                      <a:pt x="67793" y="54864"/>
                    </a:cubicBezTo>
                    <a:cubicBezTo>
                      <a:pt x="71238" y="54864"/>
                      <a:pt x="74787" y="53127"/>
                      <a:pt x="75918" y="49934"/>
                    </a:cubicBezTo>
                    <a:cubicBezTo>
                      <a:pt x="78861" y="41395"/>
                      <a:pt x="67702" y="35411"/>
                      <a:pt x="61879" y="31885"/>
                    </a:cubicBezTo>
                    <a:cubicBezTo>
                      <a:pt x="46709" y="22698"/>
                      <a:pt x="29144" y="17070"/>
                      <a:pt x="15979" y="4746"/>
                    </a:cubicBezTo>
                    <a:cubicBezTo>
                      <a:pt x="14297" y="3161"/>
                      <a:pt x="12777" y="541"/>
                      <a:pt x="10383" y="88"/>
                    </a:cubicBezTo>
                    <a:cubicBezTo>
                      <a:pt x="10106" y="28"/>
                      <a:pt x="9828" y="1"/>
                      <a:pt x="95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09" name="Google Shape;2259;p37">
                <a:extLst>
                  <a:ext uri="{FF2B5EF4-FFF2-40B4-BE49-F238E27FC236}">
                    <a16:creationId xmlns:a16="http://schemas.microsoft.com/office/drawing/2014/main" id="{5357E338-5722-EC69-FEC7-CFE34F13044F}"/>
                  </a:ext>
                </a:extLst>
              </p:cNvPr>
              <p:cNvSpPr/>
              <p:nvPr/>
            </p:nvSpPr>
            <p:spPr>
              <a:xfrm rot="1456685">
                <a:off x="4554059" y="-1419326"/>
                <a:ext cx="1159534" cy="764403"/>
              </a:xfrm>
              <a:custGeom>
                <a:avLst/>
                <a:gdLst/>
                <a:ahLst/>
                <a:cxnLst/>
                <a:rect l="l" t="t" r="r" b="b"/>
                <a:pathLst>
                  <a:path w="75110" h="49515" extrusionOk="0">
                    <a:moveTo>
                      <a:pt x="1553" y="0"/>
                    </a:moveTo>
                    <a:lnTo>
                      <a:pt x="1553" y="0"/>
                    </a:lnTo>
                    <a:cubicBezTo>
                      <a:pt x="227" y="2620"/>
                      <a:pt x="1" y="5564"/>
                      <a:pt x="2103" y="7181"/>
                    </a:cubicBezTo>
                    <a:cubicBezTo>
                      <a:pt x="2847" y="7763"/>
                      <a:pt x="3882" y="8151"/>
                      <a:pt x="5241" y="8313"/>
                    </a:cubicBezTo>
                    <a:cubicBezTo>
                      <a:pt x="8314" y="8701"/>
                      <a:pt x="11257" y="9284"/>
                      <a:pt x="14136" y="10480"/>
                    </a:cubicBezTo>
                    <a:cubicBezTo>
                      <a:pt x="30568" y="17402"/>
                      <a:pt x="41663" y="32799"/>
                      <a:pt x="55055" y="43927"/>
                    </a:cubicBezTo>
                    <a:cubicBezTo>
                      <a:pt x="58031" y="46385"/>
                      <a:pt x="61330" y="48779"/>
                      <a:pt x="65147" y="49393"/>
                    </a:cubicBezTo>
                    <a:cubicBezTo>
                      <a:pt x="65654" y="49474"/>
                      <a:pt x="66171" y="49514"/>
                      <a:pt x="66691" y="49514"/>
                    </a:cubicBezTo>
                    <a:cubicBezTo>
                      <a:pt x="70116" y="49514"/>
                      <a:pt x="73626" y="47775"/>
                      <a:pt x="74721" y="44574"/>
                    </a:cubicBezTo>
                    <a:cubicBezTo>
                      <a:pt x="74915" y="44056"/>
                      <a:pt x="75045" y="43538"/>
                      <a:pt x="75110" y="43053"/>
                    </a:cubicBezTo>
                    <a:lnTo>
                      <a:pt x="75110" y="43053"/>
                    </a:lnTo>
                    <a:cubicBezTo>
                      <a:pt x="73460" y="44735"/>
                      <a:pt x="71422" y="45932"/>
                      <a:pt x="69061" y="46644"/>
                    </a:cubicBezTo>
                    <a:cubicBezTo>
                      <a:pt x="68796" y="46663"/>
                      <a:pt x="68534" y="46672"/>
                      <a:pt x="68275" y="46672"/>
                    </a:cubicBezTo>
                    <a:cubicBezTo>
                      <a:pt x="62822" y="46672"/>
                      <a:pt x="58794" y="42573"/>
                      <a:pt x="55799" y="39948"/>
                    </a:cubicBezTo>
                    <a:cubicBezTo>
                      <a:pt x="39852" y="27753"/>
                      <a:pt x="28078" y="12648"/>
                      <a:pt x="8346" y="5531"/>
                    </a:cubicBezTo>
                    <a:cubicBezTo>
                      <a:pt x="5694" y="4496"/>
                      <a:pt x="3235" y="2620"/>
                      <a:pt x="1553" y="0"/>
                    </a:cubicBezTo>
                    <a:close/>
                  </a:path>
                </a:pathLst>
              </a:custGeom>
              <a:solidFill>
                <a:srgbClr val="111C2D">
                  <a:alpha val="376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10" name="Google Shape;2260;p37">
                <a:extLst>
                  <a:ext uri="{FF2B5EF4-FFF2-40B4-BE49-F238E27FC236}">
                    <a16:creationId xmlns:a16="http://schemas.microsoft.com/office/drawing/2014/main" id="{A6BD6700-BB4B-4FFF-E1C6-E786F21DFCF3}"/>
                  </a:ext>
                </a:extLst>
              </p:cNvPr>
              <p:cNvSpPr/>
              <p:nvPr/>
            </p:nvSpPr>
            <p:spPr>
              <a:xfrm rot="1456685">
                <a:off x="5126998" y="-978001"/>
                <a:ext cx="418488" cy="390515"/>
              </a:xfrm>
              <a:custGeom>
                <a:avLst/>
                <a:gdLst/>
                <a:ahLst/>
                <a:cxnLst/>
                <a:rect l="l" t="t" r="r" b="b"/>
                <a:pathLst>
                  <a:path w="27108" h="25296" extrusionOk="0">
                    <a:moveTo>
                      <a:pt x="9349" y="1"/>
                    </a:moveTo>
                    <a:cubicBezTo>
                      <a:pt x="5208" y="2427"/>
                      <a:pt x="2006" y="6276"/>
                      <a:pt x="1" y="10675"/>
                    </a:cubicBezTo>
                    <a:cubicBezTo>
                      <a:pt x="4044" y="14654"/>
                      <a:pt x="8055" y="18633"/>
                      <a:pt x="12325" y="22191"/>
                    </a:cubicBezTo>
                    <a:cubicBezTo>
                      <a:pt x="13651" y="23290"/>
                      <a:pt x="15042" y="24390"/>
                      <a:pt x="16530" y="25296"/>
                    </a:cubicBezTo>
                    <a:cubicBezTo>
                      <a:pt x="16950" y="19312"/>
                      <a:pt x="21382" y="13586"/>
                      <a:pt x="27107" y="10902"/>
                    </a:cubicBezTo>
                    <a:cubicBezTo>
                      <a:pt x="24163" y="8379"/>
                      <a:pt x="20541" y="6341"/>
                      <a:pt x="17985" y="4788"/>
                    </a:cubicBezTo>
                    <a:cubicBezTo>
                      <a:pt x="15171" y="3106"/>
                      <a:pt x="12292" y="1521"/>
                      <a:pt x="934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11" name="Google Shape;2261;p37">
                <a:extLst>
                  <a:ext uri="{FF2B5EF4-FFF2-40B4-BE49-F238E27FC236}">
                    <a16:creationId xmlns:a16="http://schemas.microsoft.com/office/drawing/2014/main" id="{04C1FFD7-C429-32C8-07E8-D5A3CD4E16E1}"/>
                  </a:ext>
                </a:extLst>
              </p:cNvPr>
              <p:cNvSpPr/>
              <p:nvPr/>
            </p:nvSpPr>
            <p:spPr>
              <a:xfrm rot="1456685">
                <a:off x="5137251" y="-923388"/>
                <a:ext cx="324101" cy="278652"/>
              </a:xfrm>
              <a:custGeom>
                <a:avLst/>
                <a:gdLst/>
                <a:ahLst/>
                <a:cxnLst/>
                <a:rect l="l" t="t" r="r" b="b"/>
                <a:pathLst>
                  <a:path w="20994" h="18050" extrusionOk="0">
                    <a:moveTo>
                      <a:pt x="3106" y="0"/>
                    </a:moveTo>
                    <a:cubicBezTo>
                      <a:pt x="1909" y="1359"/>
                      <a:pt x="874" y="2847"/>
                      <a:pt x="1" y="4464"/>
                    </a:cubicBezTo>
                    <a:cubicBezTo>
                      <a:pt x="4950" y="9122"/>
                      <a:pt x="10351" y="13942"/>
                      <a:pt x="16174" y="18050"/>
                    </a:cubicBezTo>
                    <a:cubicBezTo>
                      <a:pt x="16983" y="15074"/>
                      <a:pt x="18729" y="12324"/>
                      <a:pt x="20994" y="10060"/>
                    </a:cubicBezTo>
                    <a:cubicBezTo>
                      <a:pt x="14848" y="6761"/>
                      <a:pt x="8831" y="3429"/>
                      <a:pt x="3106" y="0"/>
                    </a:cubicBezTo>
                    <a:close/>
                  </a:path>
                </a:pathLst>
              </a:custGeom>
              <a:solidFill>
                <a:srgbClr val="03491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12" name="Google Shape;2262;p37">
                <a:extLst>
                  <a:ext uri="{FF2B5EF4-FFF2-40B4-BE49-F238E27FC236}">
                    <a16:creationId xmlns:a16="http://schemas.microsoft.com/office/drawing/2014/main" id="{19401A8D-8961-2B7A-02E6-7CB4DBE02B1B}"/>
                  </a:ext>
                </a:extLst>
              </p:cNvPr>
              <p:cNvSpPr/>
              <p:nvPr/>
            </p:nvSpPr>
            <p:spPr>
              <a:xfrm rot="1456685">
                <a:off x="5054665" y="-1188361"/>
                <a:ext cx="229730" cy="224234"/>
              </a:xfrm>
              <a:custGeom>
                <a:avLst/>
                <a:gdLst/>
                <a:ahLst/>
                <a:cxnLst/>
                <a:rect l="l" t="t" r="r" b="b"/>
                <a:pathLst>
                  <a:path w="14881" h="14525" extrusionOk="0">
                    <a:moveTo>
                      <a:pt x="5985" y="1"/>
                    </a:moveTo>
                    <a:cubicBezTo>
                      <a:pt x="3333" y="1909"/>
                      <a:pt x="1392" y="4497"/>
                      <a:pt x="1" y="7311"/>
                    </a:cubicBezTo>
                    <a:cubicBezTo>
                      <a:pt x="2686" y="9607"/>
                      <a:pt x="5273" y="12066"/>
                      <a:pt x="7829" y="14524"/>
                    </a:cubicBezTo>
                    <a:cubicBezTo>
                      <a:pt x="9414" y="10804"/>
                      <a:pt x="11678" y="7311"/>
                      <a:pt x="14880" y="4464"/>
                    </a:cubicBezTo>
                    <a:cubicBezTo>
                      <a:pt x="11904" y="2976"/>
                      <a:pt x="8928" y="1521"/>
                      <a:pt x="598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13" name="Google Shape;2263;p37">
                <a:extLst>
                  <a:ext uri="{FF2B5EF4-FFF2-40B4-BE49-F238E27FC236}">
                    <a16:creationId xmlns:a16="http://schemas.microsoft.com/office/drawing/2014/main" id="{0AD16E4B-ED2E-8AE1-E6BD-4E29B8909D58}"/>
                  </a:ext>
                </a:extLst>
              </p:cNvPr>
              <p:cNvSpPr/>
              <p:nvPr/>
            </p:nvSpPr>
            <p:spPr>
              <a:xfrm rot="1456685">
                <a:off x="4711576" y="-1648039"/>
                <a:ext cx="340574" cy="259865"/>
              </a:xfrm>
              <a:custGeom>
                <a:avLst/>
                <a:gdLst/>
                <a:ahLst/>
                <a:cxnLst/>
                <a:rect l="l" t="t" r="r" b="b"/>
                <a:pathLst>
                  <a:path w="22061" h="16833" extrusionOk="0">
                    <a:moveTo>
                      <a:pt x="9588" y="0"/>
                    </a:moveTo>
                    <a:cubicBezTo>
                      <a:pt x="8204" y="0"/>
                      <a:pt x="6844" y="668"/>
                      <a:pt x="5758" y="1565"/>
                    </a:cubicBezTo>
                    <a:cubicBezTo>
                      <a:pt x="2297" y="4314"/>
                      <a:pt x="0" y="10039"/>
                      <a:pt x="3267" y="12530"/>
                    </a:cubicBezTo>
                    <a:cubicBezTo>
                      <a:pt x="4011" y="13112"/>
                      <a:pt x="5046" y="13500"/>
                      <a:pt x="6405" y="13662"/>
                    </a:cubicBezTo>
                    <a:cubicBezTo>
                      <a:pt x="9478" y="14050"/>
                      <a:pt x="12421" y="14633"/>
                      <a:pt x="15300" y="15829"/>
                    </a:cubicBezTo>
                    <a:cubicBezTo>
                      <a:pt x="16012" y="16153"/>
                      <a:pt x="16756" y="16476"/>
                      <a:pt x="17467" y="16832"/>
                    </a:cubicBezTo>
                    <a:cubicBezTo>
                      <a:pt x="18664" y="14212"/>
                      <a:pt x="20184" y="11818"/>
                      <a:pt x="22061" y="9781"/>
                    </a:cubicBezTo>
                    <a:cubicBezTo>
                      <a:pt x="19958" y="8228"/>
                      <a:pt x="17920" y="6546"/>
                      <a:pt x="15979" y="4734"/>
                    </a:cubicBezTo>
                    <a:cubicBezTo>
                      <a:pt x="14297" y="3149"/>
                      <a:pt x="12745" y="562"/>
                      <a:pt x="10383" y="77"/>
                    </a:cubicBezTo>
                    <a:cubicBezTo>
                      <a:pt x="10119" y="25"/>
                      <a:pt x="9853" y="0"/>
                      <a:pt x="95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14" name="Google Shape;2264;p37">
                <a:extLst>
                  <a:ext uri="{FF2B5EF4-FFF2-40B4-BE49-F238E27FC236}">
                    <a16:creationId xmlns:a16="http://schemas.microsoft.com/office/drawing/2014/main" id="{677ADB39-36E5-9CB8-F89A-60F11AC82D6B}"/>
                  </a:ext>
                </a:extLst>
              </p:cNvPr>
              <p:cNvSpPr/>
              <p:nvPr/>
            </p:nvSpPr>
            <p:spPr>
              <a:xfrm rot="1456685">
                <a:off x="5158369" y="-1071633"/>
                <a:ext cx="143834" cy="168303"/>
              </a:xfrm>
              <a:custGeom>
                <a:avLst/>
                <a:gdLst/>
                <a:ahLst/>
                <a:cxnLst/>
                <a:rect l="l" t="t" r="r" b="b"/>
                <a:pathLst>
                  <a:path w="9317" h="10902" extrusionOk="0">
                    <a:moveTo>
                      <a:pt x="8119" y="1"/>
                    </a:moveTo>
                    <a:cubicBezTo>
                      <a:pt x="4561" y="2524"/>
                      <a:pt x="1715" y="6017"/>
                      <a:pt x="0" y="9996"/>
                    </a:cubicBezTo>
                    <a:cubicBezTo>
                      <a:pt x="292" y="10319"/>
                      <a:pt x="583" y="10610"/>
                      <a:pt x="906" y="10902"/>
                    </a:cubicBezTo>
                    <a:cubicBezTo>
                      <a:pt x="2620" y="6761"/>
                      <a:pt x="5596" y="3138"/>
                      <a:pt x="9316" y="615"/>
                    </a:cubicBezTo>
                    <a:cubicBezTo>
                      <a:pt x="8928" y="421"/>
                      <a:pt x="8508" y="227"/>
                      <a:pt x="81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15" name="Google Shape;2265;p37">
                <a:extLst>
                  <a:ext uri="{FF2B5EF4-FFF2-40B4-BE49-F238E27FC236}">
                    <a16:creationId xmlns:a16="http://schemas.microsoft.com/office/drawing/2014/main" id="{124764D8-ED21-52DC-FB59-AE14F064E3D5}"/>
                  </a:ext>
                </a:extLst>
              </p:cNvPr>
              <p:cNvSpPr/>
              <p:nvPr/>
            </p:nvSpPr>
            <p:spPr>
              <a:xfrm rot="1456685">
                <a:off x="4808729" y="-1604719"/>
                <a:ext cx="136331" cy="167300"/>
              </a:xfrm>
              <a:custGeom>
                <a:avLst/>
                <a:gdLst/>
                <a:ahLst/>
                <a:cxnLst/>
                <a:rect l="l" t="t" r="r" b="b"/>
                <a:pathLst>
                  <a:path w="8831" h="10837" extrusionOk="0">
                    <a:moveTo>
                      <a:pt x="8022" y="0"/>
                    </a:moveTo>
                    <a:cubicBezTo>
                      <a:pt x="6017" y="1197"/>
                      <a:pt x="4205" y="2815"/>
                      <a:pt x="2814" y="4755"/>
                    </a:cubicBezTo>
                    <a:cubicBezTo>
                      <a:pt x="1520" y="6534"/>
                      <a:pt x="582" y="8540"/>
                      <a:pt x="0" y="10675"/>
                    </a:cubicBezTo>
                    <a:lnTo>
                      <a:pt x="65" y="10675"/>
                    </a:lnTo>
                    <a:cubicBezTo>
                      <a:pt x="453" y="10707"/>
                      <a:pt x="809" y="10772"/>
                      <a:pt x="1165" y="10836"/>
                    </a:cubicBezTo>
                    <a:cubicBezTo>
                      <a:pt x="1682" y="8896"/>
                      <a:pt x="2555" y="7052"/>
                      <a:pt x="3752" y="5435"/>
                    </a:cubicBezTo>
                    <a:cubicBezTo>
                      <a:pt x="5111" y="3559"/>
                      <a:pt x="6858" y="2038"/>
                      <a:pt x="8831" y="874"/>
                    </a:cubicBezTo>
                    <a:cubicBezTo>
                      <a:pt x="8572" y="583"/>
                      <a:pt x="8313" y="292"/>
                      <a:pt x="80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16" name="Google Shape;2266;p37">
                <a:extLst>
                  <a:ext uri="{FF2B5EF4-FFF2-40B4-BE49-F238E27FC236}">
                    <a16:creationId xmlns:a16="http://schemas.microsoft.com/office/drawing/2014/main" id="{F7195F18-1651-EED8-9910-20E0D3405059}"/>
                  </a:ext>
                </a:extLst>
              </p:cNvPr>
              <p:cNvSpPr/>
              <p:nvPr/>
            </p:nvSpPr>
            <p:spPr>
              <a:xfrm rot="1456685">
                <a:off x="4842420" y="-1564592"/>
                <a:ext cx="119859" cy="147817"/>
              </a:xfrm>
              <a:custGeom>
                <a:avLst/>
                <a:gdLst/>
                <a:ahLst/>
                <a:cxnLst/>
                <a:rect l="l" t="t" r="r" b="b"/>
                <a:pathLst>
                  <a:path w="7764" h="9575" extrusionOk="0">
                    <a:moveTo>
                      <a:pt x="6826" y="0"/>
                    </a:moveTo>
                    <a:cubicBezTo>
                      <a:pt x="4788" y="1068"/>
                      <a:pt x="3041" y="2620"/>
                      <a:pt x="1812" y="4561"/>
                    </a:cubicBezTo>
                    <a:cubicBezTo>
                      <a:pt x="906" y="6017"/>
                      <a:pt x="292" y="7666"/>
                      <a:pt x="1" y="9348"/>
                    </a:cubicBezTo>
                    <a:cubicBezTo>
                      <a:pt x="356" y="9413"/>
                      <a:pt x="745" y="9510"/>
                      <a:pt x="1133" y="9575"/>
                    </a:cubicBezTo>
                    <a:cubicBezTo>
                      <a:pt x="1392" y="8022"/>
                      <a:pt x="1941" y="6534"/>
                      <a:pt x="2782" y="5176"/>
                    </a:cubicBezTo>
                    <a:cubicBezTo>
                      <a:pt x="4012" y="3299"/>
                      <a:pt x="5726" y="1779"/>
                      <a:pt x="7764" y="841"/>
                    </a:cubicBezTo>
                    <a:cubicBezTo>
                      <a:pt x="7440" y="550"/>
                      <a:pt x="7117" y="291"/>
                      <a:pt x="68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17" name="Google Shape;2267;p37">
                <a:extLst>
                  <a:ext uri="{FF2B5EF4-FFF2-40B4-BE49-F238E27FC236}">
                    <a16:creationId xmlns:a16="http://schemas.microsoft.com/office/drawing/2014/main" id="{14EF69B3-F0BB-280D-FF7B-023DAB088F4F}"/>
                  </a:ext>
                </a:extLst>
              </p:cNvPr>
              <p:cNvSpPr/>
              <p:nvPr/>
            </p:nvSpPr>
            <p:spPr>
              <a:xfrm rot="1456685">
                <a:off x="5067812" y="-1237419"/>
                <a:ext cx="97397" cy="123858"/>
              </a:xfrm>
              <a:custGeom>
                <a:avLst/>
                <a:gdLst/>
                <a:ahLst/>
                <a:cxnLst/>
                <a:rect l="l" t="t" r="r" b="b"/>
                <a:pathLst>
                  <a:path w="6309" h="8023" extrusionOk="0">
                    <a:moveTo>
                      <a:pt x="5209" y="1"/>
                    </a:moveTo>
                    <a:cubicBezTo>
                      <a:pt x="3009" y="2039"/>
                      <a:pt x="1230" y="4529"/>
                      <a:pt x="1" y="7279"/>
                    </a:cubicBezTo>
                    <a:cubicBezTo>
                      <a:pt x="292" y="7537"/>
                      <a:pt x="615" y="7764"/>
                      <a:pt x="907" y="8023"/>
                    </a:cubicBezTo>
                    <a:cubicBezTo>
                      <a:pt x="2136" y="5176"/>
                      <a:pt x="3980" y="2621"/>
                      <a:pt x="6308" y="583"/>
                    </a:cubicBezTo>
                    <a:cubicBezTo>
                      <a:pt x="5953" y="389"/>
                      <a:pt x="5564" y="195"/>
                      <a:pt x="520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68" name="Google Shape;2268;p37">
              <a:extLst>
                <a:ext uri="{FF2B5EF4-FFF2-40B4-BE49-F238E27FC236}">
                  <a16:creationId xmlns:a16="http://schemas.microsoft.com/office/drawing/2014/main" id="{7B2418B9-5131-F3B0-9911-35AE3D59412D}"/>
                </a:ext>
              </a:extLst>
            </p:cNvPr>
            <p:cNvGrpSpPr/>
            <p:nvPr/>
          </p:nvGrpSpPr>
          <p:grpSpPr>
            <a:xfrm rot="1633834">
              <a:off x="7161465" y="2968842"/>
              <a:ext cx="674136" cy="1733994"/>
              <a:chOff x="6203874" y="-2597102"/>
              <a:chExt cx="806869" cy="2075406"/>
            </a:xfrm>
          </p:grpSpPr>
          <p:sp>
            <p:nvSpPr>
              <p:cNvPr id="69" name="Google Shape;2269;p37">
                <a:extLst>
                  <a:ext uri="{FF2B5EF4-FFF2-40B4-BE49-F238E27FC236}">
                    <a16:creationId xmlns:a16="http://schemas.microsoft.com/office/drawing/2014/main" id="{FE7B8B1F-4954-BE68-3E3D-AFB1CE3F705F}"/>
                  </a:ext>
                </a:extLst>
              </p:cNvPr>
              <p:cNvSpPr/>
              <p:nvPr/>
            </p:nvSpPr>
            <p:spPr>
              <a:xfrm>
                <a:off x="6203874" y="-2597102"/>
                <a:ext cx="806869" cy="960671"/>
              </a:xfrm>
              <a:custGeom>
                <a:avLst/>
                <a:gdLst/>
                <a:ahLst/>
                <a:cxnLst/>
                <a:rect l="l" t="t" r="r" b="b"/>
                <a:pathLst>
                  <a:path w="56543" h="67321" extrusionOk="0">
                    <a:moveTo>
                      <a:pt x="29545" y="1"/>
                    </a:moveTo>
                    <a:cubicBezTo>
                      <a:pt x="21521" y="1"/>
                      <a:pt x="13412" y="4157"/>
                      <a:pt x="8411" y="10675"/>
                    </a:cubicBezTo>
                    <a:cubicBezTo>
                      <a:pt x="1586" y="19537"/>
                      <a:pt x="1" y="31829"/>
                      <a:pt x="2200" y="42956"/>
                    </a:cubicBezTo>
                    <a:cubicBezTo>
                      <a:pt x="3753" y="50914"/>
                      <a:pt x="7440" y="58903"/>
                      <a:pt x="14039" y="63496"/>
                    </a:cubicBezTo>
                    <a:cubicBezTo>
                      <a:pt x="17806" y="66114"/>
                      <a:pt x="22243" y="67320"/>
                      <a:pt x="26735" y="67320"/>
                    </a:cubicBezTo>
                    <a:cubicBezTo>
                      <a:pt x="33624" y="67320"/>
                      <a:pt x="40643" y="64484"/>
                      <a:pt x="45577" y="59550"/>
                    </a:cubicBezTo>
                    <a:cubicBezTo>
                      <a:pt x="53696" y="51399"/>
                      <a:pt x="56543" y="38816"/>
                      <a:pt x="54925" y="27236"/>
                    </a:cubicBezTo>
                    <a:cubicBezTo>
                      <a:pt x="53437" y="16659"/>
                      <a:pt x="47809" y="5920"/>
                      <a:pt x="38137" y="1747"/>
                    </a:cubicBezTo>
                    <a:cubicBezTo>
                      <a:pt x="35388" y="554"/>
                      <a:pt x="32472" y="1"/>
                      <a:pt x="295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0" name="Google Shape;2270;p37">
                <a:extLst>
                  <a:ext uri="{FF2B5EF4-FFF2-40B4-BE49-F238E27FC236}">
                    <a16:creationId xmlns:a16="http://schemas.microsoft.com/office/drawing/2014/main" id="{223E791A-7E81-EC11-42C6-719C926C4928}"/>
                  </a:ext>
                </a:extLst>
              </p:cNvPr>
              <p:cNvSpPr/>
              <p:nvPr/>
            </p:nvSpPr>
            <p:spPr>
              <a:xfrm>
                <a:off x="6377411" y="-2597088"/>
                <a:ext cx="515618" cy="144926"/>
              </a:xfrm>
              <a:custGeom>
                <a:avLst/>
                <a:gdLst/>
                <a:ahLst/>
                <a:cxnLst/>
                <a:rect l="l" t="t" r="r" b="b"/>
                <a:pathLst>
                  <a:path w="36133" h="10156" extrusionOk="0">
                    <a:moveTo>
                      <a:pt x="17403" y="0"/>
                    </a:moveTo>
                    <a:cubicBezTo>
                      <a:pt x="11150" y="0"/>
                      <a:pt x="4853" y="2537"/>
                      <a:pt x="1" y="6727"/>
                    </a:cubicBezTo>
                    <a:cubicBezTo>
                      <a:pt x="4247" y="5410"/>
                      <a:pt x="8699" y="4785"/>
                      <a:pt x="13184" y="4785"/>
                    </a:cubicBezTo>
                    <a:cubicBezTo>
                      <a:pt x="21035" y="4785"/>
                      <a:pt x="28989" y="6698"/>
                      <a:pt x="36132" y="10156"/>
                    </a:cubicBezTo>
                    <a:cubicBezTo>
                      <a:pt x="33480" y="6501"/>
                      <a:pt x="30116" y="3525"/>
                      <a:pt x="25975" y="1746"/>
                    </a:cubicBezTo>
                    <a:cubicBezTo>
                      <a:pt x="23228" y="552"/>
                      <a:pt x="20320" y="0"/>
                      <a:pt x="1740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1" name="Google Shape;2271;p37">
                <a:extLst>
                  <a:ext uri="{FF2B5EF4-FFF2-40B4-BE49-F238E27FC236}">
                    <a16:creationId xmlns:a16="http://schemas.microsoft.com/office/drawing/2014/main" id="{EFEA19A4-142D-2C75-00B7-921D84419E92}"/>
                  </a:ext>
                </a:extLst>
              </p:cNvPr>
              <p:cNvSpPr/>
              <p:nvPr/>
            </p:nvSpPr>
            <p:spPr>
              <a:xfrm>
                <a:off x="6746659" y="-2573102"/>
                <a:ext cx="146339" cy="120938"/>
              </a:xfrm>
              <a:custGeom>
                <a:avLst/>
                <a:gdLst/>
                <a:ahLst/>
                <a:cxnLst/>
                <a:rect l="l" t="t" r="r" b="b"/>
                <a:pathLst>
                  <a:path w="10255" h="847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24" y="1650"/>
                      <a:pt x="550" y="3267"/>
                      <a:pt x="647" y="4917"/>
                    </a:cubicBezTo>
                    <a:cubicBezTo>
                      <a:pt x="3947" y="5790"/>
                      <a:pt x="7181" y="6987"/>
                      <a:pt x="10254" y="8475"/>
                    </a:cubicBezTo>
                    <a:cubicBezTo>
                      <a:pt x="7602" y="4820"/>
                      <a:pt x="4238" y="1844"/>
                      <a:pt x="97" y="65"/>
                    </a:cubicBezTo>
                    <a:cubicBezTo>
                      <a:pt x="65" y="33"/>
                      <a:pt x="33" y="33"/>
                      <a:pt x="0" y="0"/>
                    </a:cubicBezTo>
                    <a:close/>
                  </a:path>
                </a:pathLst>
              </a:custGeom>
              <a:solidFill>
                <a:srgbClr val="111C2D">
                  <a:alpha val="376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2" name="Google Shape;2272;p37">
                <a:extLst>
                  <a:ext uri="{FF2B5EF4-FFF2-40B4-BE49-F238E27FC236}">
                    <a16:creationId xmlns:a16="http://schemas.microsoft.com/office/drawing/2014/main" id="{A4F08770-E285-53D9-B481-01B828CBEBD6}"/>
                  </a:ext>
                </a:extLst>
              </p:cNvPr>
              <p:cNvSpPr/>
              <p:nvPr/>
            </p:nvSpPr>
            <p:spPr>
              <a:xfrm>
                <a:off x="6214033" y="-2388448"/>
                <a:ext cx="784707" cy="422321"/>
              </a:xfrm>
              <a:custGeom>
                <a:avLst/>
                <a:gdLst/>
                <a:ahLst/>
                <a:cxnLst/>
                <a:rect l="l" t="t" r="r" b="b"/>
                <a:pathLst>
                  <a:path w="54990" h="29595" extrusionOk="0">
                    <a:moveTo>
                      <a:pt x="22145" y="1"/>
                    </a:moveTo>
                    <a:cubicBezTo>
                      <a:pt x="15819" y="1"/>
                      <a:pt x="9477" y="1141"/>
                      <a:pt x="3429" y="3556"/>
                    </a:cubicBezTo>
                    <a:cubicBezTo>
                      <a:pt x="712" y="10252"/>
                      <a:pt x="0" y="17885"/>
                      <a:pt x="971" y="25260"/>
                    </a:cubicBezTo>
                    <a:cubicBezTo>
                      <a:pt x="7776" y="21037"/>
                      <a:pt x="15353" y="19102"/>
                      <a:pt x="22971" y="19102"/>
                    </a:cubicBezTo>
                    <a:cubicBezTo>
                      <a:pt x="33676" y="19102"/>
                      <a:pt x="44463" y="22924"/>
                      <a:pt x="53307" y="29595"/>
                    </a:cubicBezTo>
                    <a:cubicBezTo>
                      <a:pt x="54698" y="24128"/>
                      <a:pt x="54989" y="18241"/>
                      <a:pt x="54213" y="12613"/>
                    </a:cubicBezTo>
                    <a:cubicBezTo>
                      <a:pt x="54084" y="11707"/>
                      <a:pt x="53890" y="10769"/>
                      <a:pt x="53728" y="9863"/>
                    </a:cubicBezTo>
                    <a:cubicBezTo>
                      <a:pt x="44364" y="3532"/>
                      <a:pt x="33278" y="1"/>
                      <a:pt x="2214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3" name="Google Shape;2273;p37">
                <a:extLst>
                  <a:ext uri="{FF2B5EF4-FFF2-40B4-BE49-F238E27FC236}">
                    <a16:creationId xmlns:a16="http://schemas.microsoft.com/office/drawing/2014/main" id="{B6C1CBC0-88C5-50F7-E1DF-EEEA7DCACE12}"/>
                  </a:ext>
                </a:extLst>
              </p:cNvPr>
              <p:cNvSpPr/>
              <p:nvPr/>
            </p:nvSpPr>
            <p:spPr>
              <a:xfrm>
                <a:off x="6214033" y="-2358027"/>
                <a:ext cx="784707" cy="391897"/>
              </a:xfrm>
              <a:custGeom>
                <a:avLst/>
                <a:gdLst/>
                <a:ahLst/>
                <a:cxnLst/>
                <a:rect l="l" t="t" r="r" b="b"/>
                <a:pathLst>
                  <a:path w="54990" h="27463" extrusionOk="0">
                    <a:moveTo>
                      <a:pt x="37069" y="1"/>
                    </a:moveTo>
                    <a:cubicBezTo>
                      <a:pt x="36293" y="3041"/>
                      <a:pt x="34967" y="5952"/>
                      <a:pt x="33058" y="8637"/>
                    </a:cubicBezTo>
                    <a:cubicBezTo>
                      <a:pt x="30117" y="11552"/>
                      <a:pt x="26716" y="13001"/>
                      <a:pt x="22870" y="13001"/>
                    </a:cubicBezTo>
                    <a:cubicBezTo>
                      <a:pt x="21936" y="13001"/>
                      <a:pt x="20976" y="12916"/>
                      <a:pt x="19990" y="12745"/>
                    </a:cubicBezTo>
                    <a:cubicBezTo>
                      <a:pt x="13974" y="11354"/>
                      <a:pt x="9478" y="6276"/>
                      <a:pt x="7246" y="98"/>
                    </a:cubicBezTo>
                    <a:cubicBezTo>
                      <a:pt x="5984" y="486"/>
                      <a:pt x="4690" y="906"/>
                      <a:pt x="3429" y="1424"/>
                    </a:cubicBezTo>
                    <a:cubicBezTo>
                      <a:pt x="712" y="8120"/>
                      <a:pt x="0" y="15753"/>
                      <a:pt x="971" y="23128"/>
                    </a:cubicBezTo>
                    <a:cubicBezTo>
                      <a:pt x="7776" y="18905"/>
                      <a:pt x="15353" y="16970"/>
                      <a:pt x="22971" y="16970"/>
                    </a:cubicBezTo>
                    <a:cubicBezTo>
                      <a:pt x="33676" y="16970"/>
                      <a:pt x="44463" y="20792"/>
                      <a:pt x="53307" y="27463"/>
                    </a:cubicBezTo>
                    <a:cubicBezTo>
                      <a:pt x="54698" y="21996"/>
                      <a:pt x="54989" y="16109"/>
                      <a:pt x="54213" y="10481"/>
                    </a:cubicBezTo>
                    <a:cubicBezTo>
                      <a:pt x="54084" y="9543"/>
                      <a:pt x="53890" y="8637"/>
                      <a:pt x="53696" y="7731"/>
                    </a:cubicBezTo>
                    <a:cubicBezTo>
                      <a:pt x="48585" y="4270"/>
                      <a:pt x="42957" y="1683"/>
                      <a:pt x="37069" y="1"/>
                    </a:cubicBezTo>
                    <a:close/>
                  </a:path>
                </a:pathLst>
              </a:custGeom>
              <a:solidFill>
                <a:srgbClr val="111C2D">
                  <a:alpha val="376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4" name="Google Shape;2274;p37">
                <a:extLst>
                  <a:ext uri="{FF2B5EF4-FFF2-40B4-BE49-F238E27FC236}">
                    <a16:creationId xmlns:a16="http://schemas.microsoft.com/office/drawing/2014/main" id="{6790DC8E-EF21-DA78-884D-8A90E4558592}"/>
                  </a:ext>
                </a:extLst>
              </p:cNvPr>
              <p:cNvSpPr/>
              <p:nvPr/>
            </p:nvSpPr>
            <p:spPr>
              <a:xfrm>
                <a:off x="6227874" y="-2401404"/>
                <a:ext cx="782866" cy="764958"/>
              </a:xfrm>
              <a:custGeom>
                <a:avLst/>
                <a:gdLst/>
                <a:ahLst/>
                <a:cxnLst/>
                <a:rect l="l" t="t" r="r" b="b"/>
                <a:pathLst>
                  <a:path w="54861" h="53606" extrusionOk="0">
                    <a:moveTo>
                      <a:pt x="48876" y="0"/>
                    </a:moveTo>
                    <a:lnTo>
                      <a:pt x="48876" y="0"/>
                    </a:lnTo>
                    <a:cubicBezTo>
                      <a:pt x="49717" y="4723"/>
                      <a:pt x="49750" y="9736"/>
                      <a:pt x="49717" y="13456"/>
                    </a:cubicBezTo>
                    <a:cubicBezTo>
                      <a:pt x="48326" y="22384"/>
                      <a:pt x="45059" y="31894"/>
                      <a:pt x="37458" y="37457"/>
                    </a:cubicBezTo>
                    <a:cubicBezTo>
                      <a:pt x="33495" y="40019"/>
                      <a:pt x="29116" y="41237"/>
                      <a:pt x="24656" y="41237"/>
                    </a:cubicBezTo>
                    <a:cubicBezTo>
                      <a:pt x="18414" y="41237"/>
                      <a:pt x="12014" y="38850"/>
                      <a:pt x="6373" y="34417"/>
                    </a:cubicBezTo>
                    <a:cubicBezTo>
                      <a:pt x="3623" y="31926"/>
                      <a:pt x="1489" y="29080"/>
                      <a:pt x="1" y="26071"/>
                    </a:cubicBezTo>
                    <a:lnTo>
                      <a:pt x="1" y="26071"/>
                    </a:lnTo>
                    <a:cubicBezTo>
                      <a:pt x="130" y="27139"/>
                      <a:pt x="292" y="28206"/>
                      <a:pt x="518" y="29241"/>
                    </a:cubicBezTo>
                    <a:cubicBezTo>
                      <a:pt x="2071" y="37199"/>
                      <a:pt x="5758" y="45188"/>
                      <a:pt x="12357" y="49781"/>
                    </a:cubicBezTo>
                    <a:cubicBezTo>
                      <a:pt x="16124" y="52399"/>
                      <a:pt x="20561" y="53605"/>
                      <a:pt x="25053" y="53605"/>
                    </a:cubicBezTo>
                    <a:cubicBezTo>
                      <a:pt x="31942" y="53605"/>
                      <a:pt x="38961" y="50769"/>
                      <a:pt x="43895" y="45835"/>
                    </a:cubicBezTo>
                    <a:cubicBezTo>
                      <a:pt x="52014" y="37684"/>
                      <a:pt x="54861" y="25101"/>
                      <a:pt x="53243" y="13521"/>
                    </a:cubicBezTo>
                    <a:cubicBezTo>
                      <a:pt x="52564" y="8863"/>
                      <a:pt x="51108" y="4173"/>
                      <a:pt x="48876" y="0"/>
                    </a:cubicBezTo>
                    <a:close/>
                  </a:path>
                </a:pathLst>
              </a:custGeom>
              <a:solidFill>
                <a:srgbClr val="111C2D">
                  <a:alpha val="376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5" name="Google Shape;2275;p37">
                <a:extLst>
                  <a:ext uri="{FF2B5EF4-FFF2-40B4-BE49-F238E27FC236}">
                    <a16:creationId xmlns:a16="http://schemas.microsoft.com/office/drawing/2014/main" id="{C67AB698-E912-C07A-AF27-09258D37D515}"/>
                  </a:ext>
                </a:extLst>
              </p:cNvPr>
              <p:cNvSpPr/>
              <p:nvPr/>
            </p:nvSpPr>
            <p:spPr>
              <a:xfrm>
                <a:off x="6233881" y="-2070252"/>
                <a:ext cx="710846" cy="206116"/>
              </a:xfrm>
              <a:custGeom>
                <a:avLst/>
                <a:gdLst/>
                <a:ahLst/>
                <a:cxnLst/>
                <a:rect l="l" t="t" r="r" b="b"/>
                <a:pathLst>
                  <a:path w="49814" h="14444" extrusionOk="0">
                    <a:moveTo>
                      <a:pt x="21889" y="0"/>
                    </a:moveTo>
                    <a:cubicBezTo>
                      <a:pt x="13735" y="0"/>
                      <a:pt x="6270" y="2445"/>
                      <a:pt x="0" y="5580"/>
                    </a:cubicBezTo>
                    <a:cubicBezTo>
                      <a:pt x="32" y="5742"/>
                      <a:pt x="65" y="5872"/>
                      <a:pt x="97" y="6033"/>
                    </a:cubicBezTo>
                    <a:cubicBezTo>
                      <a:pt x="130" y="6292"/>
                      <a:pt x="194" y="6519"/>
                      <a:pt x="259" y="6777"/>
                    </a:cubicBezTo>
                    <a:cubicBezTo>
                      <a:pt x="6442" y="3613"/>
                      <a:pt x="13819" y="1165"/>
                      <a:pt x="21861" y="1165"/>
                    </a:cubicBezTo>
                    <a:cubicBezTo>
                      <a:pt x="22697" y="1165"/>
                      <a:pt x="23540" y="1191"/>
                      <a:pt x="24389" y="1246"/>
                    </a:cubicBezTo>
                    <a:cubicBezTo>
                      <a:pt x="34611" y="1893"/>
                      <a:pt x="43862" y="6971"/>
                      <a:pt x="49264" y="14443"/>
                    </a:cubicBezTo>
                    <a:cubicBezTo>
                      <a:pt x="49458" y="14055"/>
                      <a:pt x="49652" y="13667"/>
                      <a:pt x="49814" y="13279"/>
                    </a:cubicBezTo>
                    <a:cubicBezTo>
                      <a:pt x="44153" y="5775"/>
                      <a:pt x="34773" y="729"/>
                      <a:pt x="24454" y="82"/>
                    </a:cubicBezTo>
                    <a:cubicBezTo>
                      <a:pt x="23592" y="27"/>
                      <a:pt x="22737" y="0"/>
                      <a:pt x="218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6" name="Google Shape;2276;p37">
                <a:extLst>
                  <a:ext uri="{FF2B5EF4-FFF2-40B4-BE49-F238E27FC236}">
                    <a16:creationId xmlns:a16="http://schemas.microsoft.com/office/drawing/2014/main" id="{485718DA-4870-C280-3286-2FBD311F3DEE}"/>
                  </a:ext>
                </a:extLst>
              </p:cNvPr>
              <p:cNvSpPr/>
              <p:nvPr/>
            </p:nvSpPr>
            <p:spPr>
              <a:xfrm>
                <a:off x="6232026" y="-2314621"/>
                <a:ext cx="761176" cy="174479"/>
              </a:xfrm>
              <a:custGeom>
                <a:avLst/>
                <a:gdLst/>
                <a:ahLst/>
                <a:cxnLst/>
                <a:rect l="l" t="t" r="r" b="b"/>
                <a:pathLst>
                  <a:path w="53341" h="12227" extrusionOk="0">
                    <a:moveTo>
                      <a:pt x="21540" y="1"/>
                    </a:moveTo>
                    <a:cubicBezTo>
                      <a:pt x="14240" y="1"/>
                      <a:pt x="6975" y="1522"/>
                      <a:pt x="292" y="4463"/>
                    </a:cubicBezTo>
                    <a:cubicBezTo>
                      <a:pt x="195" y="4916"/>
                      <a:pt x="98" y="5401"/>
                      <a:pt x="1" y="5854"/>
                    </a:cubicBezTo>
                    <a:cubicBezTo>
                      <a:pt x="6727" y="2788"/>
                      <a:pt x="14118" y="1171"/>
                      <a:pt x="21543" y="1171"/>
                    </a:cubicBezTo>
                    <a:cubicBezTo>
                      <a:pt x="24222" y="1171"/>
                      <a:pt x="26907" y="1382"/>
                      <a:pt x="29566" y="1811"/>
                    </a:cubicBezTo>
                    <a:cubicBezTo>
                      <a:pt x="38170" y="3169"/>
                      <a:pt x="46386" y="6857"/>
                      <a:pt x="53340" y="12226"/>
                    </a:cubicBezTo>
                    <a:cubicBezTo>
                      <a:pt x="53340" y="11709"/>
                      <a:pt x="53308" y="11223"/>
                      <a:pt x="53276" y="10706"/>
                    </a:cubicBezTo>
                    <a:cubicBezTo>
                      <a:pt x="46321" y="5530"/>
                      <a:pt x="38202" y="2005"/>
                      <a:pt x="29727" y="646"/>
                    </a:cubicBezTo>
                    <a:cubicBezTo>
                      <a:pt x="27012" y="214"/>
                      <a:pt x="24274" y="1"/>
                      <a:pt x="215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7" name="Google Shape;2277;p37">
                <a:extLst>
                  <a:ext uri="{FF2B5EF4-FFF2-40B4-BE49-F238E27FC236}">
                    <a16:creationId xmlns:a16="http://schemas.microsoft.com/office/drawing/2014/main" id="{D8927E67-6ACE-6F9C-9259-E5F7291DD43C}"/>
                  </a:ext>
                </a:extLst>
              </p:cNvPr>
              <p:cNvSpPr/>
              <p:nvPr/>
            </p:nvSpPr>
            <p:spPr>
              <a:xfrm>
                <a:off x="6278642" y="-2444354"/>
                <a:ext cx="681778" cy="123279"/>
              </a:xfrm>
              <a:custGeom>
                <a:avLst/>
                <a:gdLst/>
                <a:ahLst/>
                <a:cxnLst/>
                <a:rect l="l" t="t" r="r" b="b"/>
                <a:pathLst>
                  <a:path w="47777" h="8639" extrusionOk="0">
                    <a:moveTo>
                      <a:pt x="20606" y="1"/>
                    </a:moveTo>
                    <a:cubicBezTo>
                      <a:pt x="13686" y="1"/>
                      <a:pt x="6802" y="1436"/>
                      <a:pt x="454" y="4175"/>
                    </a:cubicBezTo>
                    <a:cubicBezTo>
                      <a:pt x="292" y="4466"/>
                      <a:pt x="162" y="4757"/>
                      <a:pt x="1" y="5016"/>
                    </a:cubicBezTo>
                    <a:cubicBezTo>
                      <a:pt x="6456" y="2127"/>
                      <a:pt x="13536" y="584"/>
                      <a:pt x="20633" y="584"/>
                    </a:cubicBezTo>
                    <a:cubicBezTo>
                      <a:pt x="22676" y="584"/>
                      <a:pt x="24720" y="712"/>
                      <a:pt x="26751" y="972"/>
                    </a:cubicBezTo>
                    <a:cubicBezTo>
                      <a:pt x="34191" y="1910"/>
                      <a:pt x="41404" y="4563"/>
                      <a:pt x="47777" y="8638"/>
                    </a:cubicBezTo>
                    <a:cubicBezTo>
                      <a:pt x="47680" y="8347"/>
                      <a:pt x="47550" y="8024"/>
                      <a:pt x="47421" y="7733"/>
                    </a:cubicBezTo>
                    <a:cubicBezTo>
                      <a:pt x="41146" y="3851"/>
                      <a:pt x="34094" y="1296"/>
                      <a:pt x="26816" y="390"/>
                    </a:cubicBezTo>
                    <a:cubicBezTo>
                      <a:pt x="24752" y="129"/>
                      <a:pt x="22677" y="1"/>
                      <a:pt x="206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8" name="Google Shape;2278;p37">
                <a:extLst>
                  <a:ext uri="{FF2B5EF4-FFF2-40B4-BE49-F238E27FC236}">
                    <a16:creationId xmlns:a16="http://schemas.microsoft.com/office/drawing/2014/main" id="{306A4E6C-3C67-0B1A-5030-3309A82892CB}"/>
                  </a:ext>
                </a:extLst>
              </p:cNvPr>
              <p:cNvSpPr/>
              <p:nvPr/>
            </p:nvSpPr>
            <p:spPr>
              <a:xfrm>
                <a:off x="6317411" y="-2494794"/>
                <a:ext cx="600082" cy="80483"/>
              </a:xfrm>
              <a:custGeom>
                <a:avLst/>
                <a:gdLst/>
                <a:ahLst/>
                <a:cxnLst/>
                <a:rect l="l" t="t" r="r" b="b"/>
                <a:pathLst>
                  <a:path w="42052" h="5640" extrusionOk="0">
                    <a:moveTo>
                      <a:pt x="18935" y="1"/>
                    </a:moveTo>
                    <a:cubicBezTo>
                      <a:pt x="12733" y="1"/>
                      <a:pt x="6564" y="1071"/>
                      <a:pt x="648" y="3246"/>
                    </a:cubicBezTo>
                    <a:cubicBezTo>
                      <a:pt x="583" y="3343"/>
                      <a:pt x="518" y="3407"/>
                      <a:pt x="454" y="3505"/>
                    </a:cubicBezTo>
                    <a:cubicBezTo>
                      <a:pt x="292" y="3699"/>
                      <a:pt x="163" y="3925"/>
                      <a:pt x="1" y="4119"/>
                    </a:cubicBezTo>
                    <a:cubicBezTo>
                      <a:pt x="6117" y="1749"/>
                      <a:pt x="12525" y="583"/>
                      <a:pt x="18966" y="583"/>
                    </a:cubicBezTo>
                    <a:cubicBezTo>
                      <a:pt x="26764" y="583"/>
                      <a:pt x="34612" y="2291"/>
                      <a:pt x="42051" y="5639"/>
                    </a:cubicBezTo>
                    <a:cubicBezTo>
                      <a:pt x="41890" y="5348"/>
                      <a:pt x="41728" y="5057"/>
                      <a:pt x="41566" y="4798"/>
                    </a:cubicBezTo>
                    <a:cubicBezTo>
                      <a:pt x="34249" y="1622"/>
                      <a:pt x="26568" y="1"/>
                      <a:pt x="189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9" name="Google Shape;2279;p37">
                <a:extLst>
                  <a:ext uri="{FF2B5EF4-FFF2-40B4-BE49-F238E27FC236}">
                    <a16:creationId xmlns:a16="http://schemas.microsoft.com/office/drawing/2014/main" id="{EB44CDAB-8BEA-744E-D04B-2FF858A2B321}"/>
                  </a:ext>
                </a:extLst>
              </p:cNvPr>
              <p:cNvSpPr/>
              <p:nvPr/>
            </p:nvSpPr>
            <p:spPr>
              <a:xfrm>
                <a:off x="6268497" y="-2207105"/>
                <a:ext cx="103871" cy="78028"/>
              </a:xfrm>
              <a:custGeom>
                <a:avLst/>
                <a:gdLst/>
                <a:ahLst/>
                <a:cxnLst/>
                <a:rect l="l" t="t" r="r" b="b"/>
                <a:pathLst>
                  <a:path w="7279" h="5468" extrusionOk="0">
                    <a:moveTo>
                      <a:pt x="4820" y="1"/>
                    </a:moveTo>
                    <a:cubicBezTo>
                      <a:pt x="3105" y="1715"/>
                      <a:pt x="1488" y="3559"/>
                      <a:pt x="0" y="5468"/>
                    </a:cubicBezTo>
                    <a:cubicBezTo>
                      <a:pt x="2458" y="4821"/>
                      <a:pt x="4884" y="4012"/>
                      <a:pt x="7278" y="3074"/>
                    </a:cubicBezTo>
                    <a:cubicBezTo>
                      <a:pt x="6469" y="2039"/>
                      <a:pt x="5628" y="1036"/>
                      <a:pt x="4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0" name="Google Shape;2280;p37">
                <a:extLst>
                  <a:ext uri="{FF2B5EF4-FFF2-40B4-BE49-F238E27FC236}">
                    <a16:creationId xmlns:a16="http://schemas.microsoft.com/office/drawing/2014/main" id="{F9B60B34-BE2E-3B5C-082A-A88B16584DD5}"/>
                  </a:ext>
                </a:extLst>
              </p:cNvPr>
              <p:cNvSpPr/>
              <p:nvPr/>
            </p:nvSpPr>
            <p:spPr>
              <a:xfrm>
                <a:off x="6432802" y="-2231105"/>
                <a:ext cx="89559" cy="64943"/>
              </a:xfrm>
              <a:custGeom>
                <a:avLst/>
                <a:gdLst/>
                <a:ahLst/>
                <a:cxnLst/>
                <a:rect l="l" t="t" r="r" b="b"/>
                <a:pathLst>
                  <a:path w="6276" h="4551" extrusionOk="0">
                    <a:moveTo>
                      <a:pt x="3462" y="1"/>
                    </a:moveTo>
                    <a:cubicBezTo>
                      <a:pt x="2459" y="1554"/>
                      <a:pt x="1294" y="3042"/>
                      <a:pt x="1" y="4368"/>
                    </a:cubicBezTo>
                    <a:cubicBezTo>
                      <a:pt x="1348" y="4492"/>
                      <a:pt x="2696" y="4550"/>
                      <a:pt x="4036" y="4550"/>
                    </a:cubicBezTo>
                    <a:cubicBezTo>
                      <a:pt x="4786" y="4550"/>
                      <a:pt x="5533" y="4532"/>
                      <a:pt x="6276" y="4497"/>
                    </a:cubicBezTo>
                    <a:cubicBezTo>
                      <a:pt x="5338" y="3009"/>
                      <a:pt x="4400" y="1489"/>
                      <a:pt x="34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1" name="Google Shape;2281;p37">
                <a:extLst>
                  <a:ext uri="{FF2B5EF4-FFF2-40B4-BE49-F238E27FC236}">
                    <a16:creationId xmlns:a16="http://schemas.microsoft.com/office/drawing/2014/main" id="{8D11163A-4FA6-EB3B-6840-CEC2FD07EFC9}"/>
                  </a:ext>
                </a:extLst>
              </p:cNvPr>
              <p:cNvSpPr/>
              <p:nvPr/>
            </p:nvSpPr>
            <p:spPr>
              <a:xfrm>
                <a:off x="6582339" y="-2220946"/>
                <a:ext cx="97407" cy="77557"/>
              </a:xfrm>
              <a:custGeom>
                <a:avLst/>
                <a:gdLst/>
                <a:ahLst/>
                <a:cxnLst/>
                <a:rect l="l" t="t" r="r" b="b"/>
                <a:pathLst>
                  <a:path w="6826" h="5435" extrusionOk="0">
                    <a:moveTo>
                      <a:pt x="4303" y="1"/>
                    </a:moveTo>
                    <a:cubicBezTo>
                      <a:pt x="2977" y="1586"/>
                      <a:pt x="1521" y="3106"/>
                      <a:pt x="1" y="4497"/>
                    </a:cubicBezTo>
                    <a:cubicBezTo>
                      <a:pt x="2297" y="4820"/>
                      <a:pt x="4562" y="5144"/>
                      <a:pt x="6826" y="5435"/>
                    </a:cubicBezTo>
                    <a:cubicBezTo>
                      <a:pt x="5823" y="3720"/>
                      <a:pt x="4982" y="1909"/>
                      <a:pt x="43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2" name="Google Shape;2282;p37">
                <a:extLst>
                  <a:ext uri="{FF2B5EF4-FFF2-40B4-BE49-F238E27FC236}">
                    <a16:creationId xmlns:a16="http://schemas.microsoft.com/office/drawing/2014/main" id="{56C4E8CC-A3EF-566F-89AC-DCF0731439C5}"/>
                  </a:ext>
                </a:extLst>
              </p:cNvPr>
              <p:cNvSpPr/>
              <p:nvPr/>
            </p:nvSpPr>
            <p:spPr>
              <a:xfrm>
                <a:off x="6741122" y="-2167865"/>
                <a:ext cx="90472" cy="76173"/>
              </a:xfrm>
              <a:custGeom>
                <a:avLst/>
                <a:gdLst/>
                <a:ahLst/>
                <a:cxnLst/>
                <a:rect l="l" t="t" r="r" b="b"/>
                <a:pathLst>
                  <a:path w="6340" h="5338" extrusionOk="0">
                    <a:moveTo>
                      <a:pt x="5176" y="0"/>
                    </a:moveTo>
                    <a:cubicBezTo>
                      <a:pt x="3461" y="1100"/>
                      <a:pt x="1714" y="2200"/>
                      <a:pt x="0" y="3300"/>
                    </a:cubicBezTo>
                    <a:cubicBezTo>
                      <a:pt x="2167" y="3785"/>
                      <a:pt x="4302" y="4464"/>
                      <a:pt x="6340" y="5338"/>
                    </a:cubicBezTo>
                    <a:cubicBezTo>
                      <a:pt x="5822" y="3591"/>
                      <a:pt x="5434" y="1812"/>
                      <a:pt x="51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3" name="Google Shape;2283;p37">
                <a:extLst>
                  <a:ext uri="{FF2B5EF4-FFF2-40B4-BE49-F238E27FC236}">
                    <a16:creationId xmlns:a16="http://schemas.microsoft.com/office/drawing/2014/main" id="{07F59AD0-68AA-3EFD-D415-42AA7F8934CB}"/>
                  </a:ext>
                </a:extLst>
              </p:cNvPr>
              <p:cNvSpPr/>
              <p:nvPr/>
            </p:nvSpPr>
            <p:spPr>
              <a:xfrm>
                <a:off x="6890203" y="-2106937"/>
                <a:ext cx="72021" cy="89102"/>
              </a:xfrm>
              <a:custGeom>
                <a:avLst/>
                <a:gdLst/>
                <a:ahLst/>
                <a:cxnLst/>
                <a:rect l="l" t="t" r="r" b="b"/>
                <a:pathLst>
                  <a:path w="5047" h="6244" extrusionOk="0">
                    <a:moveTo>
                      <a:pt x="4043" y="0"/>
                    </a:moveTo>
                    <a:cubicBezTo>
                      <a:pt x="2685" y="1035"/>
                      <a:pt x="1326" y="2103"/>
                      <a:pt x="0" y="3170"/>
                    </a:cubicBezTo>
                    <a:cubicBezTo>
                      <a:pt x="1520" y="4432"/>
                      <a:pt x="3235" y="5467"/>
                      <a:pt x="5046" y="6243"/>
                    </a:cubicBezTo>
                    <a:cubicBezTo>
                      <a:pt x="4237" y="4205"/>
                      <a:pt x="4626" y="2103"/>
                      <a:pt x="40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4" name="Google Shape;2284;p37">
                <a:extLst>
                  <a:ext uri="{FF2B5EF4-FFF2-40B4-BE49-F238E27FC236}">
                    <a16:creationId xmlns:a16="http://schemas.microsoft.com/office/drawing/2014/main" id="{19851C66-408B-FFAC-36FF-CA938F54B90B}"/>
                  </a:ext>
                </a:extLst>
              </p:cNvPr>
              <p:cNvSpPr/>
              <p:nvPr/>
            </p:nvSpPr>
            <p:spPr>
              <a:xfrm>
                <a:off x="6352498" y="-1748659"/>
                <a:ext cx="321731" cy="1226963"/>
              </a:xfrm>
              <a:custGeom>
                <a:avLst/>
                <a:gdLst/>
                <a:ahLst/>
                <a:cxnLst/>
                <a:rect l="l" t="t" r="r" b="b"/>
                <a:pathLst>
                  <a:path w="22546" h="85982" extrusionOk="0">
                    <a:moveTo>
                      <a:pt x="14954" y="1"/>
                    </a:moveTo>
                    <a:cubicBezTo>
                      <a:pt x="14095" y="1"/>
                      <a:pt x="13245" y="94"/>
                      <a:pt x="12454" y="283"/>
                    </a:cubicBezTo>
                    <a:cubicBezTo>
                      <a:pt x="10836" y="671"/>
                      <a:pt x="9219" y="1512"/>
                      <a:pt x="8507" y="3033"/>
                    </a:cubicBezTo>
                    <a:cubicBezTo>
                      <a:pt x="7472" y="5200"/>
                      <a:pt x="8572" y="8014"/>
                      <a:pt x="8831" y="10343"/>
                    </a:cubicBezTo>
                    <a:cubicBezTo>
                      <a:pt x="10642" y="28360"/>
                      <a:pt x="4561" y="45730"/>
                      <a:pt x="2653" y="63424"/>
                    </a:cubicBezTo>
                    <a:cubicBezTo>
                      <a:pt x="1941" y="70184"/>
                      <a:pt x="0" y="82734"/>
                      <a:pt x="8443" y="85646"/>
                    </a:cubicBezTo>
                    <a:cubicBezTo>
                      <a:pt x="9102" y="85875"/>
                      <a:pt x="9776" y="85982"/>
                      <a:pt x="10449" y="85982"/>
                    </a:cubicBezTo>
                    <a:cubicBezTo>
                      <a:pt x="13474" y="85982"/>
                      <a:pt x="16471" y="83831"/>
                      <a:pt x="17953" y="81052"/>
                    </a:cubicBezTo>
                    <a:cubicBezTo>
                      <a:pt x="19764" y="77656"/>
                      <a:pt x="19861" y="73580"/>
                      <a:pt x="19699" y="69666"/>
                    </a:cubicBezTo>
                    <a:cubicBezTo>
                      <a:pt x="18955" y="52232"/>
                      <a:pt x="13521" y="33924"/>
                      <a:pt x="17953" y="16651"/>
                    </a:cubicBezTo>
                    <a:cubicBezTo>
                      <a:pt x="18729" y="13642"/>
                      <a:pt x="20023" y="10958"/>
                      <a:pt x="21543" y="8273"/>
                    </a:cubicBezTo>
                    <a:cubicBezTo>
                      <a:pt x="22222" y="7108"/>
                      <a:pt x="22546" y="6041"/>
                      <a:pt x="22546" y="5103"/>
                    </a:cubicBezTo>
                    <a:cubicBezTo>
                      <a:pt x="22520" y="1742"/>
                      <a:pt x="18657" y="1"/>
                      <a:pt x="1495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5" name="Google Shape;2285;p37">
                <a:extLst>
                  <a:ext uri="{FF2B5EF4-FFF2-40B4-BE49-F238E27FC236}">
                    <a16:creationId xmlns:a16="http://schemas.microsoft.com/office/drawing/2014/main" id="{61D3ED09-0487-624C-C6D3-72256A0DA6F3}"/>
                  </a:ext>
                </a:extLst>
              </p:cNvPr>
              <p:cNvSpPr/>
              <p:nvPr/>
            </p:nvSpPr>
            <p:spPr>
              <a:xfrm>
                <a:off x="6452650" y="-1745549"/>
                <a:ext cx="221570" cy="1223852"/>
              </a:xfrm>
              <a:custGeom>
                <a:avLst/>
                <a:gdLst/>
                <a:ahLst/>
                <a:cxnLst/>
                <a:rect l="l" t="t" r="r" b="b"/>
                <a:pathLst>
                  <a:path w="15527" h="85764" extrusionOk="0">
                    <a:moveTo>
                      <a:pt x="10190" y="0"/>
                    </a:moveTo>
                    <a:lnTo>
                      <a:pt x="10190" y="0"/>
                    </a:lnTo>
                    <a:cubicBezTo>
                      <a:pt x="11257" y="2944"/>
                      <a:pt x="11257" y="6082"/>
                      <a:pt x="10481" y="8799"/>
                    </a:cubicBezTo>
                    <a:cubicBezTo>
                      <a:pt x="4270" y="28789"/>
                      <a:pt x="9057" y="47453"/>
                      <a:pt x="9122" y="67605"/>
                    </a:cubicBezTo>
                    <a:cubicBezTo>
                      <a:pt x="9381" y="71745"/>
                      <a:pt x="10254" y="77859"/>
                      <a:pt x="6437" y="82225"/>
                    </a:cubicBezTo>
                    <a:cubicBezTo>
                      <a:pt x="4464" y="83681"/>
                      <a:pt x="2329" y="84522"/>
                      <a:pt x="0" y="84781"/>
                    </a:cubicBezTo>
                    <a:cubicBezTo>
                      <a:pt x="421" y="85040"/>
                      <a:pt x="906" y="85266"/>
                      <a:pt x="1424" y="85428"/>
                    </a:cubicBezTo>
                    <a:cubicBezTo>
                      <a:pt x="2083" y="85657"/>
                      <a:pt x="2757" y="85764"/>
                      <a:pt x="3430" y="85764"/>
                    </a:cubicBezTo>
                    <a:cubicBezTo>
                      <a:pt x="6455" y="85764"/>
                      <a:pt x="9452" y="83613"/>
                      <a:pt x="10934" y="80834"/>
                    </a:cubicBezTo>
                    <a:cubicBezTo>
                      <a:pt x="12745" y="77438"/>
                      <a:pt x="12842" y="73362"/>
                      <a:pt x="12680" y="69448"/>
                    </a:cubicBezTo>
                    <a:cubicBezTo>
                      <a:pt x="11936" y="52014"/>
                      <a:pt x="6502" y="33706"/>
                      <a:pt x="10934" y="16433"/>
                    </a:cubicBezTo>
                    <a:cubicBezTo>
                      <a:pt x="11710" y="13424"/>
                      <a:pt x="13004" y="10740"/>
                      <a:pt x="14524" y="8055"/>
                    </a:cubicBezTo>
                    <a:cubicBezTo>
                      <a:pt x="15203" y="6890"/>
                      <a:pt x="15527" y="5823"/>
                      <a:pt x="15527" y="4885"/>
                    </a:cubicBezTo>
                    <a:cubicBezTo>
                      <a:pt x="15494" y="2232"/>
                      <a:pt x="13068" y="583"/>
                      <a:pt x="10190" y="0"/>
                    </a:cubicBezTo>
                    <a:close/>
                  </a:path>
                </a:pathLst>
              </a:custGeom>
              <a:solidFill>
                <a:srgbClr val="111C2D">
                  <a:alpha val="3767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6" name="Google Shape;2286;p37">
                <a:extLst>
                  <a:ext uri="{FF2B5EF4-FFF2-40B4-BE49-F238E27FC236}">
                    <a16:creationId xmlns:a16="http://schemas.microsoft.com/office/drawing/2014/main" id="{840D8FF9-DD7F-AD5B-AF6B-BCDC9D6F2F88}"/>
                  </a:ext>
                </a:extLst>
              </p:cNvPr>
              <p:cNvSpPr/>
              <p:nvPr/>
            </p:nvSpPr>
            <p:spPr>
              <a:xfrm>
                <a:off x="6377882" y="-1005307"/>
                <a:ext cx="256646" cy="325970"/>
              </a:xfrm>
              <a:custGeom>
                <a:avLst/>
                <a:gdLst/>
                <a:ahLst/>
                <a:cxnLst/>
                <a:rect l="l" t="t" r="r" b="b"/>
                <a:pathLst>
                  <a:path w="17985" h="22843" extrusionOk="0">
                    <a:moveTo>
                      <a:pt x="10371" y="0"/>
                    </a:moveTo>
                    <a:cubicBezTo>
                      <a:pt x="7597" y="0"/>
                      <a:pt x="4848" y="487"/>
                      <a:pt x="2297" y="1527"/>
                    </a:cubicBezTo>
                    <a:cubicBezTo>
                      <a:pt x="1715" y="4794"/>
                      <a:pt x="1229" y="8061"/>
                      <a:pt x="874" y="11328"/>
                    </a:cubicBezTo>
                    <a:cubicBezTo>
                      <a:pt x="583" y="14303"/>
                      <a:pt x="0" y="18411"/>
                      <a:pt x="194" y="22325"/>
                    </a:cubicBezTo>
                    <a:cubicBezTo>
                      <a:pt x="2847" y="20937"/>
                      <a:pt x="5860" y="20226"/>
                      <a:pt x="8819" y="20226"/>
                    </a:cubicBezTo>
                    <a:cubicBezTo>
                      <a:pt x="12067" y="20226"/>
                      <a:pt x="15251" y="21083"/>
                      <a:pt x="17823" y="22843"/>
                    </a:cubicBezTo>
                    <a:cubicBezTo>
                      <a:pt x="17985" y="21096"/>
                      <a:pt x="17985" y="19317"/>
                      <a:pt x="17920" y="17570"/>
                    </a:cubicBezTo>
                    <a:cubicBezTo>
                      <a:pt x="17694" y="12007"/>
                      <a:pt x="16982" y="6379"/>
                      <a:pt x="16271" y="718"/>
                    </a:cubicBezTo>
                    <a:cubicBezTo>
                      <a:pt x="14333" y="247"/>
                      <a:pt x="12346" y="0"/>
                      <a:pt x="1037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7" name="Google Shape;2287;p37">
                <a:extLst>
                  <a:ext uri="{FF2B5EF4-FFF2-40B4-BE49-F238E27FC236}">
                    <a16:creationId xmlns:a16="http://schemas.microsoft.com/office/drawing/2014/main" id="{15BFBD8D-6784-D7B1-D405-2926D3E7C33A}"/>
                  </a:ext>
                </a:extLst>
              </p:cNvPr>
              <p:cNvSpPr/>
              <p:nvPr/>
            </p:nvSpPr>
            <p:spPr>
              <a:xfrm>
                <a:off x="6488194" y="-1005079"/>
                <a:ext cx="106169" cy="304522"/>
              </a:xfrm>
              <a:custGeom>
                <a:avLst/>
                <a:gdLst/>
                <a:ahLst/>
                <a:cxnLst/>
                <a:rect l="l" t="t" r="r" b="b"/>
                <a:pathLst>
                  <a:path w="7440" h="21340" extrusionOk="0">
                    <a:moveTo>
                      <a:pt x="2730" y="1"/>
                    </a:moveTo>
                    <a:cubicBezTo>
                      <a:pt x="2056" y="1"/>
                      <a:pt x="1382" y="30"/>
                      <a:pt x="712" y="87"/>
                    </a:cubicBezTo>
                    <a:cubicBezTo>
                      <a:pt x="938" y="6815"/>
                      <a:pt x="647" y="13544"/>
                      <a:pt x="0" y="20239"/>
                    </a:cubicBezTo>
                    <a:cubicBezTo>
                      <a:pt x="331" y="20222"/>
                      <a:pt x="661" y="20213"/>
                      <a:pt x="990" y="20213"/>
                    </a:cubicBezTo>
                    <a:cubicBezTo>
                      <a:pt x="3139" y="20213"/>
                      <a:pt x="5245" y="20582"/>
                      <a:pt x="7181" y="21339"/>
                    </a:cubicBezTo>
                    <a:cubicBezTo>
                      <a:pt x="7440" y="14352"/>
                      <a:pt x="7278" y="7333"/>
                      <a:pt x="6340" y="281"/>
                    </a:cubicBezTo>
                    <a:cubicBezTo>
                      <a:pt x="5155" y="94"/>
                      <a:pt x="3943" y="1"/>
                      <a:pt x="27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8" name="Google Shape;2288;p37">
                <a:extLst>
                  <a:ext uri="{FF2B5EF4-FFF2-40B4-BE49-F238E27FC236}">
                    <a16:creationId xmlns:a16="http://schemas.microsoft.com/office/drawing/2014/main" id="{1902F7DA-8407-D08C-0FD4-4696A0DE7B54}"/>
                  </a:ext>
                </a:extLst>
              </p:cNvPr>
              <p:cNvSpPr/>
              <p:nvPr/>
            </p:nvSpPr>
            <p:spPr>
              <a:xfrm>
                <a:off x="6427723" y="-1227887"/>
                <a:ext cx="173109" cy="158996"/>
              </a:xfrm>
              <a:custGeom>
                <a:avLst/>
                <a:gdLst/>
                <a:ahLst/>
                <a:cxnLst/>
                <a:rect l="l" t="t" r="r" b="b"/>
                <a:pathLst>
                  <a:path w="12131" h="11142" extrusionOk="0">
                    <a:moveTo>
                      <a:pt x="6734" y="1"/>
                    </a:moveTo>
                    <a:cubicBezTo>
                      <a:pt x="5094" y="1"/>
                      <a:pt x="3444" y="218"/>
                      <a:pt x="1812" y="694"/>
                    </a:cubicBezTo>
                    <a:cubicBezTo>
                      <a:pt x="1262" y="3961"/>
                      <a:pt x="615" y="7228"/>
                      <a:pt x="1" y="10462"/>
                    </a:cubicBezTo>
                    <a:cubicBezTo>
                      <a:pt x="1496" y="10193"/>
                      <a:pt x="2984" y="10068"/>
                      <a:pt x="4458" y="10068"/>
                    </a:cubicBezTo>
                    <a:cubicBezTo>
                      <a:pt x="7065" y="10068"/>
                      <a:pt x="9631" y="10460"/>
                      <a:pt x="12131" y="11141"/>
                    </a:cubicBezTo>
                    <a:cubicBezTo>
                      <a:pt x="11710" y="7583"/>
                      <a:pt x="11322" y="4025"/>
                      <a:pt x="11128" y="499"/>
                    </a:cubicBezTo>
                    <a:cubicBezTo>
                      <a:pt x="9686" y="177"/>
                      <a:pt x="8214" y="1"/>
                      <a:pt x="673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9" name="Google Shape;2289;p37">
                <a:extLst>
                  <a:ext uri="{FF2B5EF4-FFF2-40B4-BE49-F238E27FC236}">
                    <a16:creationId xmlns:a16="http://schemas.microsoft.com/office/drawing/2014/main" id="{532D7C90-B7C9-1354-0500-B52DC06A4B34}"/>
                  </a:ext>
                </a:extLst>
              </p:cNvPr>
              <p:cNvSpPr/>
              <p:nvPr/>
            </p:nvSpPr>
            <p:spPr>
              <a:xfrm>
                <a:off x="6459114" y="-1748659"/>
                <a:ext cx="215106" cy="270845"/>
              </a:xfrm>
              <a:custGeom>
                <a:avLst/>
                <a:gdLst/>
                <a:ahLst/>
                <a:cxnLst/>
                <a:rect l="l" t="t" r="r" b="b"/>
                <a:pathLst>
                  <a:path w="15074" h="18980" extrusionOk="0">
                    <a:moveTo>
                      <a:pt x="7482" y="1"/>
                    </a:moveTo>
                    <a:cubicBezTo>
                      <a:pt x="6623" y="1"/>
                      <a:pt x="5773" y="94"/>
                      <a:pt x="4982" y="283"/>
                    </a:cubicBezTo>
                    <a:cubicBezTo>
                      <a:pt x="3364" y="671"/>
                      <a:pt x="1747" y="1512"/>
                      <a:pt x="1035" y="3033"/>
                    </a:cubicBezTo>
                    <a:cubicBezTo>
                      <a:pt x="0" y="5200"/>
                      <a:pt x="1100" y="8014"/>
                      <a:pt x="1359" y="10343"/>
                    </a:cubicBezTo>
                    <a:cubicBezTo>
                      <a:pt x="1618" y="12995"/>
                      <a:pt x="1682" y="15648"/>
                      <a:pt x="1650" y="18268"/>
                    </a:cubicBezTo>
                    <a:cubicBezTo>
                      <a:pt x="2302" y="18214"/>
                      <a:pt x="2955" y="18188"/>
                      <a:pt x="3610" y="18188"/>
                    </a:cubicBezTo>
                    <a:cubicBezTo>
                      <a:pt x="5717" y="18188"/>
                      <a:pt x="7833" y="18461"/>
                      <a:pt x="9931" y="18979"/>
                    </a:cubicBezTo>
                    <a:cubicBezTo>
                      <a:pt x="10092" y="18203"/>
                      <a:pt x="10287" y="17427"/>
                      <a:pt x="10481" y="16651"/>
                    </a:cubicBezTo>
                    <a:cubicBezTo>
                      <a:pt x="11257" y="13642"/>
                      <a:pt x="12551" y="10958"/>
                      <a:pt x="14071" y="8273"/>
                    </a:cubicBezTo>
                    <a:cubicBezTo>
                      <a:pt x="14750" y="7108"/>
                      <a:pt x="15074" y="6041"/>
                      <a:pt x="15074" y="5103"/>
                    </a:cubicBezTo>
                    <a:cubicBezTo>
                      <a:pt x="15048" y="1742"/>
                      <a:pt x="11185" y="1"/>
                      <a:pt x="74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0" name="Google Shape;2290;p37">
                <a:extLst>
                  <a:ext uri="{FF2B5EF4-FFF2-40B4-BE49-F238E27FC236}">
                    <a16:creationId xmlns:a16="http://schemas.microsoft.com/office/drawing/2014/main" id="{4253FCEF-28CB-7EB1-5BEB-94B9B543A75F}"/>
                  </a:ext>
                </a:extLst>
              </p:cNvPr>
              <p:cNvSpPr/>
              <p:nvPr/>
            </p:nvSpPr>
            <p:spPr>
              <a:xfrm>
                <a:off x="6418491" y="-1061826"/>
                <a:ext cx="186495" cy="33078"/>
              </a:xfrm>
              <a:custGeom>
                <a:avLst/>
                <a:gdLst/>
                <a:ahLst/>
                <a:cxnLst/>
                <a:rect l="l" t="t" r="r" b="b"/>
                <a:pathLst>
                  <a:path w="13069" h="2318" extrusionOk="0">
                    <a:moveTo>
                      <a:pt x="7003" y="1"/>
                    </a:moveTo>
                    <a:cubicBezTo>
                      <a:pt x="4720" y="1"/>
                      <a:pt x="2439" y="334"/>
                      <a:pt x="260" y="991"/>
                    </a:cubicBezTo>
                    <a:cubicBezTo>
                      <a:pt x="163" y="1444"/>
                      <a:pt x="98" y="1897"/>
                      <a:pt x="1" y="2318"/>
                    </a:cubicBezTo>
                    <a:cubicBezTo>
                      <a:pt x="2248" y="1586"/>
                      <a:pt x="4626" y="1220"/>
                      <a:pt x="7009" y="1220"/>
                    </a:cubicBezTo>
                    <a:cubicBezTo>
                      <a:pt x="9052" y="1220"/>
                      <a:pt x="11098" y="1489"/>
                      <a:pt x="13069" y="2027"/>
                    </a:cubicBezTo>
                    <a:cubicBezTo>
                      <a:pt x="13036" y="1606"/>
                      <a:pt x="12972" y="1186"/>
                      <a:pt x="12907" y="765"/>
                    </a:cubicBezTo>
                    <a:cubicBezTo>
                      <a:pt x="10981" y="253"/>
                      <a:pt x="8991" y="1"/>
                      <a:pt x="70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1" name="Google Shape;2291;p37">
                <a:extLst>
                  <a:ext uri="{FF2B5EF4-FFF2-40B4-BE49-F238E27FC236}">
                    <a16:creationId xmlns:a16="http://schemas.microsoft.com/office/drawing/2014/main" id="{D7109456-3A71-F172-22DF-DB89B231D1AD}"/>
                  </a:ext>
                </a:extLst>
              </p:cNvPr>
              <p:cNvSpPr/>
              <p:nvPr/>
            </p:nvSpPr>
            <p:spPr>
              <a:xfrm>
                <a:off x="6472498" y="-1653429"/>
                <a:ext cx="188806" cy="35290"/>
              </a:xfrm>
              <a:custGeom>
                <a:avLst/>
                <a:gdLst/>
                <a:ahLst/>
                <a:cxnLst/>
                <a:rect l="l" t="t" r="r" b="b"/>
                <a:pathLst>
                  <a:path w="13231" h="2473" extrusionOk="0">
                    <a:moveTo>
                      <a:pt x="6257" y="1"/>
                    </a:moveTo>
                    <a:cubicBezTo>
                      <a:pt x="4108" y="1"/>
                      <a:pt x="1974" y="445"/>
                      <a:pt x="0" y="1211"/>
                    </a:cubicBezTo>
                    <a:cubicBezTo>
                      <a:pt x="65" y="1599"/>
                      <a:pt x="130" y="1987"/>
                      <a:pt x="227" y="2375"/>
                    </a:cubicBezTo>
                    <a:cubicBezTo>
                      <a:pt x="2102" y="1584"/>
                      <a:pt x="4136" y="1165"/>
                      <a:pt x="6209" y="1165"/>
                    </a:cubicBezTo>
                    <a:cubicBezTo>
                      <a:pt x="6425" y="1165"/>
                      <a:pt x="6641" y="1169"/>
                      <a:pt x="6858" y="1178"/>
                    </a:cubicBezTo>
                    <a:cubicBezTo>
                      <a:pt x="8863" y="1243"/>
                      <a:pt x="10836" y="1696"/>
                      <a:pt x="12648" y="2472"/>
                    </a:cubicBezTo>
                    <a:cubicBezTo>
                      <a:pt x="12810" y="2181"/>
                      <a:pt x="12971" y="1890"/>
                      <a:pt x="13133" y="1599"/>
                    </a:cubicBezTo>
                    <a:cubicBezTo>
                      <a:pt x="13165" y="1566"/>
                      <a:pt x="13198" y="1502"/>
                      <a:pt x="13230" y="1469"/>
                    </a:cubicBezTo>
                    <a:cubicBezTo>
                      <a:pt x="11225" y="596"/>
                      <a:pt x="9057" y="78"/>
                      <a:pt x="6890" y="14"/>
                    </a:cubicBezTo>
                    <a:cubicBezTo>
                      <a:pt x="6679" y="5"/>
                      <a:pt x="6468" y="1"/>
                      <a:pt x="625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2" name="Google Shape;2292;p37">
                <a:extLst>
                  <a:ext uri="{FF2B5EF4-FFF2-40B4-BE49-F238E27FC236}">
                    <a16:creationId xmlns:a16="http://schemas.microsoft.com/office/drawing/2014/main" id="{4876C52A-2540-E6DC-585A-94458B5FA11C}"/>
                  </a:ext>
                </a:extLst>
              </p:cNvPr>
              <p:cNvSpPr/>
              <p:nvPr/>
            </p:nvSpPr>
            <p:spPr>
              <a:xfrm>
                <a:off x="6478035" y="-1619483"/>
                <a:ext cx="163877" cy="37345"/>
              </a:xfrm>
              <a:custGeom>
                <a:avLst/>
                <a:gdLst/>
                <a:ahLst/>
                <a:cxnLst/>
                <a:rect l="l" t="t" r="r" b="b"/>
                <a:pathLst>
                  <a:path w="11484" h="2617" extrusionOk="0">
                    <a:moveTo>
                      <a:pt x="5396" y="1"/>
                    </a:moveTo>
                    <a:cubicBezTo>
                      <a:pt x="3538" y="1"/>
                      <a:pt x="1704" y="427"/>
                      <a:pt x="0" y="1225"/>
                    </a:cubicBezTo>
                    <a:cubicBezTo>
                      <a:pt x="0" y="1225"/>
                      <a:pt x="0" y="1258"/>
                      <a:pt x="33" y="1290"/>
                    </a:cubicBezTo>
                    <a:cubicBezTo>
                      <a:pt x="65" y="1678"/>
                      <a:pt x="65" y="2066"/>
                      <a:pt x="98" y="2454"/>
                    </a:cubicBezTo>
                    <a:cubicBezTo>
                      <a:pt x="1736" y="1622"/>
                      <a:pt x="3554" y="1168"/>
                      <a:pt x="5383" y="1168"/>
                    </a:cubicBezTo>
                    <a:cubicBezTo>
                      <a:pt x="5756" y="1168"/>
                      <a:pt x="6130" y="1187"/>
                      <a:pt x="6502" y="1225"/>
                    </a:cubicBezTo>
                    <a:cubicBezTo>
                      <a:pt x="8087" y="1387"/>
                      <a:pt x="9607" y="1872"/>
                      <a:pt x="10966" y="2616"/>
                    </a:cubicBezTo>
                    <a:cubicBezTo>
                      <a:pt x="11128" y="2293"/>
                      <a:pt x="11289" y="1937"/>
                      <a:pt x="11484" y="1581"/>
                    </a:cubicBezTo>
                    <a:cubicBezTo>
                      <a:pt x="9963" y="772"/>
                      <a:pt x="8314" y="223"/>
                      <a:pt x="6599" y="61"/>
                    </a:cubicBezTo>
                    <a:cubicBezTo>
                      <a:pt x="6198" y="21"/>
                      <a:pt x="5796" y="1"/>
                      <a:pt x="53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grpSp>
        <p:nvGrpSpPr>
          <p:cNvPr id="118" name="Google Shape;2293;p37">
            <a:extLst>
              <a:ext uri="{FF2B5EF4-FFF2-40B4-BE49-F238E27FC236}">
                <a16:creationId xmlns:a16="http://schemas.microsoft.com/office/drawing/2014/main" id="{5F3DAE81-D08A-E487-ED41-0CA58B99EED0}"/>
              </a:ext>
            </a:extLst>
          </p:cNvPr>
          <p:cNvGrpSpPr/>
          <p:nvPr/>
        </p:nvGrpSpPr>
        <p:grpSpPr>
          <a:xfrm>
            <a:off x="1338129" y="4842977"/>
            <a:ext cx="2343777" cy="1100907"/>
            <a:chOff x="1158390" y="5330452"/>
            <a:chExt cx="1016147" cy="477244"/>
          </a:xfrm>
        </p:grpSpPr>
        <p:sp>
          <p:nvSpPr>
            <p:cNvPr id="119" name="Google Shape;2294;p37">
              <a:extLst>
                <a:ext uri="{FF2B5EF4-FFF2-40B4-BE49-F238E27FC236}">
                  <a16:creationId xmlns:a16="http://schemas.microsoft.com/office/drawing/2014/main" id="{B178E327-06F3-43B2-555F-CFCBD4578C9A}"/>
                </a:ext>
              </a:extLst>
            </p:cNvPr>
            <p:cNvSpPr/>
            <p:nvPr/>
          </p:nvSpPr>
          <p:spPr>
            <a:xfrm>
              <a:off x="1378700" y="5688599"/>
              <a:ext cx="646661" cy="118122"/>
            </a:xfrm>
            <a:custGeom>
              <a:avLst/>
              <a:gdLst/>
              <a:ahLst/>
              <a:cxnLst/>
              <a:rect l="l" t="t" r="r" b="b"/>
              <a:pathLst>
                <a:path w="15909" h="2906" extrusionOk="0">
                  <a:moveTo>
                    <a:pt x="7948" y="1"/>
                  </a:moveTo>
                  <a:cubicBezTo>
                    <a:pt x="3561" y="1"/>
                    <a:pt x="0" y="560"/>
                    <a:pt x="0" y="1240"/>
                  </a:cubicBezTo>
                  <a:lnTo>
                    <a:pt x="0" y="1666"/>
                  </a:lnTo>
                  <a:cubicBezTo>
                    <a:pt x="0" y="2346"/>
                    <a:pt x="3561" y="2905"/>
                    <a:pt x="7948" y="2905"/>
                  </a:cubicBezTo>
                  <a:cubicBezTo>
                    <a:pt x="12348" y="2905"/>
                    <a:pt x="15908" y="2346"/>
                    <a:pt x="15908" y="1666"/>
                  </a:cubicBezTo>
                  <a:lnTo>
                    <a:pt x="15908" y="1240"/>
                  </a:lnTo>
                  <a:cubicBezTo>
                    <a:pt x="15908" y="560"/>
                    <a:pt x="12348" y="1"/>
                    <a:pt x="79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" name="Google Shape;2295;p37">
              <a:extLst>
                <a:ext uri="{FF2B5EF4-FFF2-40B4-BE49-F238E27FC236}">
                  <a16:creationId xmlns:a16="http://schemas.microsoft.com/office/drawing/2014/main" id="{DAFC9F3F-111F-1328-B8C0-1991DB67AA6E}"/>
                </a:ext>
              </a:extLst>
            </p:cNvPr>
            <p:cNvSpPr/>
            <p:nvPr/>
          </p:nvSpPr>
          <p:spPr>
            <a:xfrm>
              <a:off x="1383618" y="5343297"/>
              <a:ext cx="636784" cy="438708"/>
            </a:xfrm>
            <a:custGeom>
              <a:avLst/>
              <a:gdLst/>
              <a:ahLst/>
              <a:cxnLst/>
              <a:rect l="l" t="t" r="r" b="b"/>
              <a:pathLst>
                <a:path w="15666" h="10793" extrusionOk="0">
                  <a:moveTo>
                    <a:pt x="7827" y="1"/>
                  </a:moveTo>
                  <a:cubicBezTo>
                    <a:pt x="3513" y="1"/>
                    <a:pt x="1" y="548"/>
                    <a:pt x="1" y="1216"/>
                  </a:cubicBezTo>
                  <a:lnTo>
                    <a:pt x="1" y="9577"/>
                  </a:lnTo>
                  <a:cubicBezTo>
                    <a:pt x="1" y="10258"/>
                    <a:pt x="3513" y="10793"/>
                    <a:pt x="7827" y="10793"/>
                  </a:cubicBezTo>
                  <a:cubicBezTo>
                    <a:pt x="12154" y="10793"/>
                    <a:pt x="15666" y="10258"/>
                    <a:pt x="15666" y="9577"/>
                  </a:cubicBezTo>
                  <a:lnTo>
                    <a:pt x="15666" y="1216"/>
                  </a:lnTo>
                  <a:cubicBezTo>
                    <a:pt x="15666" y="548"/>
                    <a:pt x="12154" y="1"/>
                    <a:pt x="78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" name="Google Shape;2296;p37">
              <a:extLst>
                <a:ext uri="{FF2B5EF4-FFF2-40B4-BE49-F238E27FC236}">
                  <a16:creationId xmlns:a16="http://schemas.microsoft.com/office/drawing/2014/main" id="{BF169AFD-6F15-A044-5EBF-DE8363FCF06B}"/>
                </a:ext>
              </a:extLst>
            </p:cNvPr>
            <p:cNvSpPr/>
            <p:nvPr/>
          </p:nvSpPr>
          <p:spPr>
            <a:xfrm>
              <a:off x="1390041" y="5495279"/>
              <a:ext cx="620972" cy="288231"/>
            </a:xfrm>
            <a:custGeom>
              <a:avLst/>
              <a:gdLst/>
              <a:ahLst/>
              <a:cxnLst/>
              <a:rect l="l" t="t" r="r" b="b"/>
              <a:pathLst>
                <a:path w="15277" h="7091" extrusionOk="0">
                  <a:moveTo>
                    <a:pt x="7452" y="1"/>
                  </a:moveTo>
                  <a:cubicBezTo>
                    <a:pt x="6891" y="1"/>
                    <a:pt x="6328" y="57"/>
                    <a:pt x="5773" y="175"/>
                  </a:cubicBezTo>
                  <a:cubicBezTo>
                    <a:pt x="2978" y="722"/>
                    <a:pt x="1131" y="2314"/>
                    <a:pt x="1" y="4416"/>
                  </a:cubicBezTo>
                  <a:lnTo>
                    <a:pt x="1" y="5875"/>
                  </a:lnTo>
                  <a:cubicBezTo>
                    <a:pt x="1" y="6555"/>
                    <a:pt x="3501" y="7090"/>
                    <a:pt x="7827" y="7090"/>
                  </a:cubicBezTo>
                  <a:cubicBezTo>
                    <a:pt x="11303" y="7090"/>
                    <a:pt x="14256" y="6738"/>
                    <a:pt x="15277" y="6251"/>
                  </a:cubicBezTo>
                  <a:cubicBezTo>
                    <a:pt x="14949" y="2569"/>
                    <a:pt x="11238" y="1"/>
                    <a:pt x="74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" name="Google Shape;2297;p37">
              <a:extLst>
                <a:ext uri="{FF2B5EF4-FFF2-40B4-BE49-F238E27FC236}">
                  <a16:creationId xmlns:a16="http://schemas.microsoft.com/office/drawing/2014/main" id="{FF2D62C0-B5C7-145B-9038-0203B74D463F}"/>
                </a:ext>
              </a:extLst>
            </p:cNvPr>
            <p:cNvSpPr/>
            <p:nvPr/>
          </p:nvSpPr>
          <p:spPr>
            <a:xfrm>
              <a:off x="1378700" y="5342321"/>
              <a:ext cx="646661" cy="158607"/>
            </a:xfrm>
            <a:custGeom>
              <a:avLst/>
              <a:gdLst/>
              <a:ahLst/>
              <a:cxnLst/>
              <a:rect l="l" t="t" r="r" b="b"/>
              <a:pathLst>
                <a:path w="15909" h="3902" extrusionOk="0">
                  <a:moveTo>
                    <a:pt x="7948" y="1"/>
                  </a:moveTo>
                  <a:cubicBezTo>
                    <a:pt x="3561" y="1"/>
                    <a:pt x="0" y="547"/>
                    <a:pt x="0" y="1228"/>
                  </a:cubicBezTo>
                  <a:lnTo>
                    <a:pt x="0" y="2662"/>
                  </a:lnTo>
                  <a:cubicBezTo>
                    <a:pt x="0" y="3343"/>
                    <a:pt x="3561" y="3902"/>
                    <a:pt x="7948" y="3902"/>
                  </a:cubicBezTo>
                  <a:cubicBezTo>
                    <a:pt x="12348" y="3902"/>
                    <a:pt x="15908" y="3343"/>
                    <a:pt x="15908" y="2662"/>
                  </a:cubicBezTo>
                  <a:lnTo>
                    <a:pt x="15908" y="1228"/>
                  </a:lnTo>
                  <a:cubicBezTo>
                    <a:pt x="15908" y="547"/>
                    <a:pt x="12348" y="1"/>
                    <a:pt x="79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3" name="Google Shape;2298;p37">
              <a:extLst>
                <a:ext uri="{FF2B5EF4-FFF2-40B4-BE49-F238E27FC236}">
                  <a16:creationId xmlns:a16="http://schemas.microsoft.com/office/drawing/2014/main" id="{86562525-A151-5E15-C5DD-42EDEEB20A7F}"/>
                </a:ext>
              </a:extLst>
            </p:cNvPr>
            <p:cNvSpPr/>
            <p:nvPr/>
          </p:nvSpPr>
          <p:spPr>
            <a:xfrm>
              <a:off x="1398455" y="5348256"/>
              <a:ext cx="607152" cy="97351"/>
            </a:xfrm>
            <a:custGeom>
              <a:avLst/>
              <a:gdLst/>
              <a:ahLst/>
              <a:cxnLst/>
              <a:rect l="l" t="t" r="r" b="b"/>
              <a:pathLst>
                <a:path w="14937" h="2395" extrusionOk="0">
                  <a:moveTo>
                    <a:pt x="7462" y="0"/>
                  </a:moveTo>
                  <a:cubicBezTo>
                    <a:pt x="3342" y="0"/>
                    <a:pt x="0" y="535"/>
                    <a:pt x="0" y="1191"/>
                  </a:cubicBezTo>
                  <a:cubicBezTo>
                    <a:pt x="0" y="1860"/>
                    <a:pt x="3342" y="2395"/>
                    <a:pt x="7462" y="2395"/>
                  </a:cubicBezTo>
                  <a:cubicBezTo>
                    <a:pt x="11594" y="2395"/>
                    <a:pt x="14936" y="1860"/>
                    <a:pt x="14936" y="1191"/>
                  </a:cubicBezTo>
                  <a:cubicBezTo>
                    <a:pt x="14936" y="535"/>
                    <a:pt x="11594" y="0"/>
                    <a:pt x="74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" name="Google Shape;2299;p37">
              <a:extLst>
                <a:ext uri="{FF2B5EF4-FFF2-40B4-BE49-F238E27FC236}">
                  <a16:creationId xmlns:a16="http://schemas.microsoft.com/office/drawing/2014/main" id="{5A2DF5E1-FC8D-8B87-C63B-59386730400F}"/>
                </a:ext>
              </a:extLst>
            </p:cNvPr>
            <p:cNvSpPr/>
            <p:nvPr/>
          </p:nvSpPr>
          <p:spPr>
            <a:xfrm>
              <a:off x="1442435" y="5356670"/>
              <a:ext cx="519191" cy="80523"/>
            </a:xfrm>
            <a:custGeom>
              <a:avLst/>
              <a:gdLst/>
              <a:ahLst/>
              <a:cxnLst/>
              <a:rect l="l" t="t" r="r" b="b"/>
              <a:pathLst>
                <a:path w="12773" h="1981" extrusionOk="0">
                  <a:moveTo>
                    <a:pt x="6380" y="0"/>
                  </a:moveTo>
                  <a:cubicBezTo>
                    <a:pt x="2856" y="0"/>
                    <a:pt x="0" y="438"/>
                    <a:pt x="0" y="984"/>
                  </a:cubicBezTo>
                  <a:cubicBezTo>
                    <a:pt x="0" y="1543"/>
                    <a:pt x="2856" y="1981"/>
                    <a:pt x="6380" y="1981"/>
                  </a:cubicBezTo>
                  <a:cubicBezTo>
                    <a:pt x="9917" y="1981"/>
                    <a:pt x="12773" y="1543"/>
                    <a:pt x="12773" y="984"/>
                  </a:cubicBezTo>
                  <a:cubicBezTo>
                    <a:pt x="12773" y="438"/>
                    <a:pt x="9917" y="0"/>
                    <a:pt x="63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" name="Google Shape;2300;p37">
              <a:extLst>
                <a:ext uri="{FF2B5EF4-FFF2-40B4-BE49-F238E27FC236}">
                  <a16:creationId xmlns:a16="http://schemas.microsoft.com/office/drawing/2014/main" id="{F612F73C-5BF0-7A2B-86E5-82DFE7CFAE92}"/>
                </a:ext>
              </a:extLst>
            </p:cNvPr>
            <p:cNvSpPr/>
            <p:nvPr/>
          </p:nvSpPr>
          <p:spPr>
            <a:xfrm>
              <a:off x="1480441" y="5407033"/>
              <a:ext cx="352251" cy="29673"/>
            </a:xfrm>
            <a:custGeom>
              <a:avLst/>
              <a:gdLst/>
              <a:ahLst/>
              <a:cxnLst/>
              <a:rect l="l" t="t" r="r" b="b"/>
              <a:pathLst>
                <a:path w="8666" h="730" extrusionOk="0">
                  <a:moveTo>
                    <a:pt x="5445" y="1"/>
                  </a:moveTo>
                  <a:cubicBezTo>
                    <a:pt x="4254" y="37"/>
                    <a:pt x="3051" y="86"/>
                    <a:pt x="1860" y="159"/>
                  </a:cubicBezTo>
                  <a:cubicBezTo>
                    <a:pt x="1240" y="207"/>
                    <a:pt x="621" y="232"/>
                    <a:pt x="1" y="268"/>
                  </a:cubicBezTo>
                  <a:cubicBezTo>
                    <a:pt x="973" y="511"/>
                    <a:pt x="2650" y="693"/>
                    <a:pt x="4607" y="730"/>
                  </a:cubicBezTo>
                  <a:cubicBezTo>
                    <a:pt x="5956" y="475"/>
                    <a:pt x="7305" y="280"/>
                    <a:pt x="8666" y="134"/>
                  </a:cubicBezTo>
                  <a:cubicBezTo>
                    <a:pt x="7596" y="86"/>
                    <a:pt x="6527" y="37"/>
                    <a:pt x="5445" y="1"/>
                  </a:cubicBezTo>
                  <a:close/>
                </a:path>
              </a:pathLst>
            </a:custGeom>
            <a:solidFill>
              <a:srgbClr val="111C2D">
                <a:alpha val="376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" name="Google Shape;2301;p37">
              <a:extLst>
                <a:ext uri="{FF2B5EF4-FFF2-40B4-BE49-F238E27FC236}">
                  <a16:creationId xmlns:a16="http://schemas.microsoft.com/office/drawing/2014/main" id="{B3D1D4A4-EDA5-BD47-55B3-60BA86CD9DCB}"/>
                </a:ext>
              </a:extLst>
            </p:cNvPr>
            <p:cNvSpPr/>
            <p:nvPr/>
          </p:nvSpPr>
          <p:spPr>
            <a:xfrm>
              <a:off x="1742251" y="5417398"/>
              <a:ext cx="181328" cy="19308"/>
            </a:xfrm>
            <a:custGeom>
              <a:avLst/>
              <a:gdLst/>
              <a:ahLst/>
              <a:cxnLst/>
              <a:rect l="l" t="t" r="r" b="b"/>
              <a:pathLst>
                <a:path w="4461" h="475" extrusionOk="0">
                  <a:moveTo>
                    <a:pt x="4303" y="1"/>
                  </a:moveTo>
                  <a:cubicBezTo>
                    <a:pt x="2857" y="110"/>
                    <a:pt x="1423" y="256"/>
                    <a:pt x="1" y="475"/>
                  </a:cubicBezTo>
                  <a:cubicBezTo>
                    <a:pt x="378" y="463"/>
                    <a:pt x="754" y="450"/>
                    <a:pt x="1107" y="438"/>
                  </a:cubicBezTo>
                  <a:cubicBezTo>
                    <a:pt x="2030" y="305"/>
                    <a:pt x="2954" y="207"/>
                    <a:pt x="3890" y="135"/>
                  </a:cubicBezTo>
                  <a:cubicBezTo>
                    <a:pt x="4096" y="98"/>
                    <a:pt x="4291" y="62"/>
                    <a:pt x="4461" y="13"/>
                  </a:cubicBezTo>
                  <a:cubicBezTo>
                    <a:pt x="4412" y="13"/>
                    <a:pt x="4351" y="1"/>
                    <a:pt x="4303" y="1"/>
                  </a:cubicBezTo>
                  <a:close/>
                </a:path>
              </a:pathLst>
            </a:custGeom>
            <a:solidFill>
              <a:srgbClr val="111C2D">
                <a:alpha val="376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" name="Google Shape;2302;p37">
              <a:extLst>
                <a:ext uri="{FF2B5EF4-FFF2-40B4-BE49-F238E27FC236}">
                  <a16:creationId xmlns:a16="http://schemas.microsoft.com/office/drawing/2014/main" id="{97BA0F74-A0D7-5EE4-408C-A7BDEF3C3469}"/>
                </a:ext>
              </a:extLst>
            </p:cNvPr>
            <p:cNvSpPr/>
            <p:nvPr/>
          </p:nvSpPr>
          <p:spPr>
            <a:xfrm>
              <a:off x="1443899" y="5376262"/>
              <a:ext cx="517727" cy="28860"/>
            </a:xfrm>
            <a:custGeom>
              <a:avLst/>
              <a:gdLst/>
              <a:ahLst/>
              <a:cxnLst/>
              <a:rect l="l" t="t" r="r" b="b"/>
              <a:pathLst>
                <a:path w="12737" h="710" extrusionOk="0">
                  <a:moveTo>
                    <a:pt x="7681" y="1"/>
                  </a:moveTo>
                  <a:cubicBezTo>
                    <a:pt x="5295" y="1"/>
                    <a:pt x="2909" y="90"/>
                    <a:pt x="523" y="101"/>
                  </a:cubicBezTo>
                  <a:cubicBezTo>
                    <a:pt x="244" y="199"/>
                    <a:pt x="73" y="296"/>
                    <a:pt x="1" y="405"/>
                  </a:cubicBezTo>
                  <a:cubicBezTo>
                    <a:pt x="764" y="392"/>
                    <a:pt x="1529" y="385"/>
                    <a:pt x="2294" y="385"/>
                  </a:cubicBezTo>
                  <a:cubicBezTo>
                    <a:pt x="3661" y="385"/>
                    <a:pt x="5029" y="407"/>
                    <a:pt x="6393" y="454"/>
                  </a:cubicBezTo>
                  <a:cubicBezTo>
                    <a:pt x="7025" y="430"/>
                    <a:pt x="7645" y="417"/>
                    <a:pt x="8264" y="417"/>
                  </a:cubicBezTo>
                  <a:cubicBezTo>
                    <a:pt x="8349" y="417"/>
                    <a:pt x="8386" y="466"/>
                    <a:pt x="8398" y="527"/>
                  </a:cubicBezTo>
                  <a:cubicBezTo>
                    <a:pt x="9480" y="575"/>
                    <a:pt x="10561" y="636"/>
                    <a:pt x="11631" y="709"/>
                  </a:cubicBezTo>
                  <a:cubicBezTo>
                    <a:pt x="11983" y="685"/>
                    <a:pt x="12336" y="660"/>
                    <a:pt x="12688" y="636"/>
                  </a:cubicBezTo>
                  <a:cubicBezTo>
                    <a:pt x="12712" y="587"/>
                    <a:pt x="12737" y="551"/>
                    <a:pt x="12737" y="502"/>
                  </a:cubicBezTo>
                  <a:cubicBezTo>
                    <a:pt x="12737" y="344"/>
                    <a:pt x="12481" y="186"/>
                    <a:pt x="12020" y="53"/>
                  </a:cubicBezTo>
                  <a:cubicBezTo>
                    <a:pt x="10841" y="41"/>
                    <a:pt x="9650" y="16"/>
                    <a:pt x="8471" y="4"/>
                  </a:cubicBezTo>
                  <a:cubicBezTo>
                    <a:pt x="8208" y="2"/>
                    <a:pt x="7944" y="1"/>
                    <a:pt x="7681" y="1"/>
                  </a:cubicBezTo>
                  <a:close/>
                </a:path>
              </a:pathLst>
            </a:custGeom>
            <a:solidFill>
              <a:srgbClr val="111C2D">
                <a:alpha val="376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" name="Google Shape;2303;p37">
              <a:extLst>
                <a:ext uri="{FF2B5EF4-FFF2-40B4-BE49-F238E27FC236}">
                  <a16:creationId xmlns:a16="http://schemas.microsoft.com/office/drawing/2014/main" id="{86B1659E-D26E-9F69-C9F5-7C4FA6A7F6D6}"/>
                </a:ext>
              </a:extLst>
            </p:cNvPr>
            <p:cNvSpPr/>
            <p:nvPr/>
          </p:nvSpPr>
          <p:spPr>
            <a:xfrm>
              <a:off x="1700262" y="5466297"/>
              <a:ext cx="4024" cy="333513"/>
            </a:xfrm>
            <a:custGeom>
              <a:avLst/>
              <a:gdLst/>
              <a:ahLst/>
              <a:cxnLst/>
              <a:rect l="l" t="t" r="r" b="b"/>
              <a:pathLst>
                <a:path w="99" h="8205" extrusionOk="0">
                  <a:moveTo>
                    <a:pt x="1" y="1"/>
                  </a:moveTo>
                  <a:lnTo>
                    <a:pt x="1" y="8204"/>
                  </a:lnTo>
                  <a:lnTo>
                    <a:pt x="98" y="820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" name="Google Shape;2304;p37">
              <a:extLst>
                <a:ext uri="{FF2B5EF4-FFF2-40B4-BE49-F238E27FC236}">
                  <a16:creationId xmlns:a16="http://schemas.microsoft.com/office/drawing/2014/main" id="{3CF152CF-184D-A4AD-7D4A-48A02228AC30}"/>
                </a:ext>
              </a:extLst>
            </p:cNvPr>
            <p:cNvSpPr/>
            <p:nvPr/>
          </p:nvSpPr>
          <p:spPr>
            <a:xfrm>
              <a:off x="1877120" y="5451501"/>
              <a:ext cx="3983" cy="333960"/>
            </a:xfrm>
            <a:custGeom>
              <a:avLst/>
              <a:gdLst/>
              <a:ahLst/>
              <a:cxnLst/>
              <a:rect l="l" t="t" r="r" b="b"/>
              <a:pathLst>
                <a:path w="98" h="8216" extrusionOk="0">
                  <a:moveTo>
                    <a:pt x="0" y="0"/>
                  </a:moveTo>
                  <a:lnTo>
                    <a:pt x="0" y="8216"/>
                  </a:lnTo>
                  <a:lnTo>
                    <a:pt x="98" y="8216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" name="Google Shape;2305;p37">
              <a:extLst>
                <a:ext uri="{FF2B5EF4-FFF2-40B4-BE49-F238E27FC236}">
                  <a16:creationId xmlns:a16="http://schemas.microsoft.com/office/drawing/2014/main" id="{11D92416-BAC8-D849-3142-7BDF363257CD}"/>
                </a:ext>
              </a:extLst>
            </p:cNvPr>
            <p:cNvSpPr/>
            <p:nvPr/>
          </p:nvSpPr>
          <p:spPr>
            <a:xfrm>
              <a:off x="2005078" y="5427803"/>
              <a:ext cx="3496" cy="333472"/>
            </a:xfrm>
            <a:custGeom>
              <a:avLst/>
              <a:gdLst/>
              <a:ahLst/>
              <a:cxnLst/>
              <a:rect l="l" t="t" r="r" b="b"/>
              <a:pathLst>
                <a:path w="86" h="8204" extrusionOk="0">
                  <a:moveTo>
                    <a:pt x="0" y="0"/>
                  </a:moveTo>
                  <a:lnTo>
                    <a:pt x="0" y="8203"/>
                  </a:lnTo>
                  <a:lnTo>
                    <a:pt x="85" y="8203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" name="Google Shape;2306;p37">
              <a:extLst>
                <a:ext uri="{FF2B5EF4-FFF2-40B4-BE49-F238E27FC236}">
                  <a16:creationId xmlns:a16="http://schemas.microsoft.com/office/drawing/2014/main" id="{C3D4DE33-C887-2E7C-DDDB-DF11269E5BDA}"/>
                </a:ext>
              </a:extLst>
            </p:cNvPr>
            <p:cNvSpPr/>
            <p:nvPr/>
          </p:nvSpPr>
          <p:spPr>
            <a:xfrm>
              <a:off x="1523446" y="5451501"/>
              <a:ext cx="3983" cy="333960"/>
            </a:xfrm>
            <a:custGeom>
              <a:avLst/>
              <a:gdLst/>
              <a:ahLst/>
              <a:cxnLst/>
              <a:rect l="l" t="t" r="r" b="b"/>
              <a:pathLst>
                <a:path w="98" h="8216" extrusionOk="0">
                  <a:moveTo>
                    <a:pt x="0" y="0"/>
                  </a:moveTo>
                  <a:lnTo>
                    <a:pt x="0" y="8216"/>
                  </a:lnTo>
                  <a:lnTo>
                    <a:pt x="97" y="8216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" name="Google Shape;2307;p37">
              <a:extLst>
                <a:ext uri="{FF2B5EF4-FFF2-40B4-BE49-F238E27FC236}">
                  <a16:creationId xmlns:a16="http://schemas.microsoft.com/office/drawing/2014/main" id="{605AE491-2C73-03C7-8B56-EC091BEAB5F6}"/>
                </a:ext>
              </a:extLst>
            </p:cNvPr>
            <p:cNvSpPr/>
            <p:nvPr/>
          </p:nvSpPr>
          <p:spPr>
            <a:xfrm>
              <a:off x="1395975" y="5427803"/>
              <a:ext cx="3983" cy="333472"/>
            </a:xfrm>
            <a:custGeom>
              <a:avLst/>
              <a:gdLst/>
              <a:ahLst/>
              <a:cxnLst/>
              <a:rect l="l" t="t" r="r" b="b"/>
              <a:pathLst>
                <a:path w="98" h="8204" extrusionOk="0">
                  <a:moveTo>
                    <a:pt x="1" y="0"/>
                  </a:moveTo>
                  <a:lnTo>
                    <a:pt x="1" y="8203"/>
                  </a:lnTo>
                  <a:lnTo>
                    <a:pt x="98" y="8203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" name="Google Shape;2308;p37">
              <a:extLst>
                <a:ext uri="{FF2B5EF4-FFF2-40B4-BE49-F238E27FC236}">
                  <a16:creationId xmlns:a16="http://schemas.microsoft.com/office/drawing/2014/main" id="{D41E7CB8-527D-07B6-820E-F7930DE58F76}"/>
                </a:ext>
              </a:extLst>
            </p:cNvPr>
            <p:cNvSpPr/>
            <p:nvPr/>
          </p:nvSpPr>
          <p:spPr>
            <a:xfrm>
              <a:off x="1682987" y="5455932"/>
              <a:ext cx="40526" cy="45972"/>
            </a:xfrm>
            <a:custGeom>
              <a:avLst/>
              <a:gdLst/>
              <a:ahLst/>
              <a:cxnLst/>
              <a:rect l="l" t="t" r="r" b="b"/>
              <a:pathLst>
                <a:path w="997" h="1131" extrusionOk="0">
                  <a:moveTo>
                    <a:pt x="499" y="1"/>
                  </a:moveTo>
                  <a:cubicBezTo>
                    <a:pt x="231" y="1"/>
                    <a:pt x="0" y="147"/>
                    <a:pt x="0" y="341"/>
                  </a:cubicBezTo>
                  <a:lnTo>
                    <a:pt x="0" y="791"/>
                  </a:lnTo>
                  <a:cubicBezTo>
                    <a:pt x="0" y="973"/>
                    <a:pt x="231" y="1131"/>
                    <a:pt x="499" y="1131"/>
                  </a:cubicBezTo>
                  <a:cubicBezTo>
                    <a:pt x="766" y="1131"/>
                    <a:pt x="997" y="973"/>
                    <a:pt x="997" y="791"/>
                  </a:cubicBezTo>
                  <a:lnTo>
                    <a:pt x="997" y="341"/>
                  </a:lnTo>
                  <a:cubicBezTo>
                    <a:pt x="997" y="147"/>
                    <a:pt x="766" y="1"/>
                    <a:pt x="4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" name="Google Shape;2309;p37">
              <a:extLst>
                <a:ext uri="{FF2B5EF4-FFF2-40B4-BE49-F238E27FC236}">
                  <a16:creationId xmlns:a16="http://schemas.microsoft.com/office/drawing/2014/main" id="{0BC4131C-D917-33D2-A831-81E92E3EFA34}"/>
                </a:ext>
              </a:extLst>
            </p:cNvPr>
            <p:cNvSpPr/>
            <p:nvPr/>
          </p:nvSpPr>
          <p:spPr>
            <a:xfrm>
              <a:off x="1692865" y="5463858"/>
              <a:ext cx="13861" cy="42030"/>
            </a:xfrm>
            <a:custGeom>
              <a:avLst/>
              <a:gdLst/>
              <a:ahLst/>
              <a:cxnLst/>
              <a:rect l="l" t="t" r="r" b="b"/>
              <a:pathLst>
                <a:path w="341" h="1034" extrusionOk="0">
                  <a:moveTo>
                    <a:pt x="86" y="0"/>
                  </a:moveTo>
                  <a:cubicBezTo>
                    <a:pt x="37" y="61"/>
                    <a:pt x="1" y="146"/>
                    <a:pt x="1" y="243"/>
                  </a:cubicBezTo>
                  <a:lnTo>
                    <a:pt x="1" y="693"/>
                  </a:lnTo>
                  <a:cubicBezTo>
                    <a:pt x="1" y="887"/>
                    <a:pt x="110" y="1033"/>
                    <a:pt x="244" y="1033"/>
                  </a:cubicBezTo>
                  <a:cubicBezTo>
                    <a:pt x="280" y="1033"/>
                    <a:pt x="316" y="1021"/>
                    <a:pt x="341" y="1009"/>
                  </a:cubicBezTo>
                  <a:cubicBezTo>
                    <a:pt x="183" y="705"/>
                    <a:pt x="86" y="340"/>
                    <a:pt x="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" name="Google Shape;2310;p37">
              <a:extLst>
                <a:ext uri="{FF2B5EF4-FFF2-40B4-BE49-F238E27FC236}">
                  <a16:creationId xmlns:a16="http://schemas.microsoft.com/office/drawing/2014/main" id="{1D4083AF-8FFC-C363-FD1E-981ACDC232B9}"/>
                </a:ext>
              </a:extLst>
            </p:cNvPr>
            <p:cNvSpPr/>
            <p:nvPr/>
          </p:nvSpPr>
          <p:spPr>
            <a:xfrm>
              <a:off x="1696320" y="5459874"/>
              <a:ext cx="16340" cy="44997"/>
            </a:xfrm>
            <a:custGeom>
              <a:avLst/>
              <a:gdLst/>
              <a:ahLst/>
              <a:cxnLst/>
              <a:rect l="l" t="t" r="r" b="b"/>
              <a:pathLst>
                <a:path w="402" h="1107" extrusionOk="0">
                  <a:moveTo>
                    <a:pt x="159" y="1"/>
                  </a:moveTo>
                  <a:cubicBezTo>
                    <a:pt x="98" y="1"/>
                    <a:pt x="37" y="37"/>
                    <a:pt x="1" y="98"/>
                  </a:cubicBezTo>
                  <a:cubicBezTo>
                    <a:pt x="1" y="438"/>
                    <a:pt x="98" y="803"/>
                    <a:pt x="256" y="1107"/>
                  </a:cubicBezTo>
                  <a:cubicBezTo>
                    <a:pt x="341" y="1046"/>
                    <a:pt x="402" y="937"/>
                    <a:pt x="402" y="791"/>
                  </a:cubicBezTo>
                  <a:lnTo>
                    <a:pt x="402" y="341"/>
                  </a:lnTo>
                  <a:cubicBezTo>
                    <a:pt x="402" y="159"/>
                    <a:pt x="292" y="1"/>
                    <a:pt x="1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" name="Google Shape;2311;p37">
              <a:extLst>
                <a:ext uri="{FF2B5EF4-FFF2-40B4-BE49-F238E27FC236}">
                  <a16:creationId xmlns:a16="http://schemas.microsoft.com/office/drawing/2014/main" id="{1A13F7F7-6F0C-FCCA-2239-6592BA388846}"/>
                </a:ext>
              </a:extLst>
            </p:cNvPr>
            <p:cNvSpPr/>
            <p:nvPr/>
          </p:nvSpPr>
          <p:spPr>
            <a:xfrm>
              <a:off x="1854398" y="5445079"/>
              <a:ext cx="40038" cy="45972"/>
            </a:xfrm>
            <a:custGeom>
              <a:avLst/>
              <a:gdLst/>
              <a:ahLst/>
              <a:cxnLst/>
              <a:rect l="l" t="t" r="r" b="b"/>
              <a:pathLst>
                <a:path w="985" h="1131" extrusionOk="0">
                  <a:moveTo>
                    <a:pt x="499" y="0"/>
                  </a:moveTo>
                  <a:cubicBezTo>
                    <a:pt x="219" y="0"/>
                    <a:pt x="0" y="146"/>
                    <a:pt x="0" y="341"/>
                  </a:cubicBezTo>
                  <a:lnTo>
                    <a:pt x="0" y="790"/>
                  </a:lnTo>
                  <a:cubicBezTo>
                    <a:pt x="0" y="973"/>
                    <a:pt x="219" y="1131"/>
                    <a:pt x="499" y="1131"/>
                  </a:cubicBezTo>
                  <a:cubicBezTo>
                    <a:pt x="766" y="1131"/>
                    <a:pt x="985" y="973"/>
                    <a:pt x="985" y="790"/>
                  </a:cubicBezTo>
                  <a:lnTo>
                    <a:pt x="985" y="341"/>
                  </a:lnTo>
                  <a:cubicBezTo>
                    <a:pt x="985" y="146"/>
                    <a:pt x="766" y="0"/>
                    <a:pt x="4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" name="Google Shape;2312;p37">
              <a:extLst>
                <a:ext uri="{FF2B5EF4-FFF2-40B4-BE49-F238E27FC236}">
                  <a16:creationId xmlns:a16="http://schemas.microsoft.com/office/drawing/2014/main" id="{B370319B-AC01-ED8B-20F8-7E0AA873F5D6}"/>
                </a:ext>
              </a:extLst>
            </p:cNvPr>
            <p:cNvSpPr/>
            <p:nvPr/>
          </p:nvSpPr>
          <p:spPr>
            <a:xfrm>
              <a:off x="1868218" y="5452964"/>
              <a:ext cx="14389" cy="42030"/>
            </a:xfrm>
            <a:custGeom>
              <a:avLst/>
              <a:gdLst/>
              <a:ahLst/>
              <a:cxnLst/>
              <a:rect l="l" t="t" r="r" b="b"/>
              <a:pathLst>
                <a:path w="354" h="1034" extrusionOk="0">
                  <a:moveTo>
                    <a:pt x="86" y="1"/>
                  </a:moveTo>
                  <a:cubicBezTo>
                    <a:pt x="37" y="62"/>
                    <a:pt x="1" y="147"/>
                    <a:pt x="1" y="244"/>
                  </a:cubicBezTo>
                  <a:lnTo>
                    <a:pt x="1" y="694"/>
                  </a:lnTo>
                  <a:cubicBezTo>
                    <a:pt x="1" y="888"/>
                    <a:pt x="110" y="1034"/>
                    <a:pt x="244" y="1034"/>
                  </a:cubicBezTo>
                  <a:cubicBezTo>
                    <a:pt x="280" y="1034"/>
                    <a:pt x="317" y="1022"/>
                    <a:pt x="353" y="997"/>
                  </a:cubicBezTo>
                  <a:cubicBezTo>
                    <a:pt x="183" y="706"/>
                    <a:pt x="98" y="329"/>
                    <a:pt x="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8" name="Google Shape;2313;p37">
              <a:extLst>
                <a:ext uri="{FF2B5EF4-FFF2-40B4-BE49-F238E27FC236}">
                  <a16:creationId xmlns:a16="http://schemas.microsoft.com/office/drawing/2014/main" id="{66460BE8-55D1-A63F-7457-476A52E2D78B}"/>
                </a:ext>
              </a:extLst>
            </p:cNvPr>
            <p:cNvSpPr/>
            <p:nvPr/>
          </p:nvSpPr>
          <p:spPr>
            <a:xfrm>
              <a:off x="1871673" y="5449022"/>
              <a:ext cx="16340" cy="44509"/>
            </a:xfrm>
            <a:custGeom>
              <a:avLst/>
              <a:gdLst/>
              <a:ahLst/>
              <a:cxnLst/>
              <a:rect l="l" t="t" r="r" b="b"/>
              <a:pathLst>
                <a:path w="402" h="1095" extrusionOk="0">
                  <a:moveTo>
                    <a:pt x="159" y="1"/>
                  </a:moveTo>
                  <a:cubicBezTo>
                    <a:pt x="98" y="1"/>
                    <a:pt x="37" y="37"/>
                    <a:pt x="1" y="98"/>
                  </a:cubicBezTo>
                  <a:cubicBezTo>
                    <a:pt x="13" y="426"/>
                    <a:pt x="98" y="803"/>
                    <a:pt x="268" y="1094"/>
                  </a:cubicBezTo>
                  <a:cubicBezTo>
                    <a:pt x="341" y="1046"/>
                    <a:pt x="402" y="924"/>
                    <a:pt x="402" y="791"/>
                  </a:cubicBezTo>
                  <a:lnTo>
                    <a:pt x="402" y="341"/>
                  </a:lnTo>
                  <a:cubicBezTo>
                    <a:pt x="402" y="159"/>
                    <a:pt x="292" y="1"/>
                    <a:pt x="1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9" name="Google Shape;2314;p37">
              <a:extLst>
                <a:ext uri="{FF2B5EF4-FFF2-40B4-BE49-F238E27FC236}">
                  <a16:creationId xmlns:a16="http://schemas.microsoft.com/office/drawing/2014/main" id="{00A5F596-B331-F36D-05FB-735F44C4A73F}"/>
                </a:ext>
              </a:extLst>
            </p:cNvPr>
            <p:cNvSpPr/>
            <p:nvPr/>
          </p:nvSpPr>
          <p:spPr>
            <a:xfrm>
              <a:off x="1982356" y="5420853"/>
              <a:ext cx="40038" cy="46013"/>
            </a:xfrm>
            <a:custGeom>
              <a:avLst/>
              <a:gdLst/>
              <a:ahLst/>
              <a:cxnLst/>
              <a:rect l="l" t="t" r="r" b="b"/>
              <a:pathLst>
                <a:path w="985" h="1132" extrusionOk="0">
                  <a:moveTo>
                    <a:pt x="486" y="1"/>
                  </a:moveTo>
                  <a:cubicBezTo>
                    <a:pt x="219" y="1"/>
                    <a:pt x="0" y="147"/>
                    <a:pt x="0" y="341"/>
                  </a:cubicBezTo>
                  <a:lnTo>
                    <a:pt x="0" y="791"/>
                  </a:lnTo>
                  <a:cubicBezTo>
                    <a:pt x="0" y="973"/>
                    <a:pt x="219" y="1131"/>
                    <a:pt x="486" y="1131"/>
                  </a:cubicBezTo>
                  <a:cubicBezTo>
                    <a:pt x="766" y="1131"/>
                    <a:pt x="984" y="973"/>
                    <a:pt x="984" y="791"/>
                  </a:cubicBezTo>
                  <a:lnTo>
                    <a:pt x="984" y="341"/>
                  </a:lnTo>
                  <a:cubicBezTo>
                    <a:pt x="984" y="147"/>
                    <a:pt x="766" y="1"/>
                    <a:pt x="4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0" name="Google Shape;2315;p37">
              <a:extLst>
                <a:ext uri="{FF2B5EF4-FFF2-40B4-BE49-F238E27FC236}">
                  <a16:creationId xmlns:a16="http://schemas.microsoft.com/office/drawing/2014/main" id="{748C5F62-6878-9F4E-9E9D-737F8255E63B}"/>
                </a:ext>
              </a:extLst>
            </p:cNvPr>
            <p:cNvSpPr/>
            <p:nvPr/>
          </p:nvSpPr>
          <p:spPr>
            <a:xfrm>
              <a:off x="1996176" y="5428291"/>
              <a:ext cx="13861" cy="42030"/>
            </a:xfrm>
            <a:custGeom>
              <a:avLst/>
              <a:gdLst/>
              <a:ahLst/>
              <a:cxnLst/>
              <a:rect l="l" t="t" r="r" b="b"/>
              <a:pathLst>
                <a:path w="341" h="1034" extrusionOk="0">
                  <a:moveTo>
                    <a:pt x="73" y="0"/>
                  </a:moveTo>
                  <a:cubicBezTo>
                    <a:pt x="25" y="61"/>
                    <a:pt x="0" y="146"/>
                    <a:pt x="0" y="243"/>
                  </a:cubicBezTo>
                  <a:lnTo>
                    <a:pt x="0" y="693"/>
                  </a:lnTo>
                  <a:cubicBezTo>
                    <a:pt x="0" y="887"/>
                    <a:pt x="110" y="1033"/>
                    <a:pt x="243" y="1033"/>
                  </a:cubicBezTo>
                  <a:cubicBezTo>
                    <a:pt x="280" y="1033"/>
                    <a:pt x="316" y="1021"/>
                    <a:pt x="341" y="997"/>
                  </a:cubicBezTo>
                  <a:cubicBezTo>
                    <a:pt x="170" y="705"/>
                    <a:pt x="85" y="328"/>
                    <a:pt x="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" name="Google Shape;2316;p37">
              <a:extLst>
                <a:ext uri="{FF2B5EF4-FFF2-40B4-BE49-F238E27FC236}">
                  <a16:creationId xmlns:a16="http://schemas.microsoft.com/office/drawing/2014/main" id="{9FB73656-123C-A58F-369B-6526AC8AA7F6}"/>
                </a:ext>
              </a:extLst>
            </p:cNvPr>
            <p:cNvSpPr/>
            <p:nvPr/>
          </p:nvSpPr>
          <p:spPr>
            <a:xfrm>
              <a:off x="1999143" y="5424308"/>
              <a:ext cx="16828" cy="44509"/>
            </a:xfrm>
            <a:custGeom>
              <a:avLst/>
              <a:gdLst/>
              <a:ahLst/>
              <a:cxnLst/>
              <a:rect l="l" t="t" r="r" b="b"/>
              <a:pathLst>
                <a:path w="414" h="1095" extrusionOk="0">
                  <a:moveTo>
                    <a:pt x="170" y="1"/>
                  </a:moveTo>
                  <a:cubicBezTo>
                    <a:pt x="97" y="1"/>
                    <a:pt x="49" y="37"/>
                    <a:pt x="0" y="98"/>
                  </a:cubicBezTo>
                  <a:cubicBezTo>
                    <a:pt x="12" y="426"/>
                    <a:pt x="110" y="803"/>
                    <a:pt x="268" y="1095"/>
                  </a:cubicBezTo>
                  <a:cubicBezTo>
                    <a:pt x="353" y="1046"/>
                    <a:pt x="413" y="925"/>
                    <a:pt x="413" y="791"/>
                  </a:cubicBezTo>
                  <a:lnTo>
                    <a:pt x="413" y="341"/>
                  </a:lnTo>
                  <a:cubicBezTo>
                    <a:pt x="413" y="159"/>
                    <a:pt x="304" y="1"/>
                    <a:pt x="1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2" name="Google Shape;2317;p37">
              <a:extLst>
                <a:ext uri="{FF2B5EF4-FFF2-40B4-BE49-F238E27FC236}">
                  <a16:creationId xmlns:a16="http://schemas.microsoft.com/office/drawing/2014/main" id="{35A3BF26-69F3-AC1B-F51C-C0CA2EAD34FA}"/>
                </a:ext>
              </a:extLst>
            </p:cNvPr>
            <p:cNvSpPr/>
            <p:nvPr/>
          </p:nvSpPr>
          <p:spPr>
            <a:xfrm>
              <a:off x="1507634" y="5445079"/>
              <a:ext cx="40038" cy="45972"/>
            </a:xfrm>
            <a:custGeom>
              <a:avLst/>
              <a:gdLst/>
              <a:ahLst/>
              <a:cxnLst/>
              <a:rect l="l" t="t" r="r" b="b"/>
              <a:pathLst>
                <a:path w="985" h="1131" extrusionOk="0">
                  <a:moveTo>
                    <a:pt x="486" y="0"/>
                  </a:moveTo>
                  <a:cubicBezTo>
                    <a:pt x="219" y="0"/>
                    <a:pt x="0" y="146"/>
                    <a:pt x="0" y="341"/>
                  </a:cubicBezTo>
                  <a:lnTo>
                    <a:pt x="0" y="790"/>
                  </a:lnTo>
                  <a:cubicBezTo>
                    <a:pt x="0" y="973"/>
                    <a:pt x="219" y="1131"/>
                    <a:pt x="486" y="1131"/>
                  </a:cubicBezTo>
                  <a:cubicBezTo>
                    <a:pt x="766" y="1131"/>
                    <a:pt x="985" y="973"/>
                    <a:pt x="985" y="790"/>
                  </a:cubicBezTo>
                  <a:lnTo>
                    <a:pt x="985" y="341"/>
                  </a:lnTo>
                  <a:cubicBezTo>
                    <a:pt x="985" y="146"/>
                    <a:pt x="766" y="0"/>
                    <a:pt x="4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" name="Google Shape;2318;p37">
              <a:extLst>
                <a:ext uri="{FF2B5EF4-FFF2-40B4-BE49-F238E27FC236}">
                  <a16:creationId xmlns:a16="http://schemas.microsoft.com/office/drawing/2014/main" id="{2DC15B72-B10F-F72C-1A83-34F62339B4C3}"/>
                </a:ext>
              </a:extLst>
            </p:cNvPr>
            <p:cNvSpPr/>
            <p:nvPr/>
          </p:nvSpPr>
          <p:spPr>
            <a:xfrm>
              <a:off x="1519462" y="5452964"/>
              <a:ext cx="14389" cy="42030"/>
            </a:xfrm>
            <a:custGeom>
              <a:avLst/>
              <a:gdLst/>
              <a:ahLst/>
              <a:cxnLst/>
              <a:rect l="l" t="t" r="r" b="b"/>
              <a:pathLst>
                <a:path w="354" h="1034" extrusionOk="0">
                  <a:moveTo>
                    <a:pt x="268" y="1"/>
                  </a:moveTo>
                  <a:cubicBezTo>
                    <a:pt x="268" y="329"/>
                    <a:pt x="171" y="706"/>
                    <a:pt x="1" y="997"/>
                  </a:cubicBezTo>
                  <a:cubicBezTo>
                    <a:pt x="37" y="1022"/>
                    <a:pt x="74" y="1034"/>
                    <a:pt x="110" y="1034"/>
                  </a:cubicBezTo>
                  <a:cubicBezTo>
                    <a:pt x="244" y="1034"/>
                    <a:pt x="353" y="888"/>
                    <a:pt x="353" y="694"/>
                  </a:cubicBezTo>
                  <a:lnTo>
                    <a:pt x="353" y="244"/>
                  </a:lnTo>
                  <a:cubicBezTo>
                    <a:pt x="353" y="147"/>
                    <a:pt x="317" y="62"/>
                    <a:pt x="2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" name="Google Shape;2319;p37">
              <a:extLst>
                <a:ext uri="{FF2B5EF4-FFF2-40B4-BE49-F238E27FC236}">
                  <a16:creationId xmlns:a16="http://schemas.microsoft.com/office/drawing/2014/main" id="{286CF726-73AA-8AAF-DC8F-DDD175965322}"/>
                </a:ext>
              </a:extLst>
            </p:cNvPr>
            <p:cNvSpPr/>
            <p:nvPr/>
          </p:nvSpPr>
          <p:spPr>
            <a:xfrm>
              <a:off x="1514056" y="5449022"/>
              <a:ext cx="16340" cy="44509"/>
            </a:xfrm>
            <a:custGeom>
              <a:avLst/>
              <a:gdLst/>
              <a:ahLst/>
              <a:cxnLst/>
              <a:rect l="l" t="t" r="r" b="b"/>
              <a:pathLst>
                <a:path w="402" h="1095" extrusionOk="0">
                  <a:moveTo>
                    <a:pt x="243" y="1"/>
                  </a:moveTo>
                  <a:cubicBezTo>
                    <a:pt x="110" y="1"/>
                    <a:pt x="0" y="159"/>
                    <a:pt x="0" y="341"/>
                  </a:cubicBezTo>
                  <a:lnTo>
                    <a:pt x="0" y="791"/>
                  </a:lnTo>
                  <a:cubicBezTo>
                    <a:pt x="0" y="924"/>
                    <a:pt x="61" y="1046"/>
                    <a:pt x="134" y="1094"/>
                  </a:cubicBezTo>
                  <a:cubicBezTo>
                    <a:pt x="304" y="803"/>
                    <a:pt x="389" y="426"/>
                    <a:pt x="401" y="98"/>
                  </a:cubicBezTo>
                  <a:cubicBezTo>
                    <a:pt x="365" y="37"/>
                    <a:pt x="304" y="1"/>
                    <a:pt x="2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5" name="Google Shape;2320;p37">
              <a:extLst>
                <a:ext uri="{FF2B5EF4-FFF2-40B4-BE49-F238E27FC236}">
                  <a16:creationId xmlns:a16="http://schemas.microsoft.com/office/drawing/2014/main" id="{D6E979B8-FADF-84AC-4232-3868AACCA2EA}"/>
                </a:ext>
              </a:extLst>
            </p:cNvPr>
            <p:cNvSpPr/>
            <p:nvPr/>
          </p:nvSpPr>
          <p:spPr>
            <a:xfrm>
              <a:off x="1379675" y="5420853"/>
              <a:ext cx="40078" cy="46013"/>
            </a:xfrm>
            <a:custGeom>
              <a:avLst/>
              <a:gdLst/>
              <a:ahLst/>
              <a:cxnLst/>
              <a:rect l="l" t="t" r="r" b="b"/>
              <a:pathLst>
                <a:path w="986" h="1132" extrusionOk="0">
                  <a:moveTo>
                    <a:pt x="499" y="1"/>
                  </a:moveTo>
                  <a:cubicBezTo>
                    <a:pt x="219" y="1"/>
                    <a:pt x="1" y="147"/>
                    <a:pt x="1" y="341"/>
                  </a:cubicBezTo>
                  <a:lnTo>
                    <a:pt x="1" y="791"/>
                  </a:lnTo>
                  <a:cubicBezTo>
                    <a:pt x="1" y="973"/>
                    <a:pt x="219" y="1131"/>
                    <a:pt x="499" y="1131"/>
                  </a:cubicBezTo>
                  <a:cubicBezTo>
                    <a:pt x="766" y="1131"/>
                    <a:pt x="985" y="973"/>
                    <a:pt x="985" y="791"/>
                  </a:cubicBezTo>
                  <a:lnTo>
                    <a:pt x="985" y="341"/>
                  </a:lnTo>
                  <a:cubicBezTo>
                    <a:pt x="985" y="147"/>
                    <a:pt x="766" y="1"/>
                    <a:pt x="4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6" name="Google Shape;2321;p37">
              <a:extLst>
                <a:ext uri="{FF2B5EF4-FFF2-40B4-BE49-F238E27FC236}">
                  <a16:creationId xmlns:a16="http://schemas.microsoft.com/office/drawing/2014/main" id="{C6F21C84-1A08-6952-5324-5FDE8055A75B}"/>
                </a:ext>
              </a:extLst>
            </p:cNvPr>
            <p:cNvSpPr/>
            <p:nvPr/>
          </p:nvSpPr>
          <p:spPr>
            <a:xfrm>
              <a:off x="1392032" y="5428291"/>
              <a:ext cx="13861" cy="42030"/>
            </a:xfrm>
            <a:custGeom>
              <a:avLst/>
              <a:gdLst/>
              <a:ahLst/>
              <a:cxnLst/>
              <a:rect l="l" t="t" r="r" b="b"/>
              <a:pathLst>
                <a:path w="341" h="1034" extrusionOk="0">
                  <a:moveTo>
                    <a:pt x="268" y="0"/>
                  </a:moveTo>
                  <a:cubicBezTo>
                    <a:pt x="256" y="328"/>
                    <a:pt x="171" y="705"/>
                    <a:pt x="0" y="997"/>
                  </a:cubicBezTo>
                  <a:cubicBezTo>
                    <a:pt x="25" y="1021"/>
                    <a:pt x="61" y="1033"/>
                    <a:pt x="98" y="1033"/>
                  </a:cubicBezTo>
                  <a:cubicBezTo>
                    <a:pt x="231" y="1033"/>
                    <a:pt x="341" y="887"/>
                    <a:pt x="341" y="693"/>
                  </a:cubicBezTo>
                  <a:lnTo>
                    <a:pt x="341" y="243"/>
                  </a:lnTo>
                  <a:cubicBezTo>
                    <a:pt x="341" y="146"/>
                    <a:pt x="316" y="61"/>
                    <a:pt x="2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7" name="Google Shape;2322;p37">
              <a:extLst>
                <a:ext uri="{FF2B5EF4-FFF2-40B4-BE49-F238E27FC236}">
                  <a16:creationId xmlns:a16="http://schemas.microsoft.com/office/drawing/2014/main" id="{4D469CAE-3C1A-FCF2-8455-C9516EEBC1A9}"/>
                </a:ext>
              </a:extLst>
            </p:cNvPr>
            <p:cNvSpPr/>
            <p:nvPr/>
          </p:nvSpPr>
          <p:spPr>
            <a:xfrm>
              <a:off x="1386098" y="5424308"/>
              <a:ext cx="16828" cy="44509"/>
            </a:xfrm>
            <a:custGeom>
              <a:avLst/>
              <a:gdLst/>
              <a:ahLst/>
              <a:cxnLst/>
              <a:rect l="l" t="t" r="r" b="b"/>
              <a:pathLst>
                <a:path w="414" h="1095" extrusionOk="0">
                  <a:moveTo>
                    <a:pt x="244" y="1"/>
                  </a:moveTo>
                  <a:cubicBezTo>
                    <a:pt x="110" y="1"/>
                    <a:pt x="1" y="159"/>
                    <a:pt x="1" y="341"/>
                  </a:cubicBezTo>
                  <a:lnTo>
                    <a:pt x="1" y="791"/>
                  </a:lnTo>
                  <a:cubicBezTo>
                    <a:pt x="1" y="925"/>
                    <a:pt x="61" y="1046"/>
                    <a:pt x="146" y="1095"/>
                  </a:cubicBezTo>
                  <a:cubicBezTo>
                    <a:pt x="317" y="803"/>
                    <a:pt x="402" y="426"/>
                    <a:pt x="414" y="98"/>
                  </a:cubicBezTo>
                  <a:cubicBezTo>
                    <a:pt x="365" y="37"/>
                    <a:pt x="317" y="1"/>
                    <a:pt x="2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" name="Google Shape;2323;p37">
              <a:extLst>
                <a:ext uri="{FF2B5EF4-FFF2-40B4-BE49-F238E27FC236}">
                  <a16:creationId xmlns:a16="http://schemas.microsoft.com/office/drawing/2014/main" id="{69C4CBAC-9763-1B54-6E2B-09D84C69774E}"/>
                </a:ext>
              </a:extLst>
            </p:cNvPr>
            <p:cNvSpPr/>
            <p:nvPr/>
          </p:nvSpPr>
          <p:spPr>
            <a:xfrm>
              <a:off x="1682987" y="5757781"/>
              <a:ext cx="40526" cy="45972"/>
            </a:xfrm>
            <a:custGeom>
              <a:avLst/>
              <a:gdLst/>
              <a:ahLst/>
              <a:cxnLst/>
              <a:rect l="l" t="t" r="r" b="b"/>
              <a:pathLst>
                <a:path w="997" h="1131" extrusionOk="0">
                  <a:moveTo>
                    <a:pt x="499" y="0"/>
                  </a:moveTo>
                  <a:cubicBezTo>
                    <a:pt x="231" y="0"/>
                    <a:pt x="0" y="146"/>
                    <a:pt x="0" y="340"/>
                  </a:cubicBezTo>
                  <a:lnTo>
                    <a:pt x="0" y="790"/>
                  </a:lnTo>
                  <a:cubicBezTo>
                    <a:pt x="0" y="972"/>
                    <a:pt x="231" y="1130"/>
                    <a:pt x="499" y="1130"/>
                  </a:cubicBezTo>
                  <a:cubicBezTo>
                    <a:pt x="766" y="1130"/>
                    <a:pt x="997" y="972"/>
                    <a:pt x="997" y="790"/>
                  </a:cubicBezTo>
                  <a:lnTo>
                    <a:pt x="997" y="340"/>
                  </a:lnTo>
                  <a:cubicBezTo>
                    <a:pt x="997" y="146"/>
                    <a:pt x="766" y="0"/>
                    <a:pt x="4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9" name="Google Shape;2324;p37">
              <a:extLst>
                <a:ext uri="{FF2B5EF4-FFF2-40B4-BE49-F238E27FC236}">
                  <a16:creationId xmlns:a16="http://schemas.microsoft.com/office/drawing/2014/main" id="{108FE748-D2B3-1551-BD72-15873041C1D5}"/>
                </a:ext>
              </a:extLst>
            </p:cNvPr>
            <p:cNvSpPr/>
            <p:nvPr/>
          </p:nvSpPr>
          <p:spPr>
            <a:xfrm>
              <a:off x="1692865" y="5765667"/>
              <a:ext cx="13861" cy="42030"/>
            </a:xfrm>
            <a:custGeom>
              <a:avLst/>
              <a:gdLst/>
              <a:ahLst/>
              <a:cxnLst/>
              <a:rect l="l" t="t" r="r" b="b"/>
              <a:pathLst>
                <a:path w="341" h="1034" extrusionOk="0">
                  <a:moveTo>
                    <a:pt x="86" y="1"/>
                  </a:moveTo>
                  <a:cubicBezTo>
                    <a:pt x="37" y="61"/>
                    <a:pt x="1" y="146"/>
                    <a:pt x="1" y="244"/>
                  </a:cubicBezTo>
                  <a:lnTo>
                    <a:pt x="1" y="693"/>
                  </a:lnTo>
                  <a:cubicBezTo>
                    <a:pt x="1" y="888"/>
                    <a:pt x="110" y="1034"/>
                    <a:pt x="244" y="1034"/>
                  </a:cubicBezTo>
                  <a:cubicBezTo>
                    <a:pt x="280" y="1034"/>
                    <a:pt x="316" y="1021"/>
                    <a:pt x="341" y="1009"/>
                  </a:cubicBezTo>
                  <a:cubicBezTo>
                    <a:pt x="183" y="705"/>
                    <a:pt x="86" y="341"/>
                    <a:pt x="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" name="Google Shape;2325;p37">
              <a:extLst>
                <a:ext uri="{FF2B5EF4-FFF2-40B4-BE49-F238E27FC236}">
                  <a16:creationId xmlns:a16="http://schemas.microsoft.com/office/drawing/2014/main" id="{53106A1E-F3EA-13C6-E197-7774E1CABA75}"/>
                </a:ext>
              </a:extLst>
            </p:cNvPr>
            <p:cNvSpPr/>
            <p:nvPr/>
          </p:nvSpPr>
          <p:spPr>
            <a:xfrm>
              <a:off x="1696320" y="5761724"/>
              <a:ext cx="16340" cy="44997"/>
            </a:xfrm>
            <a:custGeom>
              <a:avLst/>
              <a:gdLst/>
              <a:ahLst/>
              <a:cxnLst/>
              <a:rect l="l" t="t" r="r" b="b"/>
              <a:pathLst>
                <a:path w="402" h="1107" extrusionOk="0">
                  <a:moveTo>
                    <a:pt x="159" y="0"/>
                  </a:moveTo>
                  <a:cubicBezTo>
                    <a:pt x="98" y="0"/>
                    <a:pt x="37" y="37"/>
                    <a:pt x="1" y="98"/>
                  </a:cubicBezTo>
                  <a:cubicBezTo>
                    <a:pt x="1" y="438"/>
                    <a:pt x="98" y="802"/>
                    <a:pt x="256" y="1106"/>
                  </a:cubicBezTo>
                  <a:cubicBezTo>
                    <a:pt x="341" y="1045"/>
                    <a:pt x="402" y="936"/>
                    <a:pt x="402" y="790"/>
                  </a:cubicBezTo>
                  <a:lnTo>
                    <a:pt x="402" y="341"/>
                  </a:lnTo>
                  <a:cubicBezTo>
                    <a:pt x="402" y="158"/>
                    <a:pt x="292" y="0"/>
                    <a:pt x="1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" name="Google Shape;2326;p37">
              <a:extLst>
                <a:ext uri="{FF2B5EF4-FFF2-40B4-BE49-F238E27FC236}">
                  <a16:creationId xmlns:a16="http://schemas.microsoft.com/office/drawing/2014/main" id="{05DE1107-087B-E323-DC71-2EBF6FF64B64}"/>
                </a:ext>
              </a:extLst>
            </p:cNvPr>
            <p:cNvSpPr/>
            <p:nvPr/>
          </p:nvSpPr>
          <p:spPr>
            <a:xfrm>
              <a:off x="1854398" y="5746888"/>
              <a:ext cx="40038" cy="45972"/>
            </a:xfrm>
            <a:custGeom>
              <a:avLst/>
              <a:gdLst/>
              <a:ahLst/>
              <a:cxnLst/>
              <a:rect l="l" t="t" r="r" b="b"/>
              <a:pathLst>
                <a:path w="985" h="1131" extrusionOk="0">
                  <a:moveTo>
                    <a:pt x="499" y="1"/>
                  </a:moveTo>
                  <a:cubicBezTo>
                    <a:pt x="219" y="1"/>
                    <a:pt x="0" y="147"/>
                    <a:pt x="0" y="341"/>
                  </a:cubicBezTo>
                  <a:lnTo>
                    <a:pt x="0" y="791"/>
                  </a:lnTo>
                  <a:cubicBezTo>
                    <a:pt x="0" y="973"/>
                    <a:pt x="219" y="1131"/>
                    <a:pt x="499" y="1131"/>
                  </a:cubicBezTo>
                  <a:cubicBezTo>
                    <a:pt x="766" y="1131"/>
                    <a:pt x="985" y="973"/>
                    <a:pt x="985" y="791"/>
                  </a:cubicBezTo>
                  <a:lnTo>
                    <a:pt x="985" y="341"/>
                  </a:lnTo>
                  <a:cubicBezTo>
                    <a:pt x="985" y="147"/>
                    <a:pt x="766" y="1"/>
                    <a:pt x="4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" name="Google Shape;2327;p37">
              <a:extLst>
                <a:ext uri="{FF2B5EF4-FFF2-40B4-BE49-F238E27FC236}">
                  <a16:creationId xmlns:a16="http://schemas.microsoft.com/office/drawing/2014/main" id="{DAA59B90-8916-8A70-F8CB-12BB53736D48}"/>
                </a:ext>
              </a:extLst>
            </p:cNvPr>
            <p:cNvSpPr/>
            <p:nvPr/>
          </p:nvSpPr>
          <p:spPr>
            <a:xfrm>
              <a:off x="1868218" y="5754814"/>
              <a:ext cx="14389" cy="42030"/>
            </a:xfrm>
            <a:custGeom>
              <a:avLst/>
              <a:gdLst/>
              <a:ahLst/>
              <a:cxnLst/>
              <a:rect l="l" t="t" r="r" b="b"/>
              <a:pathLst>
                <a:path w="354" h="1034" extrusionOk="0">
                  <a:moveTo>
                    <a:pt x="86" y="0"/>
                  </a:moveTo>
                  <a:cubicBezTo>
                    <a:pt x="37" y="61"/>
                    <a:pt x="1" y="146"/>
                    <a:pt x="1" y="243"/>
                  </a:cubicBezTo>
                  <a:lnTo>
                    <a:pt x="1" y="693"/>
                  </a:lnTo>
                  <a:cubicBezTo>
                    <a:pt x="1" y="887"/>
                    <a:pt x="110" y="1033"/>
                    <a:pt x="244" y="1033"/>
                  </a:cubicBezTo>
                  <a:cubicBezTo>
                    <a:pt x="280" y="1033"/>
                    <a:pt x="317" y="1021"/>
                    <a:pt x="353" y="997"/>
                  </a:cubicBezTo>
                  <a:cubicBezTo>
                    <a:pt x="183" y="705"/>
                    <a:pt x="98" y="328"/>
                    <a:pt x="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" name="Google Shape;2328;p37">
              <a:extLst>
                <a:ext uri="{FF2B5EF4-FFF2-40B4-BE49-F238E27FC236}">
                  <a16:creationId xmlns:a16="http://schemas.microsoft.com/office/drawing/2014/main" id="{30D82063-C3B8-E9CD-05E6-9ED07B99B549}"/>
                </a:ext>
              </a:extLst>
            </p:cNvPr>
            <p:cNvSpPr/>
            <p:nvPr/>
          </p:nvSpPr>
          <p:spPr>
            <a:xfrm>
              <a:off x="1871673" y="5750830"/>
              <a:ext cx="16340" cy="44509"/>
            </a:xfrm>
            <a:custGeom>
              <a:avLst/>
              <a:gdLst/>
              <a:ahLst/>
              <a:cxnLst/>
              <a:rect l="l" t="t" r="r" b="b"/>
              <a:pathLst>
                <a:path w="402" h="1095" extrusionOk="0">
                  <a:moveTo>
                    <a:pt x="159" y="1"/>
                  </a:moveTo>
                  <a:cubicBezTo>
                    <a:pt x="98" y="1"/>
                    <a:pt x="37" y="37"/>
                    <a:pt x="1" y="98"/>
                  </a:cubicBezTo>
                  <a:cubicBezTo>
                    <a:pt x="13" y="426"/>
                    <a:pt x="98" y="803"/>
                    <a:pt x="268" y="1095"/>
                  </a:cubicBezTo>
                  <a:cubicBezTo>
                    <a:pt x="341" y="1046"/>
                    <a:pt x="402" y="925"/>
                    <a:pt x="402" y="791"/>
                  </a:cubicBezTo>
                  <a:lnTo>
                    <a:pt x="402" y="341"/>
                  </a:lnTo>
                  <a:cubicBezTo>
                    <a:pt x="402" y="159"/>
                    <a:pt x="292" y="1"/>
                    <a:pt x="1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" name="Google Shape;2329;p37">
              <a:extLst>
                <a:ext uri="{FF2B5EF4-FFF2-40B4-BE49-F238E27FC236}">
                  <a16:creationId xmlns:a16="http://schemas.microsoft.com/office/drawing/2014/main" id="{C1044574-72D9-190A-D3C7-46592CDD31B2}"/>
                </a:ext>
              </a:extLst>
            </p:cNvPr>
            <p:cNvSpPr/>
            <p:nvPr/>
          </p:nvSpPr>
          <p:spPr>
            <a:xfrm>
              <a:off x="1982356" y="5722702"/>
              <a:ext cx="40038" cy="45972"/>
            </a:xfrm>
            <a:custGeom>
              <a:avLst/>
              <a:gdLst/>
              <a:ahLst/>
              <a:cxnLst/>
              <a:rect l="l" t="t" r="r" b="b"/>
              <a:pathLst>
                <a:path w="985" h="1131" extrusionOk="0">
                  <a:moveTo>
                    <a:pt x="486" y="0"/>
                  </a:moveTo>
                  <a:cubicBezTo>
                    <a:pt x="219" y="0"/>
                    <a:pt x="0" y="146"/>
                    <a:pt x="0" y="341"/>
                  </a:cubicBezTo>
                  <a:lnTo>
                    <a:pt x="0" y="790"/>
                  </a:lnTo>
                  <a:cubicBezTo>
                    <a:pt x="0" y="972"/>
                    <a:pt x="219" y="1130"/>
                    <a:pt x="486" y="1130"/>
                  </a:cubicBezTo>
                  <a:cubicBezTo>
                    <a:pt x="766" y="1130"/>
                    <a:pt x="984" y="972"/>
                    <a:pt x="984" y="790"/>
                  </a:cubicBezTo>
                  <a:lnTo>
                    <a:pt x="984" y="341"/>
                  </a:lnTo>
                  <a:cubicBezTo>
                    <a:pt x="984" y="146"/>
                    <a:pt x="766" y="0"/>
                    <a:pt x="4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5" name="Google Shape;2330;p37">
              <a:extLst>
                <a:ext uri="{FF2B5EF4-FFF2-40B4-BE49-F238E27FC236}">
                  <a16:creationId xmlns:a16="http://schemas.microsoft.com/office/drawing/2014/main" id="{3CAEFE8B-DD16-50BF-D42C-3E62FCCAB624}"/>
                </a:ext>
              </a:extLst>
            </p:cNvPr>
            <p:cNvSpPr/>
            <p:nvPr/>
          </p:nvSpPr>
          <p:spPr>
            <a:xfrm>
              <a:off x="1996176" y="5730100"/>
              <a:ext cx="13861" cy="42030"/>
            </a:xfrm>
            <a:custGeom>
              <a:avLst/>
              <a:gdLst/>
              <a:ahLst/>
              <a:cxnLst/>
              <a:rect l="l" t="t" r="r" b="b"/>
              <a:pathLst>
                <a:path w="341" h="1034" extrusionOk="0">
                  <a:moveTo>
                    <a:pt x="73" y="1"/>
                  </a:moveTo>
                  <a:cubicBezTo>
                    <a:pt x="25" y="61"/>
                    <a:pt x="0" y="146"/>
                    <a:pt x="0" y="244"/>
                  </a:cubicBezTo>
                  <a:lnTo>
                    <a:pt x="0" y="693"/>
                  </a:lnTo>
                  <a:cubicBezTo>
                    <a:pt x="0" y="888"/>
                    <a:pt x="110" y="1034"/>
                    <a:pt x="243" y="1034"/>
                  </a:cubicBezTo>
                  <a:cubicBezTo>
                    <a:pt x="280" y="1034"/>
                    <a:pt x="316" y="1021"/>
                    <a:pt x="341" y="1009"/>
                  </a:cubicBezTo>
                  <a:cubicBezTo>
                    <a:pt x="170" y="705"/>
                    <a:pt x="85" y="329"/>
                    <a:pt x="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6" name="Google Shape;2331;p37">
              <a:extLst>
                <a:ext uri="{FF2B5EF4-FFF2-40B4-BE49-F238E27FC236}">
                  <a16:creationId xmlns:a16="http://schemas.microsoft.com/office/drawing/2014/main" id="{BC4D31AF-16F8-F096-81C8-1D4733AE9F9F}"/>
                </a:ext>
              </a:extLst>
            </p:cNvPr>
            <p:cNvSpPr/>
            <p:nvPr/>
          </p:nvSpPr>
          <p:spPr>
            <a:xfrm>
              <a:off x="1999143" y="5726157"/>
              <a:ext cx="16828" cy="44509"/>
            </a:xfrm>
            <a:custGeom>
              <a:avLst/>
              <a:gdLst/>
              <a:ahLst/>
              <a:cxnLst/>
              <a:rect l="l" t="t" r="r" b="b"/>
              <a:pathLst>
                <a:path w="414" h="1095" extrusionOk="0">
                  <a:moveTo>
                    <a:pt x="170" y="0"/>
                  </a:moveTo>
                  <a:cubicBezTo>
                    <a:pt x="97" y="0"/>
                    <a:pt x="49" y="37"/>
                    <a:pt x="0" y="98"/>
                  </a:cubicBezTo>
                  <a:cubicBezTo>
                    <a:pt x="12" y="426"/>
                    <a:pt x="110" y="802"/>
                    <a:pt x="268" y="1094"/>
                  </a:cubicBezTo>
                  <a:cubicBezTo>
                    <a:pt x="353" y="1045"/>
                    <a:pt x="413" y="924"/>
                    <a:pt x="413" y="790"/>
                  </a:cubicBezTo>
                  <a:lnTo>
                    <a:pt x="413" y="341"/>
                  </a:lnTo>
                  <a:cubicBezTo>
                    <a:pt x="413" y="158"/>
                    <a:pt x="304" y="0"/>
                    <a:pt x="1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7" name="Google Shape;2332;p37">
              <a:extLst>
                <a:ext uri="{FF2B5EF4-FFF2-40B4-BE49-F238E27FC236}">
                  <a16:creationId xmlns:a16="http://schemas.microsoft.com/office/drawing/2014/main" id="{DF3CBFE9-7025-6040-BE27-A4B7625D828A}"/>
                </a:ext>
              </a:extLst>
            </p:cNvPr>
            <p:cNvSpPr/>
            <p:nvPr/>
          </p:nvSpPr>
          <p:spPr>
            <a:xfrm>
              <a:off x="1507634" y="5746888"/>
              <a:ext cx="40038" cy="45972"/>
            </a:xfrm>
            <a:custGeom>
              <a:avLst/>
              <a:gdLst/>
              <a:ahLst/>
              <a:cxnLst/>
              <a:rect l="l" t="t" r="r" b="b"/>
              <a:pathLst>
                <a:path w="985" h="1131" extrusionOk="0">
                  <a:moveTo>
                    <a:pt x="486" y="1"/>
                  </a:moveTo>
                  <a:cubicBezTo>
                    <a:pt x="219" y="1"/>
                    <a:pt x="0" y="147"/>
                    <a:pt x="0" y="341"/>
                  </a:cubicBezTo>
                  <a:lnTo>
                    <a:pt x="0" y="791"/>
                  </a:lnTo>
                  <a:cubicBezTo>
                    <a:pt x="0" y="973"/>
                    <a:pt x="219" y="1131"/>
                    <a:pt x="486" y="1131"/>
                  </a:cubicBezTo>
                  <a:cubicBezTo>
                    <a:pt x="766" y="1131"/>
                    <a:pt x="985" y="973"/>
                    <a:pt x="985" y="791"/>
                  </a:cubicBezTo>
                  <a:lnTo>
                    <a:pt x="985" y="341"/>
                  </a:lnTo>
                  <a:cubicBezTo>
                    <a:pt x="985" y="147"/>
                    <a:pt x="766" y="1"/>
                    <a:pt x="4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" name="Google Shape;2333;p37">
              <a:extLst>
                <a:ext uri="{FF2B5EF4-FFF2-40B4-BE49-F238E27FC236}">
                  <a16:creationId xmlns:a16="http://schemas.microsoft.com/office/drawing/2014/main" id="{B75F2FEC-E157-DFB7-4DEC-0CA5E336211D}"/>
                </a:ext>
              </a:extLst>
            </p:cNvPr>
            <p:cNvSpPr/>
            <p:nvPr/>
          </p:nvSpPr>
          <p:spPr>
            <a:xfrm>
              <a:off x="1519462" y="5754814"/>
              <a:ext cx="14389" cy="42030"/>
            </a:xfrm>
            <a:custGeom>
              <a:avLst/>
              <a:gdLst/>
              <a:ahLst/>
              <a:cxnLst/>
              <a:rect l="l" t="t" r="r" b="b"/>
              <a:pathLst>
                <a:path w="354" h="1034" extrusionOk="0">
                  <a:moveTo>
                    <a:pt x="268" y="0"/>
                  </a:moveTo>
                  <a:cubicBezTo>
                    <a:pt x="268" y="328"/>
                    <a:pt x="171" y="705"/>
                    <a:pt x="1" y="997"/>
                  </a:cubicBezTo>
                  <a:cubicBezTo>
                    <a:pt x="37" y="1021"/>
                    <a:pt x="74" y="1033"/>
                    <a:pt x="110" y="1033"/>
                  </a:cubicBezTo>
                  <a:cubicBezTo>
                    <a:pt x="244" y="1033"/>
                    <a:pt x="353" y="887"/>
                    <a:pt x="353" y="693"/>
                  </a:cubicBezTo>
                  <a:lnTo>
                    <a:pt x="353" y="243"/>
                  </a:lnTo>
                  <a:cubicBezTo>
                    <a:pt x="353" y="146"/>
                    <a:pt x="317" y="61"/>
                    <a:pt x="2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9" name="Google Shape;2334;p37">
              <a:extLst>
                <a:ext uri="{FF2B5EF4-FFF2-40B4-BE49-F238E27FC236}">
                  <a16:creationId xmlns:a16="http://schemas.microsoft.com/office/drawing/2014/main" id="{9C5F2794-629F-7895-BA6B-77683BA212D6}"/>
                </a:ext>
              </a:extLst>
            </p:cNvPr>
            <p:cNvSpPr/>
            <p:nvPr/>
          </p:nvSpPr>
          <p:spPr>
            <a:xfrm>
              <a:off x="1514056" y="5750830"/>
              <a:ext cx="16340" cy="44509"/>
            </a:xfrm>
            <a:custGeom>
              <a:avLst/>
              <a:gdLst/>
              <a:ahLst/>
              <a:cxnLst/>
              <a:rect l="l" t="t" r="r" b="b"/>
              <a:pathLst>
                <a:path w="402" h="1095" extrusionOk="0">
                  <a:moveTo>
                    <a:pt x="243" y="1"/>
                  </a:moveTo>
                  <a:cubicBezTo>
                    <a:pt x="110" y="1"/>
                    <a:pt x="0" y="159"/>
                    <a:pt x="0" y="341"/>
                  </a:cubicBezTo>
                  <a:lnTo>
                    <a:pt x="0" y="791"/>
                  </a:lnTo>
                  <a:cubicBezTo>
                    <a:pt x="0" y="925"/>
                    <a:pt x="61" y="1046"/>
                    <a:pt x="134" y="1095"/>
                  </a:cubicBezTo>
                  <a:cubicBezTo>
                    <a:pt x="304" y="803"/>
                    <a:pt x="389" y="426"/>
                    <a:pt x="401" y="98"/>
                  </a:cubicBezTo>
                  <a:cubicBezTo>
                    <a:pt x="365" y="37"/>
                    <a:pt x="304" y="1"/>
                    <a:pt x="2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" name="Google Shape;2335;p37">
              <a:extLst>
                <a:ext uri="{FF2B5EF4-FFF2-40B4-BE49-F238E27FC236}">
                  <a16:creationId xmlns:a16="http://schemas.microsoft.com/office/drawing/2014/main" id="{E286FCDA-B700-D55F-C889-2A8F9C41EC2E}"/>
                </a:ext>
              </a:extLst>
            </p:cNvPr>
            <p:cNvSpPr/>
            <p:nvPr/>
          </p:nvSpPr>
          <p:spPr>
            <a:xfrm>
              <a:off x="1379675" y="5722702"/>
              <a:ext cx="40078" cy="45972"/>
            </a:xfrm>
            <a:custGeom>
              <a:avLst/>
              <a:gdLst/>
              <a:ahLst/>
              <a:cxnLst/>
              <a:rect l="l" t="t" r="r" b="b"/>
              <a:pathLst>
                <a:path w="986" h="1131" extrusionOk="0">
                  <a:moveTo>
                    <a:pt x="499" y="0"/>
                  </a:moveTo>
                  <a:cubicBezTo>
                    <a:pt x="219" y="0"/>
                    <a:pt x="1" y="146"/>
                    <a:pt x="1" y="341"/>
                  </a:cubicBezTo>
                  <a:lnTo>
                    <a:pt x="1" y="790"/>
                  </a:lnTo>
                  <a:cubicBezTo>
                    <a:pt x="1" y="972"/>
                    <a:pt x="219" y="1130"/>
                    <a:pt x="499" y="1130"/>
                  </a:cubicBezTo>
                  <a:cubicBezTo>
                    <a:pt x="766" y="1130"/>
                    <a:pt x="985" y="972"/>
                    <a:pt x="985" y="790"/>
                  </a:cubicBezTo>
                  <a:lnTo>
                    <a:pt x="985" y="341"/>
                  </a:lnTo>
                  <a:cubicBezTo>
                    <a:pt x="985" y="146"/>
                    <a:pt x="766" y="0"/>
                    <a:pt x="4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" name="Google Shape;2336;p37">
              <a:extLst>
                <a:ext uri="{FF2B5EF4-FFF2-40B4-BE49-F238E27FC236}">
                  <a16:creationId xmlns:a16="http://schemas.microsoft.com/office/drawing/2014/main" id="{F0E86D8A-9615-E121-08E2-2E11B4C5E900}"/>
                </a:ext>
              </a:extLst>
            </p:cNvPr>
            <p:cNvSpPr/>
            <p:nvPr/>
          </p:nvSpPr>
          <p:spPr>
            <a:xfrm>
              <a:off x="1392032" y="5730100"/>
              <a:ext cx="13861" cy="42030"/>
            </a:xfrm>
            <a:custGeom>
              <a:avLst/>
              <a:gdLst/>
              <a:ahLst/>
              <a:cxnLst/>
              <a:rect l="l" t="t" r="r" b="b"/>
              <a:pathLst>
                <a:path w="341" h="1034" extrusionOk="0">
                  <a:moveTo>
                    <a:pt x="268" y="1"/>
                  </a:moveTo>
                  <a:cubicBezTo>
                    <a:pt x="256" y="329"/>
                    <a:pt x="171" y="705"/>
                    <a:pt x="0" y="1009"/>
                  </a:cubicBezTo>
                  <a:cubicBezTo>
                    <a:pt x="25" y="1021"/>
                    <a:pt x="61" y="1034"/>
                    <a:pt x="98" y="1034"/>
                  </a:cubicBezTo>
                  <a:cubicBezTo>
                    <a:pt x="231" y="1034"/>
                    <a:pt x="341" y="888"/>
                    <a:pt x="341" y="693"/>
                  </a:cubicBezTo>
                  <a:lnTo>
                    <a:pt x="341" y="244"/>
                  </a:lnTo>
                  <a:cubicBezTo>
                    <a:pt x="341" y="146"/>
                    <a:pt x="316" y="61"/>
                    <a:pt x="2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" name="Google Shape;2337;p37">
              <a:extLst>
                <a:ext uri="{FF2B5EF4-FFF2-40B4-BE49-F238E27FC236}">
                  <a16:creationId xmlns:a16="http://schemas.microsoft.com/office/drawing/2014/main" id="{602CF941-5984-3B4A-FE8F-7BEC118918DD}"/>
                </a:ext>
              </a:extLst>
            </p:cNvPr>
            <p:cNvSpPr/>
            <p:nvPr/>
          </p:nvSpPr>
          <p:spPr>
            <a:xfrm>
              <a:off x="1386098" y="5726157"/>
              <a:ext cx="16828" cy="44509"/>
            </a:xfrm>
            <a:custGeom>
              <a:avLst/>
              <a:gdLst/>
              <a:ahLst/>
              <a:cxnLst/>
              <a:rect l="l" t="t" r="r" b="b"/>
              <a:pathLst>
                <a:path w="414" h="1095" extrusionOk="0">
                  <a:moveTo>
                    <a:pt x="244" y="0"/>
                  </a:moveTo>
                  <a:cubicBezTo>
                    <a:pt x="110" y="0"/>
                    <a:pt x="1" y="158"/>
                    <a:pt x="1" y="341"/>
                  </a:cubicBezTo>
                  <a:lnTo>
                    <a:pt x="1" y="790"/>
                  </a:lnTo>
                  <a:cubicBezTo>
                    <a:pt x="1" y="924"/>
                    <a:pt x="61" y="1045"/>
                    <a:pt x="146" y="1094"/>
                  </a:cubicBezTo>
                  <a:cubicBezTo>
                    <a:pt x="317" y="802"/>
                    <a:pt x="402" y="426"/>
                    <a:pt x="414" y="98"/>
                  </a:cubicBezTo>
                  <a:cubicBezTo>
                    <a:pt x="365" y="37"/>
                    <a:pt x="317" y="0"/>
                    <a:pt x="2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" name="Google Shape;2338;p37">
              <a:extLst>
                <a:ext uri="{FF2B5EF4-FFF2-40B4-BE49-F238E27FC236}">
                  <a16:creationId xmlns:a16="http://schemas.microsoft.com/office/drawing/2014/main" id="{1E2F90DA-446C-C1B3-F7A3-3F69AAE83644}"/>
                </a:ext>
              </a:extLst>
            </p:cNvPr>
            <p:cNvSpPr/>
            <p:nvPr/>
          </p:nvSpPr>
          <p:spPr>
            <a:xfrm>
              <a:off x="1417234" y="5485564"/>
              <a:ext cx="42517" cy="79588"/>
            </a:xfrm>
            <a:custGeom>
              <a:avLst/>
              <a:gdLst/>
              <a:ahLst/>
              <a:cxnLst/>
              <a:rect l="l" t="t" r="r" b="b"/>
              <a:pathLst>
                <a:path w="1046" h="1958" extrusionOk="0">
                  <a:moveTo>
                    <a:pt x="0" y="1"/>
                  </a:moveTo>
                  <a:lnTo>
                    <a:pt x="0" y="1727"/>
                  </a:lnTo>
                  <a:cubicBezTo>
                    <a:pt x="353" y="1800"/>
                    <a:pt x="705" y="1885"/>
                    <a:pt x="1045" y="1958"/>
                  </a:cubicBezTo>
                  <a:lnTo>
                    <a:pt x="1045" y="23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" name="Google Shape;2339;p37">
              <a:extLst>
                <a:ext uri="{FF2B5EF4-FFF2-40B4-BE49-F238E27FC236}">
                  <a16:creationId xmlns:a16="http://schemas.microsoft.com/office/drawing/2014/main" id="{BF7B7FEB-B124-95E6-98B6-3C70D78C4B44}"/>
                </a:ext>
              </a:extLst>
            </p:cNvPr>
            <p:cNvSpPr/>
            <p:nvPr/>
          </p:nvSpPr>
          <p:spPr>
            <a:xfrm>
              <a:off x="1417234" y="5568566"/>
              <a:ext cx="42517" cy="39550"/>
            </a:xfrm>
            <a:custGeom>
              <a:avLst/>
              <a:gdLst/>
              <a:ahLst/>
              <a:cxnLst/>
              <a:rect l="l" t="t" r="r" b="b"/>
              <a:pathLst>
                <a:path w="1046" h="973" extrusionOk="0">
                  <a:moveTo>
                    <a:pt x="0" y="1"/>
                  </a:moveTo>
                  <a:lnTo>
                    <a:pt x="0" y="778"/>
                  </a:lnTo>
                  <a:cubicBezTo>
                    <a:pt x="353" y="839"/>
                    <a:pt x="705" y="912"/>
                    <a:pt x="1045" y="973"/>
                  </a:cubicBezTo>
                  <a:lnTo>
                    <a:pt x="1045" y="231"/>
                  </a:lnTo>
                  <a:cubicBezTo>
                    <a:pt x="705" y="146"/>
                    <a:pt x="353" y="74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" name="Google Shape;2340;p37">
              <a:extLst>
                <a:ext uri="{FF2B5EF4-FFF2-40B4-BE49-F238E27FC236}">
                  <a16:creationId xmlns:a16="http://schemas.microsoft.com/office/drawing/2014/main" id="{917D6CB5-707E-6BA7-8B82-AD683CD47495}"/>
                </a:ext>
              </a:extLst>
            </p:cNvPr>
            <p:cNvSpPr/>
            <p:nvPr/>
          </p:nvSpPr>
          <p:spPr>
            <a:xfrm>
              <a:off x="1417234" y="5612547"/>
              <a:ext cx="42517" cy="139340"/>
            </a:xfrm>
            <a:custGeom>
              <a:avLst/>
              <a:gdLst/>
              <a:ahLst/>
              <a:cxnLst/>
              <a:rect l="l" t="t" r="r" b="b"/>
              <a:pathLst>
                <a:path w="1046" h="3428" extrusionOk="0">
                  <a:moveTo>
                    <a:pt x="0" y="0"/>
                  </a:moveTo>
                  <a:lnTo>
                    <a:pt x="0" y="3196"/>
                  </a:lnTo>
                  <a:lnTo>
                    <a:pt x="1045" y="3427"/>
                  </a:lnTo>
                  <a:lnTo>
                    <a:pt x="1045" y="207"/>
                  </a:lnTo>
                  <a:cubicBezTo>
                    <a:pt x="705" y="134"/>
                    <a:pt x="353" y="7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" name="Google Shape;2341;p37">
              <a:extLst>
                <a:ext uri="{FF2B5EF4-FFF2-40B4-BE49-F238E27FC236}">
                  <a16:creationId xmlns:a16="http://schemas.microsoft.com/office/drawing/2014/main" id="{C9D5A51A-500A-EF1D-E42C-747CF0F6FFC0}"/>
                </a:ext>
              </a:extLst>
            </p:cNvPr>
            <p:cNvSpPr/>
            <p:nvPr/>
          </p:nvSpPr>
          <p:spPr>
            <a:xfrm>
              <a:off x="1158390" y="5357158"/>
              <a:ext cx="602680" cy="38574"/>
            </a:xfrm>
            <a:custGeom>
              <a:avLst/>
              <a:gdLst/>
              <a:ahLst/>
              <a:cxnLst/>
              <a:rect l="l" t="t" r="r" b="b"/>
              <a:pathLst>
                <a:path w="14827" h="949" extrusionOk="0">
                  <a:moveTo>
                    <a:pt x="14182" y="0"/>
                  </a:moveTo>
                  <a:cubicBezTo>
                    <a:pt x="13939" y="0"/>
                    <a:pt x="13721" y="97"/>
                    <a:pt x="13611" y="255"/>
                  </a:cubicBezTo>
                  <a:lnTo>
                    <a:pt x="183" y="170"/>
                  </a:lnTo>
                  <a:cubicBezTo>
                    <a:pt x="0" y="365"/>
                    <a:pt x="25" y="535"/>
                    <a:pt x="183" y="681"/>
                  </a:cubicBezTo>
                  <a:lnTo>
                    <a:pt x="13563" y="596"/>
                  </a:lnTo>
                  <a:cubicBezTo>
                    <a:pt x="13636" y="790"/>
                    <a:pt x="13891" y="948"/>
                    <a:pt x="14182" y="948"/>
                  </a:cubicBezTo>
                  <a:cubicBezTo>
                    <a:pt x="14547" y="948"/>
                    <a:pt x="14827" y="729"/>
                    <a:pt x="14827" y="474"/>
                  </a:cubicBezTo>
                  <a:cubicBezTo>
                    <a:pt x="14827" y="207"/>
                    <a:pt x="14547" y="0"/>
                    <a:pt x="141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7" name="Google Shape;2342;p37">
              <a:extLst>
                <a:ext uri="{FF2B5EF4-FFF2-40B4-BE49-F238E27FC236}">
                  <a16:creationId xmlns:a16="http://schemas.microsoft.com/office/drawing/2014/main" id="{29251A24-DFCE-4FE1-271D-E394C6E561B8}"/>
                </a:ext>
              </a:extLst>
            </p:cNvPr>
            <p:cNvSpPr/>
            <p:nvPr/>
          </p:nvSpPr>
          <p:spPr>
            <a:xfrm>
              <a:off x="1158878" y="5364068"/>
              <a:ext cx="214416" cy="20771"/>
            </a:xfrm>
            <a:custGeom>
              <a:avLst/>
              <a:gdLst/>
              <a:ahLst/>
              <a:cxnLst/>
              <a:rect l="l" t="t" r="r" b="b"/>
              <a:pathLst>
                <a:path w="5275" h="511" extrusionOk="0">
                  <a:moveTo>
                    <a:pt x="171" y="0"/>
                  </a:moveTo>
                  <a:cubicBezTo>
                    <a:pt x="0" y="195"/>
                    <a:pt x="13" y="365"/>
                    <a:pt x="171" y="511"/>
                  </a:cubicBezTo>
                  <a:lnTo>
                    <a:pt x="5275" y="474"/>
                  </a:lnTo>
                  <a:lnTo>
                    <a:pt x="5275" y="37"/>
                  </a:lnTo>
                  <a:lnTo>
                    <a:pt x="17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8" name="Google Shape;2343;p37">
              <a:extLst>
                <a:ext uri="{FF2B5EF4-FFF2-40B4-BE49-F238E27FC236}">
                  <a16:creationId xmlns:a16="http://schemas.microsoft.com/office/drawing/2014/main" id="{93F295BF-822B-7539-33CB-7F06A0B00B88}"/>
                </a:ext>
              </a:extLst>
            </p:cNvPr>
            <p:cNvSpPr/>
            <p:nvPr/>
          </p:nvSpPr>
          <p:spPr>
            <a:xfrm>
              <a:off x="1690873" y="5357158"/>
              <a:ext cx="70198" cy="38574"/>
            </a:xfrm>
            <a:custGeom>
              <a:avLst/>
              <a:gdLst/>
              <a:ahLst/>
              <a:cxnLst/>
              <a:rect l="l" t="t" r="r" b="b"/>
              <a:pathLst>
                <a:path w="1727" h="949" extrusionOk="0">
                  <a:moveTo>
                    <a:pt x="1082" y="0"/>
                  </a:moveTo>
                  <a:cubicBezTo>
                    <a:pt x="839" y="0"/>
                    <a:pt x="621" y="97"/>
                    <a:pt x="511" y="255"/>
                  </a:cubicBezTo>
                  <a:lnTo>
                    <a:pt x="1" y="255"/>
                  </a:lnTo>
                  <a:lnTo>
                    <a:pt x="1" y="596"/>
                  </a:lnTo>
                  <a:lnTo>
                    <a:pt x="463" y="596"/>
                  </a:lnTo>
                  <a:cubicBezTo>
                    <a:pt x="536" y="790"/>
                    <a:pt x="791" y="948"/>
                    <a:pt x="1082" y="948"/>
                  </a:cubicBezTo>
                  <a:cubicBezTo>
                    <a:pt x="1447" y="948"/>
                    <a:pt x="1727" y="729"/>
                    <a:pt x="1727" y="474"/>
                  </a:cubicBezTo>
                  <a:cubicBezTo>
                    <a:pt x="1727" y="207"/>
                    <a:pt x="1447" y="0"/>
                    <a:pt x="10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9" name="Google Shape;2344;p37">
              <a:extLst>
                <a:ext uri="{FF2B5EF4-FFF2-40B4-BE49-F238E27FC236}">
                  <a16:creationId xmlns:a16="http://schemas.microsoft.com/office/drawing/2014/main" id="{15602CB8-D55F-1762-58CF-4F567DC7CCFE}"/>
                </a:ext>
              </a:extLst>
            </p:cNvPr>
            <p:cNvSpPr/>
            <p:nvPr/>
          </p:nvSpPr>
          <p:spPr>
            <a:xfrm>
              <a:off x="1422640" y="5365531"/>
              <a:ext cx="24267" cy="17844"/>
            </a:xfrm>
            <a:custGeom>
              <a:avLst/>
              <a:gdLst/>
              <a:ahLst/>
              <a:cxnLst/>
              <a:rect l="l" t="t" r="r" b="b"/>
              <a:pathLst>
                <a:path w="597" h="439" extrusionOk="0">
                  <a:moveTo>
                    <a:pt x="1" y="1"/>
                  </a:moveTo>
                  <a:lnTo>
                    <a:pt x="1" y="438"/>
                  </a:lnTo>
                  <a:lnTo>
                    <a:pt x="596" y="426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" name="Google Shape;2345;p37">
              <a:extLst>
                <a:ext uri="{FF2B5EF4-FFF2-40B4-BE49-F238E27FC236}">
                  <a16:creationId xmlns:a16="http://schemas.microsoft.com/office/drawing/2014/main" id="{91B6AB05-F738-57C1-5652-0EE8DA8EAA58}"/>
                </a:ext>
              </a:extLst>
            </p:cNvPr>
            <p:cNvSpPr/>
            <p:nvPr/>
          </p:nvSpPr>
          <p:spPr>
            <a:xfrm>
              <a:off x="1578767" y="5330452"/>
              <a:ext cx="595770" cy="124585"/>
            </a:xfrm>
            <a:custGeom>
              <a:avLst/>
              <a:gdLst/>
              <a:ahLst/>
              <a:cxnLst/>
              <a:rect l="l" t="t" r="r" b="b"/>
              <a:pathLst>
                <a:path w="14657" h="3065" extrusionOk="0">
                  <a:moveTo>
                    <a:pt x="14438" y="1"/>
                  </a:moveTo>
                  <a:lnTo>
                    <a:pt x="1203" y="2274"/>
                  </a:lnTo>
                  <a:cubicBezTo>
                    <a:pt x="1105" y="2166"/>
                    <a:pt x="936" y="2105"/>
                    <a:pt x="739" y="2105"/>
                  </a:cubicBezTo>
                  <a:cubicBezTo>
                    <a:pt x="693" y="2105"/>
                    <a:pt x="645" y="2109"/>
                    <a:pt x="596" y="2116"/>
                  </a:cubicBezTo>
                  <a:cubicBezTo>
                    <a:pt x="243" y="2176"/>
                    <a:pt x="0" y="2432"/>
                    <a:pt x="37" y="2687"/>
                  </a:cubicBezTo>
                  <a:cubicBezTo>
                    <a:pt x="78" y="2916"/>
                    <a:pt x="316" y="3064"/>
                    <a:pt x="604" y="3064"/>
                  </a:cubicBezTo>
                  <a:cubicBezTo>
                    <a:pt x="653" y="3064"/>
                    <a:pt x="703" y="3060"/>
                    <a:pt x="754" y="3051"/>
                  </a:cubicBezTo>
                  <a:cubicBezTo>
                    <a:pt x="1045" y="3003"/>
                    <a:pt x="1276" y="2820"/>
                    <a:pt x="1313" y="2602"/>
                  </a:cubicBezTo>
                  <a:lnTo>
                    <a:pt x="14523" y="511"/>
                  </a:lnTo>
                  <a:cubicBezTo>
                    <a:pt x="14656" y="341"/>
                    <a:pt x="14644" y="171"/>
                    <a:pt x="144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1" name="Google Shape;2346;p37">
              <a:extLst>
                <a:ext uri="{FF2B5EF4-FFF2-40B4-BE49-F238E27FC236}">
                  <a16:creationId xmlns:a16="http://schemas.microsoft.com/office/drawing/2014/main" id="{8901A0BC-AD83-EDEE-768A-3F710CFCD4FC}"/>
                </a:ext>
              </a:extLst>
            </p:cNvPr>
            <p:cNvSpPr/>
            <p:nvPr/>
          </p:nvSpPr>
          <p:spPr>
            <a:xfrm>
              <a:off x="1961097" y="5330452"/>
              <a:ext cx="213440" cy="53411"/>
            </a:xfrm>
            <a:custGeom>
              <a:avLst/>
              <a:gdLst/>
              <a:ahLst/>
              <a:cxnLst/>
              <a:rect l="l" t="t" r="r" b="b"/>
              <a:pathLst>
                <a:path w="5251" h="1314" extrusionOk="0">
                  <a:moveTo>
                    <a:pt x="5032" y="1"/>
                  </a:moveTo>
                  <a:lnTo>
                    <a:pt x="0" y="876"/>
                  </a:lnTo>
                  <a:lnTo>
                    <a:pt x="73" y="1313"/>
                  </a:lnTo>
                  <a:lnTo>
                    <a:pt x="5117" y="511"/>
                  </a:lnTo>
                  <a:cubicBezTo>
                    <a:pt x="5250" y="341"/>
                    <a:pt x="5238" y="171"/>
                    <a:pt x="50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2" name="Google Shape;2347;p37">
              <a:extLst>
                <a:ext uri="{FF2B5EF4-FFF2-40B4-BE49-F238E27FC236}">
                  <a16:creationId xmlns:a16="http://schemas.microsoft.com/office/drawing/2014/main" id="{88474AA3-5D4E-9BB3-C427-1C9E2D495B7E}"/>
                </a:ext>
              </a:extLst>
            </p:cNvPr>
            <p:cNvSpPr/>
            <p:nvPr/>
          </p:nvSpPr>
          <p:spPr>
            <a:xfrm>
              <a:off x="1578767" y="5416016"/>
              <a:ext cx="72149" cy="39022"/>
            </a:xfrm>
            <a:custGeom>
              <a:avLst/>
              <a:gdLst/>
              <a:ahLst/>
              <a:cxnLst/>
              <a:rect l="l" t="t" r="r" b="b"/>
              <a:pathLst>
                <a:path w="1775" h="960" extrusionOk="0">
                  <a:moveTo>
                    <a:pt x="739" y="0"/>
                  </a:moveTo>
                  <a:cubicBezTo>
                    <a:pt x="693" y="0"/>
                    <a:pt x="645" y="4"/>
                    <a:pt x="596" y="11"/>
                  </a:cubicBezTo>
                  <a:cubicBezTo>
                    <a:pt x="243" y="71"/>
                    <a:pt x="0" y="327"/>
                    <a:pt x="37" y="582"/>
                  </a:cubicBezTo>
                  <a:cubicBezTo>
                    <a:pt x="78" y="811"/>
                    <a:pt x="316" y="959"/>
                    <a:pt x="604" y="959"/>
                  </a:cubicBezTo>
                  <a:cubicBezTo>
                    <a:pt x="653" y="959"/>
                    <a:pt x="703" y="955"/>
                    <a:pt x="754" y="946"/>
                  </a:cubicBezTo>
                  <a:cubicBezTo>
                    <a:pt x="1045" y="898"/>
                    <a:pt x="1276" y="715"/>
                    <a:pt x="1313" y="497"/>
                  </a:cubicBezTo>
                  <a:lnTo>
                    <a:pt x="1775" y="424"/>
                  </a:lnTo>
                  <a:lnTo>
                    <a:pt x="1714" y="83"/>
                  </a:lnTo>
                  <a:lnTo>
                    <a:pt x="1203" y="169"/>
                  </a:lnTo>
                  <a:cubicBezTo>
                    <a:pt x="1105" y="61"/>
                    <a:pt x="936" y="0"/>
                    <a:pt x="7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3" name="Google Shape;2348;p37">
              <a:extLst>
                <a:ext uri="{FF2B5EF4-FFF2-40B4-BE49-F238E27FC236}">
                  <a16:creationId xmlns:a16="http://schemas.microsoft.com/office/drawing/2014/main" id="{C4E8BBF3-12E1-AE79-BAD4-DCF3321E3FC4}"/>
                </a:ext>
              </a:extLst>
            </p:cNvPr>
            <p:cNvSpPr/>
            <p:nvPr/>
          </p:nvSpPr>
          <p:spPr>
            <a:xfrm>
              <a:off x="1888460" y="5374433"/>
              <a:ext cx="26746" cy="20771"/>
            </a:xfrm>
            <a:custGeom>
              <a:avLst/>
              <a:gdLst/>
              <a:ahLst/>
              <a:cxnLst/>
              <a:rect l="l" t="t" r="r" b="b"/>
              <a:pathLst>
                <a:path w="658" h="511" extrusionOk="0">
                  <a:moveTo>
                    <a:pt x="596" y="1"/>
                  </a:moveTo>
                  <a:lnTo>
                    <a:pt x="1" y="98"/>
                  </a:lnTo>
                  <a:lnTo>
                    <a:pt x="74" y="511"/>
                  </a:lnTo>
                  <a:lnTo>
                    <a:pt x="657" y="414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75" name="Rectangle 174"/>
          <p:cNvSpPr/>
          <p:nvPr/>
        </p:nvSpPr>
        <p:spPr>
          <a:xfrm>
            <a:off x="1486545" y="1668610"/>
            <a:ext cx="881445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it-IT" sz="3200" b="1" dirty="0">
                <a:solidFill>
                  <a:srgbClr val="FF0000"/>
                </a:solidFill>
                <a:latin typeface="#9Slide03 BoosterNextFYBlack" panose="02000A03000000020004" pitchFamily="2" charset="-93"/>
                <a:ea typeface="Arial" panose="020B0604020202020204" pitchFamily="34" charset="0"/>
                <a:cs typeface="Times New Roman" panose="02020603050405020304" pitchFamily="18" charset="0"/>
              </a:rPr>
              <a:t>HƯỚNG DẪN CÁC HOẠT ĐỘNG TIẾP THEO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vi-VN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it-IT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Các tổ s</a:t>
            </a:r>
            <a:r>
              <a:rPr lang="vi-VN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ưu tầm thông tin, tranh ảnh nhằm giới thiệu về một đô thị tiêu biểu của Trung và Nam Mỹ.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vi-VN" sz="32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vi-VN" sz="32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Tìm hiểu đặc điểm nền văn hoá Mỹ La – tinh theo hình thức tự chọn (video, ppt, tiểu phẩm,…)</a:t>
            </a:r>
            <a:endParaRPr lang="en-US" sz="24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852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Tải bộ hình nền powerpoint Tết 2024 cực đẹp để sử dụng">
            <a:extLst>
              <a:ext uri="{FF2B5EF4-FFF2-40B4-BE49-F238E27FC236}">
                <a16:creationId xmlns:a16="http://schemas.microsoft.com/office/drawing/2014/main" id="{390C84BD-AD06-56BD-0088-CBEF01845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CEE3E7-CCA8-6C00-49A1-A035EE9DB5C0}"/>
              </a:ext>
            </a:extLst>
          </p:cNvPr>
          <p:cNvSpPr txBox="1">
            <a:spLocks/>
          </p:cNvSpPr>
          <p:nvPr/>
        </p:nvSpPr>
        <p:spPr>
          <a:xfrm>
            <a:off x="1020418" y="3119829"/>
            <a:ext cx="10455965" cy="885371"/>
          </a:xfrm>
          <a:prstGeom prst="rect">
            <a:avLst/>
          </a:prstGeom>
          <a:noFill/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7200" b="1" dirty="0" err="1">
                <a:solidFill>
                  <a:schemeClr val="bg1"/>
                </a:solidFill>
                <a:latin typeface="#9Slide05 Good Vibes Pro" panose="02000507080000020002" pitchFamily="2" charset="0"/>
                <a:cs typeface="Arial" panose="020B0604020202020204" pitchFamily="34" charset="0"/>
              </a:rPr>
              <a:t>Trân</a:t>
            </a:r>
            <a:r>
              <a:rPr lang="en-US" sz="7200" b="1" dirty="0">
                <a:solidFill>
                  <a:schemeClr val="bg1"/>
                </a:solidFill>
                <a:latin typeface="#9Slide05 Good Vibes Pro" panose="02000507080000020002" pitchFamily="2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#9Slide05 Good Vibes Pro" panose="02000507080000020002" pitchFamily="2" charset="0"/>
                <a:cs typeface="Arial" panose="020B0604020202020204" pitchFamily="34" charset="0"/>
              </a:rPr>
              <a:t>trọng</a:t>
            </a:r>
            <a:r>
              <a:rPr lang="en-US" sz="7200" b="1" dirty="0">
                <a:solidFill>
                  <a:schemeClr val="bg1"/>
                </a:solidFill>
                <a:latin typeface="#9Slide05 Good Vibes Pro" panose="02000507080000020002" pitchFamily="2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#9Slide05 Good Vibes Pro" panose="02000507080000020002" pitchFamily="2" charset="0"/>
                <a:cs typeface="Arial" panose="020B0604020202020204" pitchFamily="34" charset="0"/>
              </a:rPr>
              <a:t>cảm</a:t>
            </a:r>
            <a:r>
              <a:rPr lang="en-US" sz="7200" b="1" dirty="0">
                <a:solidFill>
                  <a:schemeClr val="bg1"/>
                </a:solidFill>
                <a:latin typeface="#9Slide05 Good Vibes Pro" panose="02000507080000020002" pitchFamily="2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#9Slide05 Good Vibes Pro" panose="02000507080000020002" pitchFamily="2" charset="0"/>
                <a:cs typeface="Arial" panose="020B0604020202020204" pitchFamily="34" charset="0"/>
              </a:rPr>
              <a:t>ơn</a:t>
            </a:r>
            <a:r>
              <a:rPr lang="en-US" sz="7200" b="1" dirty="0">
                <a:solidFill>
                  <a:schemeClr val="bg1"/>
                </a:solidFill>
                <a:latin typeface="#9Slide05 Good Vibes Pro" panose="02000507080000020002" pitchFamily="2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20000"/>
              </a:lnSpc>
            </a:pPr>
            <a:r>
              <a:rPr lang="en-US" sz="7200" b="1" dirty="0" err="1">
                <a:solidFill>
                  <a:schemeClr val="bg1"/>
                </a:solidFill>
                <a:latin typeface="#9Slide05 Good Vibes Pro" panose="02000507080000020002" pitchFamily="2" charset="0"/>
                <a:cs typeface="Arial" panose="020B0604020202020204" pitchFamily="34" charset="0"/>
              </a:rPr>
              <a:t>Quý</a:t>
            </a:r>
            <a:r>
              <a:rPr lang="en-US" sz="7200" b="1" dirty="0">
                <a:solidFill>
                  <a:schemeClr val="bg1"/>
                </a:solidFill>
                <a:latin typeface="#9Slide05 Good Vibes Pro" panose="02000507080000020002" pitchFamily="2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#9Slide05 Good Vibes Pro" panose="02000507080000020002" pitchFamily="2" charset="0"/>
                <a:cs typeface="Arial" panose="020B0604020202020204" pitchFamily="34" charset="0"/>
              </a:rPr>
              <a:t>thầy</a:t>
            </a:r>
            <a:r>
              <a:rPr lang="en-US" sz="7200" b="1" dirty="0">
                <a:solidFill>
                  <a:schemeClr val="bg1"/>
                </a:solidFill>
                <a:latin typeface="#9Slide05 Good Vibes Pro" panose="02000507080000020002" pitchFamily="2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#9Slide05 Good Vibes Pro" panose="02000507080000020002" pitchFamily="2" charset="0"/>
                <a:cs typeface="Arial" panose="020B0604020202020204" pitchFamily="34" charset="0"/>
              </a:rPr>
              <a:t>cô</a:t>
            </a:r>
            <a:r>
              <a:rPr lang="en-US" sz="7200" b="1" dirty="0">
                <a:solidFill>
                  <a:schemeClr val="bg1"/>
                </a:solidFill>
                <a:latin typeface="#9Slide05 Good Vibes Pro" panose="02000507080000020002" pitchFamily="2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#9Slide05 Good Vibes Pro" panose="02000507080000020002" pitchFamily="2" charset="0"/>
                <a:cs typeface="Arial" panose="020B0604020202020204" pitchFamily="34" charset="0"/>
              </a:rPr>
              <a:t>đã</a:t>
            </a:r>
            <a:r>
              <a:rPr lang="en-US" sz="7200" b="1" dirty="0">
                <a:solidFill>
                  <a:schemeClr val="bg1"/>
                </a:solidFill>
                <a:latin typeface="#9Slide05 Good Vibes Pro" panose="02000507080000020002" pitchFamily="2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#9Slide05 Good Vibes Pro" panose="02000507080000020002" pitchFamily="2" charset="0"/>
                <a:cs typeface="Arial" panose="020B0604020202020204" pitchFamily="34" charset="0"/>
              </a:rPr>
              <a:t>đến</a:t>
            </a:r>
            <a:r>
              <a:rPr lang="en-US" sz="7200" b="1" dirty="0">
                <a:solidFill>
                  <a:schemeClr val="bg1"/>
                </a:solidFill>
                <a:latin typeface="#9Slide05 Good Vibes Pro" panose="02000507080000020002" pitchFamily="2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#9Slide05 Good Vibes Pro" panose="02000507080000020002" pitchFamily="2" charset="0"/>
                <a:cs typeface="Arial" panose="020B0604020202020204" pitchFamily="34" charset="0"/>
              </a:rPr>
              <a:t>với</a:t>
            </a:r>
            <a:r>
              <a:rPr lang="en-US" sz="7200" b="1" dirty="0">
                <a:solidFill>
                  <a:schemeClr val="bg1"/>
                </a:solidFill>
                <a:latin typeface="#9Slide05 Good Vibes Pro" panose="02000507080000020002" pitchFamily="2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#9Slide05 Good Vibes Pro" panose="02000507080000020002" pitchFamily="2" charset="0"/>
                <a:cs typeface="Arial" panose="020B0604020202020204" pitchFamily="34" charset="0"/>
              </a:rPr>
              <a:t>tiết</a:t>
            </a:r>
            <a:r>
              <a:rPr lang="en-US" sz="7200" b="1" dirty="0">
                <a:solidFill>
                  <a:schemeClr val="bg1"/>
                </a:solidFill>
                <a:latin typeface="#9Slide05 Good Vibes Pro" panose="02000507080000020002" pitchFamily="2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#9Slide05 Good Vibes Pro" panose="02000507080000020002" pitchFamily="2" charset="0"/>
                <a:cs typeface="Arial" panose="020B0604020202020204" pitchFamily="34" charset="0"/>
              </a:rPr>
              <a:t>học</a:t>
            </a:r>
            <a:r>
              <a:rPr lang="en-US" sz="7200" b="1" dirty="0">
                <a:solidFill>
                  <a:schemeClr val="bg1"/>
                </a:solidFill>
                <a:latin typeface="#9Slide05 Good Vibes Pro" panose="02000507080000020002" pitchFamily="2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0D71248-460C-AC32-9C58-09EFA4425056}"/>
              </a:ext>
            </a:extLst>
          </p:cNvPr>
          <p:cNvSpPr txBox="1">
            <a:spLocks/>
          </p:cNvSpPr>
          <p:nvPr/>
        </p:nvSpPr>
        <p:spPr>
          <a:xfrm>
            <a:off x="2073798" y="945414"/>
            <a:ext cx="7778187" cy="885371"/>
          </a:xfrm>
          <a:prstGeom prst="rect">
            <a:avLst/>
          </a:prstGeom>
          <a:noFill/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endParaRPr lang="en-US" sz="9600" b="1" dirty="0">
              <a:solidFill>
                <a:srgbClr val="FFFF00"/>
              </a:solidFill>
              <a:latin typeface="#9Slide05 SVNBlenda Script" panose="02000804000000020003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629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êu đề 1">
            <a:extLst>
              <a:ext uri="{FF2B5EF4-FFF2-40B4-BE49-F238E27FC236}">
                <a16:creationId xmlns:a16="http://schemas.microsoft.com/office/drawing/2014/main" id="{78EC550B-4DC2-7956-8D9F-319E9853D28E}"/>
              </a:ext>
            </a:extLst>
          </p:cNvPr>
          <p:cNvSpPr txBox="1">
            <a:spLocks/>
          </p:cNvSpPr>
          <p:nvPr/>
        </p:nvSpPr>
        <p:spPr>
          <a:xfrm>
            <a:off x="1287230" y="31994"/>
            <a:ext cx="9944101" cy="184412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30000"/>
              </a:lnSpc>
            </a:pPr>
            <a:r>
              <a:rPr lang="en-US" sz="8800" dirty="0">
                <a:solidFill>
                  <a:srgbClr val="C00000"/>
                </a:solidFill>
                <a:latin typeface="#9Slide07 Stormtrooper" panose="020B0500000000000000" pitchFamily="34" charset="0"/>
              </a:rPr>
              <a:t>MỤC TIÊU</a:t>
            </a:r>
          </a:p>
        </p:txBody>
      </p:sp>
      <p:pic>
        <p:nvPicPr>
          <p:cNvPr id="5" name="Hình ảnh 4" descr="Ảnh có chứa bản đồ&#10;&#10;Mô tả được tạo tự động">
            <a:extLst>
              <a:ext uri="{FF2B5EF4-FFF2-40B4-BE49-F238E27FC236}">
                <a16:creationId xmlns:a16="http://schemas.microsoft.com/office/drawing/2014/main" id="{F7ED9BE6-18D6-B212-42D3-6565B030D4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879" y="2516057"/>
            <a:ext cx="2037747" cy="2554038"/>
          </a:xfrm>
          <a:prstGeom prst="rect">
            <a:avLst/>
          </a:prstGeom>
        </p:spPr>
      </p:pic>
      <p:sp>
        <p:nvSpPr>
          <p:cNvPr id="8" name="Google Shape;806;p33">
            <a:extLst>
              <a:ext uri="{FF2B5EF4-FFF2-40B4-BE49-F238E27FC236}">
                <a16:creationId xmlns:a16="http://schemas.microsoft.com/office/drawing/2014/main" id="{FC864C68-3294-812E-3716-47D33491121B}"/>
              </a:ext>
            </a:extLst>
          </p:cNvPr>
          <p:cNvSpPr/>
          <p:nvPr/>
        </p:nvSpPr>
        <p:spPr>
          <a:xfrm>
            <a:off x="2485525" y="2154700"/>
            <a:ext cx="1059200" cy="10592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4E1A4F"/>
              </a:solidFill>
            </a:endParaRPr>
          </a:p>
        </p:txBody>
      </p:sp>
      <p:sp>
        <p:nvSpPr>
          <p:cNvPr id="9" name="Google Shape;807;p33">
            <a:extLst>
              <a:ext uri="{FF2B5EF4-FFF2-40B4-BE49-F238E27FC236}">
                <a16:creationId xmlns:a16="http://schemas.microsoft.com/office/drawing/2014/main" id="{5CBC69E3-3A55-F51B-F45C-E29D337239E7}"/>
              </a:ext>
            </a:extLst>
          </p:cNvPr>
          <p:cNvSpPr/>
          <p:nvPr/>
        </p:nvSpPr>
        <p:spPr>
          <a:xfrm>
            <a:off x="8299476" y="2254557"/>
            <a:ext cx="1059200" cy="10592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4E1A4F"/>
              </a:solidFill>
            </a:endParaRPr>
          </a:p>
        </p:txBody>
      </p:sp>
      <p:sp>
        <p:nvSpPr>
          <p:cNvPr id="10" name="Google Shape;811;p33">
            <a:extLst>
              <a:ext uri="{FF2B5EF4-FFF2-40B4-BE49-F238E27FC236}">
                <a16:creationId xmlns:a16="http://schemas.microsoft.com/office/drawing/2014/main" id="{DAF236CB-DD62-1C0F-6194-97A6C7E93292}"/>
              </a:ext>
            </a:extLst>
          </p:cNvPr>
          <p:cNvSpPr txBox="1">
            <a:spLocks/>
          </p:cNvSpPr>
          <p:nvPr/>
        </p:nvSpPr>
        <p:spPr>
          <a:xfrm>
            <a:off x="746553" y="3938837"/>
            <a:ext cx="4506686" cy="255403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vi-VN" sz="3200" dirty="0">
                <a:solidFill>
                  <a:srgbClr val="0000CC"/>
                </a:solidFill>
                <a:latin typeface="#9Slide03 SFU Futura_07" panose="000009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Trình bày được đặc điểm nguồn gốc dân cư khu vực Trung và Nam Mỹ; vấn đề đô thị hóa</a:t>
            </a:r>
            <a:r>
              <a:rPr lang="en-US" sz="3200" dirty="0">
                <a:solidFill>
                  <a:srgbClr val="0000CC"/>
                </a:solidFill>
                <a:latin typeface="#9Slide03 SFU Futura_07" panose="000009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rgbClr val="0000CC"/>
                </a:solidFill>
                <a:latin typeface="#9Slide03 SFU Futura_07" panose="000009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Mỹ La-tinh</a:t>
            </a:r>
            <a:r>
              <a:rPr lang="en-US" sz="3200" dirty="0">
                <a:solidFill>
                  <a:srgbClr val="0000CC"/>
                </a:solidFill>
                <a:latin typeface="#9Slide03 SFU Futura_07" panose="000009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vi-VN" dirty="0"/>
          </a:p>
        </p:txBody>
      </p:sp>
      <p:sp>
        <p:nvSpPr>
          <p:cNvPr id="11" name="Google Shape;812;p33">
            <a:extLst>
              <a:ext uri="{FF2B5EF4-FFF2-40B4-BE49-F238E27FC236}">
                <a16:creationId xmlns:a16="http://schemas.microsoft.com/office/drawing/2014/main" id="{A93BE676-0BF9-AEEF-BA82-F64745DE518F}"/>
              </a:ext>
            </a:extLst>
          </p:cNvPr>
          <p:cNvSpPr txBox="1">
            <a:spLocks/>
          </p:cNvSpPr>
          <p:nvPr/>
        </p:nvSpPr>
        <p:spPr>
          <a:xfrm>
            <a:off x="7304451" y="4047030"/>
            <a:ext cx="3529463" cy="1557649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fr-FR" sz="3200">
                <a:solidFill>
                  <a:srgbClr val="0000CC"/>
                </a:solidFill>
                <a:latin typeface="#9Slide03 SFU Futura_07" panose="000009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Biết sử dụng bản đồ để xác định các đô thị lớn.</a:t>
            </a:r>
            <a:endParaRPr lang="fr-FR"/>
          </a:p>
        </p:txBody>
      </p:sp>
      <p:grpSp>
        <p:nvGrpSpPr>
          <p:cNvPr id="12" name="Google Shape;813;p33">
            <a:extLst>
              <a:ext uri="{FF2B5EF4-FFF2-40B4-BE49-F238E27FC236}">
                <a16:creationId xmlns:a16="http://schemas.microsoft.com/office/drawing/2014/main" id="{F3D77E81-CAD0-32D0-E5EC-0019F2613F2E}"/>
              </a:ext>
            </a:extLst>
          </p:cNvPr>
          <p:cNvGrpSpPr/>
          <p:nvPr/>
        </p:nvGrpSpPr>
        <p:grpSpPr>
          <a:xfrm>
            <a:off x="2777741" y="2447988"/>
            <a:ext cx="474795" cy="472625"/>
            <a:chOff x="-9089725" y="3180200"/>
            <a:chExt cx="353550" cy="351900"/>
          </a:xfrm>
        </p:grpSpPr>
        <p:sp>
          <p:nvSpPr>
            <p:cNvPr id="13" name="Google Shape;814;p33">
              <a:extLst>
                <a:ext uri="{FF2B5EF4-FFF2-40B4-BE49-F238E27FC236}">
                  <a16:creationId xmlns:a16="http://schemas.microsoft.com/office/drawing/2014/main" id="{D01AAB68-5D20-EE86-9F37-C76D767595E6}"/>
                </a:ext>
              </a:extLst>
            </p:cNvPr>
            <p:cNvSpPr/>
            <p:nvPr/>
          </p:nvSpPr>
          <p:spPr>
            <a:xfrm>
              <a:off x="-9089725" y="3180200"/>
              <a:ext cx="165425" cy="250300"/>
            </a:xfrm>
            <a:custGeom>
              <a:avLst/>
              <a:gdLst/>
              <a:ahLst/>
              <a:cxnLst/>
              <a:rect l="l" t="t" r="r" b="b"/>
              <a:pathLst>
                <a:path w="6617" h="10012" extrusionOk="0">
                  <a:moveTo>
                    <a:pt x="2945" y="1"/>
                  </a:moveTo>
                  <a:cubicBezTo>
                    <a:pt x="2900" y="1"/>
                    <a:pt x="2854" y="8"/>
                    <a:pt x="2805" y="25"/>
                  </a:cubicBezTo>
                  <a:cubicBezTo>
                    <a:pt x="2647" y="56"/>
                    <a:pt x="2521" y="214"/>
                    <a:pt x="2521" y="434"/>
                  </a:cubicBezTo>
                  <a:lnTo>
                    <a:pt x="2521" y="6924"/>
                  </a:lnTo>
                  <a:cubicBezTo>
                    <a:pt x="2301" y="6767"/>
                    <a:pt x="2017" y="6704"/>
                    <a:pt x="1702" y="6704"/>
                  </a:cubicBezTo>
                  <a:cubicBezTo>
                    <a:pt x="788" y="6704"/>
                    <a:pt x="64" y="7428"/>
                    <a:pt x="64" y="8342"/>
                  </a:cubicBezTo>
                  <a:cubicBezTo>
                    <a:pt x="1" y="9256"/>
                    <a:pt x="757" y="10012"/>
                    <a:pt x="1671" y="10012"/>
                  </a:cubicBezTo>
                  <a:cubicBezTo>
                    <a:pt x="2584" y="10012"/>
                    <a:pt x="3309" y="9256"/>
                    <a:pt x="3309" y="8342"/>
                  </a:cubicBezTo>
                  <a:lnTo>
                    <a:pt x="3309" y="1820"/>
                  </a:lnTo>
                  <a:cubicBezTo>
                    <a:pt x="3907" y="2545"/>
                    <a:pt x="4632" y="3144"/>
                    <a:pt x="5294" y="3616"/>
                  </a:cubicBezTo>
                  <a:cubicBezTo>
                    <a:pt x="5609" y="3868"/>
                    <a:pt x="5798" y="4215"/>
                    <a:pt x="5798" y="4593"/>
                  </a:cubicBezTo>
                  <a:cubicBezTo>
                    <a:pt x="5798" y="5286"/>
                    <a:pt x="5262" y="5822"/>
                    <a:pt x="4537" y="5822"/>
                  </a:cubicBezTo>
                  <a:cubicBezTo>
                    <a:pt x="4317" y="5822"/>
                    <a:pt x="4159" y="6011"/>
                    <a:pt x="4159" y="6263"/>
                  </a:cubicBezTo>
                  <a:cubicBezTo>
                    <a:pt x="4159" y="6483"/>
                    <a:pt x="4348" y="6704"/>
                    <a:pt x="4537" y="6704"/>
                  </a:cubicBezTo>
                  <a:cubicBezTo>
                    <a:pt x="5672" y="6704"/>
                    <a:pt x="6617" y="5727"/>
                    <a:pt x="6617" y="4593"/>
                  </a:cubicBezTo>
                  <a:cubicBezTo>
                    <a:pt x="6617" y="3931"/>
                    <a:pt x="6302" y="3333"/>
                    <a:pt x="5798" y="2955"/>
                  </a:cubicBezTo>
                  <a:cubicBezTo>
                    <a:pt x="5042" y="2388"/>
                    <a:pt x="4317" y="1726"/>
                    <a:pt x="3750" y="907"/>
                  </a:cubicBezTo>
                  <a:lnTo>
                    <a:pt x="3277" y="182"/>
                  </a:lnTo>
                  <a:cubicBezTo>
                    <a:pt x="3184" y="65"/>
                    <a:pt x="3073" y="1"/>
                    <a:pt x="29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" name="Google Shape;815;p33">
              <a:extLst>
                <a:ext uri="{FF2B5EF4-FFF2-40B4-BE49-F238E27FC236}">
                  <a16:creationId xmlns:a16="http://schemas.microsoft.com/office/drawing/2014/main" id="{6044D829-C5DB-92FF-EC3E-C154A3AA8492}"/>
                </a:ext>
              </a:extLst>
            </p:cNvPr>
            <p:cNvSpPr/>
            <p:nvPr/>
          </p:nvSpPr>
          <p:spPr>
            <a:xfrm>
              <a:off x="-8965275" y="3264575"/>
              <a:ext cx="229100" cy="267525"/>
            </a:xfrm>
            <a:custGeom>
              <a:avLst/>
              <a:gdLst/>
              <a:ahLst/>
              <a:cxnLst/>
              <a:rect l="l" t="t" r="r" b="b"/>
              <a:pathLst>
                <a:path w="9164" h="10701" extrusionOk="0">
                  <a:moveTo>
                    <a:pt x="8747" y="0"/>
                  </a:moveTo>
                  <a:cubicBezTo>
                    <a:pt x="8709" y="0"/>
                    <a:pt x="8671" y="7"/>
                    <a:pt x="8633" y="21"/>
                  </a:cubicBezTo>
                  <a:lnTo>
                    <a:pt x="2804" y="1659"/>
                  </a:lnTo>
                  <a:cubicBezTo>
                    <a:pt x="2584" y="1690"/>
                    <a:pt x="2489" y="1848"/>
                    <a:pt x="2489" y="2069"/>
                  </a:cubicBezTo>
                  <a:lnTo>
                    <a:pt x="2489" y="7645"/>
                  </a:lnTo>
                  <a:cubicBezTo>
                    <a:pt x="2237" y="7487"/>
                    <a:pt x="1985" y="7424"/>
                    <a:pt x="1670" y="7424"/>
                  </a:cubicBezTo>
                  <a:cubicBezTo>
                    <a:pt x="757" y="7424"/>
                    <a:pt x="1" y="8149"/>
                    <a:pt x="1" y="9063"/>
                  </a:cubicBezTo>
                  <a:cubicBezTo>
                    <a:pt x="1" y="9976"/>
                    <a:pt x="757" y="10701"/>
                    <a:pt x="1670" y="10701"/>
                  </a:cubicBezTo>
                  <a:cubicBezTo>
                    <a:pt x="2552" y="10701"/>
                    <a:pt x="3309" y="9976"/>
                    <a:pt x="3309" y="9063"/>
                  </a:cubicBezTo>
                  <a:lnTo>
                    <a:pt x="3309" y="3990"/>
                  </a:lnTo>
                  <a:lnTo>
                    <a:pt x="8318" y="2573"/>
                  </a:lnTo>
                  <a:lnTo>
                    <a:pt x="8318" y="5944"/>
                  </a:lnTo>
                  <a:cubicBezTo>
                    <a:pt x="8066" y="5786"/>
                    <a:pt x="7814" y="5723"/>
                    <a:pt x="7499" y="5723"/>
                  </a:cubicBezTo>
                  <a:cubicBezTo>
                    <a:pt x="6585" y="5723"/>
                    <a:pt x="5829" y="6448"/>
                    <a:pt x="5829" y="7361"/>
                  </a:cubicBezTo>
                  <a:cubicBezTo>
                    <a:pt x="5829" y="8275"/>
                    <a:pt x="6585" y="9031"/>
                    <a:pt x="7499" y="9031"/>
                  </a:cubicBezTo>
                  <a:cubicBezTo>
                    <a:pt x="8381" y="9031"/>
                    <a:pt x="9137" y="8275"/>
                    <a:pt x="9137" y="7361"/>
                  </a:cubicBezTo>
                  <a:lnTo>
                    <a:pt x="9137" y="367"/>
                  </a:lnTo>
                  <a:cubicBezTo>
                    <a:pt x="9164" y="207"/>
                    <a:pt x="8963" y="0"/>
                    <a:pt x="87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5" name="Google Shape;816;p33">
            <a:extLst>
              <a:ext uri="{FF2B5EF4-FFF2-40B4-BE49-F238E27FC236}">
                <a16:creationId xmlns:a16="http://schemas.microsoft.com/office/drawing/2014/main" id="{01477AC9-AA54-66B4-FC44-ACDD1EB1559D}"/>
              </a:ext>
            </a:extLst>
          </p:cNvPr>
          <p:cNvGrpSpPr/>
          <p:nvPr/>
        </p:nvGrpSpPr>
        <p:grpSpPr>
          <a:xfrm>
            <a:off x="8588950" y="2516057"/>
            <a:ext cx="480233" cy="477897"/>
            <a:chOff x="-9961625" y="4048175"/>
            <a:chExt cx="357600" cy="355825"/>
          </a:xfrm>
        </p:grpSpPr>
        <p:sp>
          <p:nvSpPr>
            <p:cNvPr id="16" name="Google Shape;817;p33">
              <a:extLst>
                <a:ext uri="{FF2B5EF4-FFF2-40B4-BE49-F238E27FC236}">
                  <a16:creationId xmlns:a16="http://schemas.microsoft.com/office/drawing/2014/main" id="{15A3A0CC-01D9-9930-6259-C6F959F8A5D5}"/>
                </a:ext>
              </a:extLst>
            </p:cNvPr>
            <p:cNvSpPr/>
            <p:nvPr/>
          </p:nvSpPr>
          <p:spPr>
            <a:xfrm>
              <a:off x="-9958475" y="4048175"/>
              <a:ext cx="64625" cy="62650"/>
            </a:xfrm>
            <a:custGeom>
              <a:avLst/>
              <a:gdLst/>
              <a:ahLst/>
              <a:cxnLst/>
              <a:rect l="l" t="t" r="r" b="b"/>
              <a:pathLst>
                <a:path w="2585" h="2506" extrusionOk="0">
                  <a:moveTo>
                    <a:pt x="442" y="0"/>
                  </a:moveTo>
                  <a:cubicBezTo>
                    <a:pt x="339" y="0"/>
                    <a:pt x="237" y="40"/>
                    <a:pt x="158" y="119"/>
                  </a:cubicBezTo>
                  <a:cubicBezTo>
                    <a:pt x="1" y="339"/>
                    <a:pt x="1" y="560"/>
                    <a:pt x="158" y="717"/>
                  </a:cubicBezTo>
                  <a:lnTo>
                    <a:pt x="1828" y="2387"/>
                  </a:lnTo>
                  <a:cubicBezTo>
                    <a:pt x="1923" y="2466"/>
                    <a:pt x="2033" y="2505"/>
                    <a:pt x="2139" y="2505"/>
                  </a:cubicBezTo>
                  <a:cubicBezTo>
                    <a:pt x="2246" y="2505"/>
                    <a:pt x="2348" y="2466"/>
                    <a:pt x="2427" y="2387"/>
                  </a:cubicBezTo>
                  <a:cubicBezTo>
                    <a:pt x="2584" y="2229"/>
                    <a:pt x="2584" y="1946"/>
                    <a:pt x="2427" y="1788"/>
                  </a:cubicBezTo>
                  <a:lnTo>
                    <a:pt x="725" y="119"/>
                  </a:lnTo>
                  <a:cubicBezTo>
                    <a:pt x="647" y="40"/>
                    <a:pt x="544" y="0"/>
                    <a:pt x="4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" name="Google Shape;818;p33">
              <a:extLst>
                <a:ext uri="{FF2B5EF4-FFF2-40B4-BE49-F238E27FC236}">
                  <a16:creationId xmlns:a16="http://schemas.microsoft.com/office/drawing/2014/main" id="{D3C034DC-6157-1730-A7E9-B9D2751DA084}"/>
                </a:ext>
              </a:extLst>
            </p:cNvPr>
            <p:cNvSpPr/>
            <p:nvPr/>
          </p:nvSpPr>
          <p:spPr>
            <a:xfrm>
              <a:off x="-9873400" y="4048775"/>
              <a:ext cx="21275" cy="63025"/>
            </a:xfrm>
            <a:custGeom>
              <a:avLst/>
              <a:gdLst/>
              <a:ahLst/>
              <a:cxnLst/>
              <a:rect l="l" t="t" r="r" b="b"/>
              <a:pathLst>
                <a:path w="851" h="2521" extrusionOk="0">
                  <a:moveTo>
                    <a:pt x="410" y="0"/>
                  </a:moveTo>
                  <a:cubicBezTo>
                    <a:pt x="189" y="0"/>
                    <a:pt x="0" y="189"/>
                    <a:pt x="0" y="410"/>
                  </a:cubicBezTo>
                  <a:lnTo>
                    <a:pt x="0" y="2079"/>
                  </a:lnTo>
                  <a:cubicBezTo>
                    <a:pt x="0" y="2300"/>
                    <a:pt x="221" y="2520"/>
                    <a:pt x="410" y="2520"/>
                  </a:cubicBezTo>
                  <a:cubicBezTo>
                    <a:pt x="630" y="2520"/>
                    <a:pt x="851" y="2300"/>
                    <a:pt x="851" y="2079"/>
                  </a:cubicBezTo>
                  <a:lnTo>
                    <a:pt x="851" y="410"/>
                  </a:lnTo>
                  <a:cubicBezTo>
                    <a:pt x="851" y="189"/>
                    <a:pt x="630" y="0"/>
                    <a:pt x="4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" name="Google Shape;819;p33">
              <a:extLst>
                <a:ext uri="{FF2B5EF4-FFF2-40B4-BE49-F238E27FC236}">
                  <a16:creationId xmlns:a16="http://schemas.microsoft.com/office/drawing/2014/main" id="{6C34E586-18AF-928C-B976-D92E63A8F794}"/>
                </a:ext>
              </a:extLst>
            </p:cNvPr>
            <p:cNvSpPr/>
            <p:nvPr/>
          </p:nvSpPr>
          <p:spPr>
            <a:xfrm>
              <a:off x="-9957675" y="4133050"/>
              <a:ext cx="63025" cy="19700"/>
            </a:xfrm>
            <a:custGeom>
              <a:avLst/>
              <a:gdLst/>
              <a:ahLst/>
              <a:cxnLst/>
              <a:rect l="l" t="t" r="r" b="b"/>
              <a:pathLst>
                <a:path w="2521" h="788" extrusionOk="0">
                  <a:moveTo>
                    <a:pt x="441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599"/>
                    <a:pt x="189" y="788"/>
                    <a:pt x="441" y="788"/>
                  </a:cubicBezTo>
                  <a:lnTo>
                    <a:pt x="2111" y="788"/>
                  </a:lnTo>
                  <a:cubicBezTo>
                    <a:pt x="2363" y="788"/>
                    <a:pt x="2521" y="599"/>
                    <a:pt x="2521" y="410"/>
                  </a:cubicBezTo>
                  <a:cubicBezTo>
                    <a:pt x="2521" y="158"/>
                    <a:pt x="2332" y="0"/>
                    <a:pt x="21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" name="Google Shape;820;p33">
              <a:extLst>
                <a:ext uri="{FF2B5EF4-FFF2-40B4-BE49-F238E27FC236}">
                  <a16:creationId xmlns:a16="http://schemas.microsoft.com/office/drawing/2014/main" id="{0E413498-C390-7473-FFC0-69AD0F4D80D8}"/>
                </a:ext>
              </a:extLst>
            </p:cNvPr>
            <p:cNvSpPr/>
            <p:nvPr/>
          </p:nvSpPr>
          <p:spPr>
            <a:xfrm>
              <a:off x="-9961625" y="4132250"/>
              <a:ext cx="253650" cy="271750"/>
            </a:xfrm>
            <a:custGeom>
              <a:avLst/>
              <a:gdLst/>
              <a:ahLst/>
              <a:cxnLst/>
              <a:rect l="l" t="t" r="r" b="b"/>
              <a:pathLst>
                <a:path w="10146" h="10870" extrusionOk="0">
                  <a:moveTo>
                    <a:pt x="5357" y="1"/>
                  </a:moveTo>
                  <a:cubicBezTo>
                    <a:pt x="5010" y="1"/>
                    <a:pt x="4727" y="253"/>
                    <a:pt x="4727" y="631"/>
                  </a:cubicBezTo>
                  <a:lnTo>
                    <a:pt x="4727" y="5388"/>
                  </a:lnTo>
                  <a:cubicBezTo>
                    <a:pt x="4727" y="5640"/>
                    <a:pt x="4537" y="5797"/>
                    <a:pt x="4317" y="5797"/>
                  </a:cubicBezTo>
                  <a:cubicBezTo>
                    <a:pt x="4128" y="5797"/>
                    <a:pt x="3907" y="5577"/>
                    <a:pt x="3907" y="5388"/>
                  </a:cubicBezTo>
                  <a:lnTo>
                    <a:pt x="3907" y="1450"/>
                  </a:lnTo>
                  <a:cubicBezTo>
                    <a:pt x="3907" y="1103"/>
                    <a:pt x="3624" y="820"/>
                    <a:pt x="3277" y="820"/>
                  </a:cubicBezTo>
                  <a:cubicBezTo>
                    <a:pt x="2931" y="820"/>
                    <a:pt x="2647" y="1103"/>
                    <a:pt x="2647" y="1450"/>
                  </a:cubicBezTo>
                  <a:lnTo>
                    <a:pt x="2647" y="7940"/>
                  </a:lnTo>
                  <a:lnTo>
                    <a:pt x="1576" y="6900"/>
                  </a:lnTo>
                  <a:cubicBezTo>
                    <a:pt x="1416" y="6740"/>
                    <a:pt x="1176" y="6640"/>
                    <a:pt x="935" y="6640"/>
                  </a:cubicBezTo>
                  <a:cubicBezTo>
                    <a:pt x="748" y="6640"/>
                    <a:pt x="561" y="6700"/>
                    <a:pt x="410" y="6837"/>
                  </a:cubicBezTo>
                  <a:cubicBezTo>
                    <a:pt x="95" y="7121"/>
                    <a:pt x="1" y="7625"/>
                    <a:pt x="284" y="7971"/>
                  </a:cubicBezTo>
                  <a:lnTo>
                    <a:pt x="1734" y="10208"/>
                  </a:lnTo>
                  <a:cubicBezTo>
                    <a:pt x="2049" y="10618"/>
                    <a:pt x="2521" y="10870"/>
                    <a:pt x="3088" y="10870"/>
                  </a:cubicBezTo>
                  <a:lnTo>
                    <a:pt x="8035" y="10870"/>
                  </a:lnTo>
                  <a:cubicBezTo>
                    <a:pt x="9169" y="10870"/>
                    <a:pt x="10114" y="9925"/>
                    <a:pt x="10114" y="8759"/>
                  </a:cubicBezTo>
                  <a:lnTo>
                    <a:pt x="10114" y="4002"/>
                  </a:lnTo>
                  <a:cubicBezTo>
                    <a:pt x="10145" y="3592"/>
                    <a:pt x="9893" y="3309"/>
                    <a:pt x="9515" y="3309"/>
                  </a:cubicBezTo>
                  <a:cubicBezTo>
                    <a:pt x="9169" y="3309"/>
                    <a:pt x="8885" y="3592"/>
                    <a:pt x="8885" y="3939"/>
                  </a:cubicBezTo>
                  <a:lnTo>
                    <a:pt x="8885" y="5388"/>
                  </a:lnTo>
                  <a:cubicBezTo>
                    <a:pt x="8885" y="5640"/>
                    <a:pt x="8696" y="5797"/>
                    <a:pt x="8507" y="5797"/>
                  </a:cubicBezTo>
                  <a:cubicBezTo>
                    <a:pt x="8255" y="5797"/>
                    <a:pt x="8066" y="5577"/>
                    <a:pt x="8066" y="5388"/>
                  </a:cubicBezTo>
                  <a:lnTo>
                    <a:pt x="8066" y="1450"/>
                  </a:lnTo>
                  <a:cubicBezTo>
                    <a:pt x="8066" y="1103"/>
                    <a:pt x="7782" y="820"/>
                    <a:pt x="7436" y="820"/>
                  </a:cubicBezTo>
                  <a:cubicBezTo>
                    <a:pt x="7089" y="820"/>
                    <a:pt x="6806" y="1103"/>
                    <a:pt x="6806" y="1450"/>
                  </a:cubicBezTo>
                  <a:lnTo>
                    <a:pt x="6806" y="5388"/>
                  </a:lnTo>
                  <a:cubicBezTo>
                    <a:pt x="6806" y="5640"/>
                    <a:pt x="6617" y="5797"/>
                    <a:pt x="6428" y="5797"/>
                  </a:cubicBezTo>
                  <a:cubicBezTo>
                    <a:pt x="6176" y="5797"/>
                    <a:pt x="5987" y="5577"/>
                    <a:pt x="5987" y="5388"/>
                  </a:cubicBezTo>
                  <a:lnTo>
                    <a:pt x="5987" y="631"/>
                  </a:lnTo>
                  <a:cubicBezTo>
                    <a:pt x="5987" y="284"/>
                    <a:pt x="5703" y="1"/>
                    <a:pt x="53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" name="Google Shape;821;p33">
              <a:extLst>
                <a:ext uri="{FF2B5EF4-FFF2-40B4-BE49-F238E27FC236}">
                  <a16:creationId xmlns:a16="http://schemas.microsoft.com/office/drawing/2014/main" id="{FFDE4CDE-CF07-3D8C-66C8-C02FFBC50FDA}"/>
                </a:ext>
              </a:extLst>
            </p:cNvPr>
            <p:cNvSpPr/>
            <p:nvPr/>
          </p:nvSpPr>
          <p:spPr>
            <a:xfrm>
              <a:off x="-9791500" y="4069250"/>
              <a:ext cx="31550" cy="66175"/>
            </a:xfrm>
            <a:custGeom>
              <a:avLst/>
              <a:gdLst/>
              <a:ahLst/>
              <a:cxnLst/>
              <a:rect l="l" t="t" r="r" b="b"/>
              <a:pathLst>
                <a:path w="1262" h="2647" extrusionOk="0">
                  <a:moveTo>
                    <a:pt x="631" y="0"/>
                  </a:moveTo>
                  <a:cubicBezTo>
                    <a:pt x="284" y="0"/>
                    <a:pt x="1" y="252"/>
                    <a:pt x="1" y="630"/>
                  </a:cubicBezTo>
                  <a:lnTo>
                    <a:pt x="1" y="2647"/>
                  </a:lnTo>
                  <a:cubicBezTo>
                    <a:pt x="190" y="2552"/>
                    <a:pt x="410" y="2489"/>
                    <a:pt x="631" y="2489"/>
                  </a:cubicBezTo>
                  <a:cubicBezTo>
                    <a:pt x="883" y="2521"/>
                    <a:pt x="1072" y="2552"/>
                    <a:pt x="1261" y="2647"/>
                  </a:cubicBezTo>
                  <a:lnTo>
                    <a:pt x="1261" y="630"/>
                  </a:lnTo>
                  <a:cubicBezTo>
                    <a:pt x="1261" y="284"/>
                    <a:pt x="977" y="0"/>
                    <a:pt x="6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" name="Google Shape;822;p33">
              <a:extLst>
                <a:ext uri="{FF2B5EF4-FFF2-40B4-BE49-F238E27FC236}">
                  <a16:creationId xmlns:a16="http://schemas.microsoft.com/office/drawing/2014/main" id="{13B665F5-5225-4DAA-9FE1-E88E365DC07C}"/>
                </a:ext>
              </a:extLst>
            </p:cNvPr>
            <p:cNvSpPr/>
            <p:nvPr/>
          </p:nvSpPr>
          <p:spPr>
            <a:xfrm>
              <a:off x="-9740300" y="4049550"/>
              <a:ext cx="136275" cy="268600"/>
            </a:xfrm>
            <a:custGeom>
              <a:avLst/>
              <a:gdLst/>
              <a:ahLst/>
              <a:cxnLst/>
              <a:rect l="l" t="t" r="r" b="b"/>
              <a:pathLst>
                <a:path w="5451" h="10744" extrusionOk="0">
                  <a:moveTo>
                    <a:pt x="631" y="1"/>
                  </a:moveTo>
                  <a:cubicBezTo>
                    <a:pt x="284" y="1"/>
                    <a:pt x="1" y="253"/>
                    <a:pt x="1" y="631"/>
                  </a:cubicBezTo>
                  <a:lnTo>
                    <a:pt x="1" y="5955"/>
                  </a:lnTo>
                  <a:cubicBezTo>
                    <a:pt x="190" y="5860"/>
                    <a:pt x="410" y="5797"/>
                    <a:pt x="631" y="5797"/>
                  </a:cubicBezTo>
                  <a:cubicBezTo>
                    <a:pt x="1418" y="5797"/>
                    <a:pt x="2080" y="6428"/>
                    <a:pt x="2080" y="7247"/>
                  </a:cubicBezTo>
                  <a:lnTo>
                    <a:pt x="2080" y="10744"/>
                  </a:lnTo>
                  <a:lnTo>
                    <a:pt x="3309" y="10744"/>
                  </a:lnTo>
                  <a:cubicBezTo>
                    <a:pt x="4443" y="10744"/>
                    <a:pt x="5388" y="9799"/>
                    <a:pt x="5388" y="8664"/>
                  </a:cubicBezTo>
                  <a:lnTo>
                    <a:pt x="5388" y="3876"/>
                  </a:lnTo>
                  <a:cubicBezTo>
                    <a:pt x="5451" y="3592"/>
                    <a:pt x="5167" y="3309"/>
                    <a:pt x="4821" y="3309"/>
                  </a:cubicBezTo>
                  <a:cubicBezTo>
                    <a:pt x="4443" y="3309"/>
                    <a:pt x="4191" y="3592"/>
                    <a:pt x="4191" y="3939"/>
                  </a:cubicBezTo>
                  <a:lnTo>
                    <a:pt x="4191" y="5388"/>
                  </a:lnTo>
                  <a:cubicBezTo>
                    <a:pt x="4191" y="5640"/>
                    <a:pt x="3970" y="5797"/>
                    <a:pt x="3781" y="5797"/>
                  </a:cubicBezTo>
                  <a:cubicBezTo>
                    <a:pt x="3561" y="5797"/>
                    <a:pt x="3340" y="5577"/>
                    <a:pt x="3340" y="5388"/>
                  </a:cubicBezTo>
                  <a:lnTo>
                    <a:pt x="3340" y="1450"/>
                  </a:lnTo>
                  <a:cubicBezTo>
                    <a:pt x="3340" y="1103"/>
                    <a:pt x="3088" y="820"/>
                    <a:pt x="2710" y="820"/>
                  </a:cubicBezTo>
                  <a:cubicBezTo>
                    <a:pt x="2364" y="820"/>
                    <a:pt x="2080" y="1103"/>
                    <a:pt x="2080" y="1450"/>
                  </a:cubicBezTo>
                  <a:lnTo>
                    <a:pt x="2080" y="5388"/>
                  </a:lnTo>
                  <a:cubicBezTo>
                    <a:pt x="2080" y="5640"/>
                    <a:pt x="1891" y="5797"/>
                    <a:pt x="1702" y="5797"/>
                  </a:cubicBezTo>
                  <a:cubicBezTo>
                    <a:pt x="1450" y="5797"/>
                    <a:pt x="1261" y="5577"/>
                    <a:pt x="1261" y="5388"/>
                  </a:cubicBezTo>
                  <a:lnTo>
                    <a:pt x="1261" y="631"/>
                  </a:lnTo>
                  <a:cubicBezTo>
                    <a:pt x="1261" y="284"/>
                    <a:pt x="977" y="1"/>
                    <a:pt x="63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24" name="Khung 23">
            <a:extLst>
              <a:ext uri="{FF2B5EF4-FFF2-40B4-BE49-F238E27FC236}">
                <a16:creationId xmlns:a16="http://schemas.microsoft.com/office/drawing/2014/main" id="{DC5A7871-3A2B-F613-0EC6-8961A485D35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667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5" name="图片 15">
            <a:extLst>
              <a:ext uri="{FF2B5EF4-FFF2-40B4-BE49-F238E27FC236}">
                <a16:creationId xmlns:a16="http://schemas.microsoft.com/office/drawing/2014/main" id="{AB23D22A-779D-E1D9-F7E4-C92F8A73429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67683" y="158024"/>
            <a:ext cx="1496210" cy="1358130"/>
          </a:xfrm>
          <a:prstGeom prst="rect">
            <a:avLst/>
          </a:prstGeom>
        </p:spPr>
      </p:pic>
      <p:pic>
        <p:nvPicPr>
          <p:cNvPr id="26" name="图片 16">
            <a:extLst>
              <a:ext uri="{FF2B5EF4-FFF2-40B4-BE49-F238E27FC236}">
                <a16:creationId xmlns:a16="http://schemas.microsoft.com/office/drawing/2014/main" id="{87CA0112-A3DD-4C56-0A97-937A3B1D5F0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218603" y="199876"/>
            <a:ext cx="1801953" cy="135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31934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6DCB47C-A81F-4D16-BB23-0302FB4FD562}"/>
              </a:ext>
            </a:extLst>
          </p:cNvPr>
          <p:cNvSpPr/>
          <p:nvPr/>
        </p:nvSpPr>
        <p:spPr>
          <a:xfrm>
            <a:off x="896983" y="3851568"/>
            <a:ext cx="2124000" cy="701932"/>
          </a:xfrm>
          <a:prstGeom prst="roundRect">
            <a:avLst>
              <a:gd name="adj" fmla="val 50000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57A594F-4069-46C2-BE3D-0C3168477568}"/>
              </a:ext>
            </a:extLst>
          </p:cNvPr>
          <p:cNvSpPr/>
          <p:nvPr/>
        </p:nvSpPr>
        <p:spPr>
          <a:xfrm>
            <a:off x="3650190" y="3851569"/>
            <a:ext cx="2124000" cy="504000"/>
          </a:xfrm>
          <a:prstGeom prst="roundRect">
            <a:avLst>
              <a:gd name="adj" fmla="val 50000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chemeClr val="tx1"/>
              </a:solidFill>
              <a:latin typeface="#9Slide07 IcielBC Cubano Normal" panose="00000500000000000000" pitchFamily="2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4C7C846-4A48-4103-BA6B-B577BA0A5E4A}"/>
              </a:ext>
            </a:extLst>
          </p:cNvPr>
          <p:cNvSpPr/>
          <p:nvPr/>
        </p:nvSpPr>
        <p:spPr>
          <a:xfrm>
            <a:off x="6403397" y="3851569"/>
            <a:ext cx="2124000" cy="504000"/>
          </a:xfrm>
          <a:prstGeom prst="roundRect">
            <a:avLst>
              <a:gd name="adj" fmla="val 5000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chemeClr val="tx1"/>
              </a:solidFill>
              <a:latin typeface="#9Slide07 IcielBC Cubano Normal" panose="00000500000000000000" pitchFamily="2" charset="0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400D8DB1-3156-4166-AECF-F44CAC153E29}"/>
              </a:ext>
            </a:extLst>
          </p:cNvPr>
          <p:cNvSpPr/>
          <p:nvPr/>
        </p:nvSpPr>
        <p:spPr>
          <a:xfrm>
            <a:off x="908221" y="4630643"/>
            <a:ext cx="2124000" cy="1212796"/>
          </a:xfrm>
          <a:prstGeom prst="roundRect">
            <a:avLst>
              <a:gd name="adj" fmla="val 63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5524038F-0668-47CA-BC6A-925EB25C404F}"/>
              </a:ext>
            </a:extLst>
          </p:cNvPr>
          <p:cNvSpPr/>
          <p:nvPr/>
        </p:nvSpPr>
        <p:spPr>
          <a:xfrm>
            <a:off x="3650190" y="4436342"/>
            <a:ext cx="2124000" cy="1512000"/>
          </a:xfrm>
          <a:prstGeom prst="roundRect">
            <a:avLst>
              <a:gd name="adj" fmla="val 63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20EE2388-5B94-48E7-A0F9-924B32F13A12}"/>
              </a:ext>
            </a:extLst>
          </p:cNvPr>
          <p:cNvSpPr/>
          <p:nvPr/>
        </p:nvSpPr>
        <p:spPr>
          <a:xfrm>
            <a:off x="6403397" y="4436342"/>
            <a:ext cx="2124000" cy="1512000"/>
          </a:xfrm>
          <a:prstGeom prst="roundRect">
            <a:avLst>
              <a:gd name="adj" fmla="val 7452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C6B4B15-BBC6-464C-8994-4DDA7593CF21}"/>
              </a:ext>
            </a:extLst>
          </p:cNvPr>
          <p:cNvSpPr/>
          <p:nvPr/>
        </p:nvSpPr>
        <p:spPr>
          <a:xfrm>
            <a:off x="1659163" y="5644457"/>
            <a:ext cx="599640" cy="599640"/>
          </a:xfrm>
          <a:prstGeom prst="ellipse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BFA361F-070B-4D52-8F5E-8D7F1EA8DBD5}"/>
              </a:ext>
            </a:extLst>
          </p:cNvPr>
          <p:cNvSpPr/>
          <p:nvPr/>
        </p:nvSpPr>
        <p:spPr>
          <a:xfrm>
            <a:off x="4412370" y="5644457"/>
            <a:ext cx="599640" cy="599640"/>
          </a:xfrm>
          <a:prstGeom prst="ellipse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BE1EB87-49A4-4F44-83F5-9F8C0029B32D}"/>
              </a:ext>
            </a:extLst>
          </p:cNvPr>
          <p:cNvSpPr/>
          <p:nvPr/>
        </p:nvSpPr>
        <p:spPr>
          <a:xfrm>
            <a:off x="7165577" y="5644457"/>
            <a:ext cx="599640" cy="599640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69D363-6D01-4484-8A4A-D7BCD9836A1A}"/>
              </a:ext>
            </a:extLst>
          </p:cNvPr>
          <p:cNvSpPr txBox="1"/>
          <p:nvPr/>
        </p:nvSpPr>
        <p:spPr>
          <a:xfrm>
            <a:off x="757098" y="4818044"/>
            <a:ext cx="24193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>
                <a:solidFill>
                  <a:srgbClr val="0033CC"/>
                </a:solidFill>
                <a:latin typeface="#9Slide03 SFU Futura_07" panose="00000900000000000000" pitchFamily="2" charset="0"/>
                <a:cs typeface="Arial" pitchFamily="34" charset="0"/>
              </a:rPr>
              <a:t>Thành phần dân cư </a:t>
            </a:r>
          </a:p>
          <a:p>
            <a:pPr algn="ctr"/>
            <a:r>
              <a:rPr lang="en-US" altLang="ko-KR" sz="2000" b="1">
                <a:solidFill>
                  <a:srgbClr val="0033CC"/>
                </a:solidFill>
                <a:latin typeface="#9Slide03 SFU Futura_07" panose="00000900000000000000" pitchFamily="2" charset="0"/>
                <a:cs typeface="Arial" pitchFamily="34" charset="0"/>
              </a:rPr>
              <a:t>rất đa dạng</a:t>
            </a:r>
            <a:endParaRPr lang="ko-KR" altLang="en-US" sz="2000" b="1" dirty="0">
              <a:solidFill>
                <a:srgbClr val="0033CC"/>
              </a:solidFill>
              <a:latin typeface="#9Slide03 SFU Futura_07" panose="00000900000000000000" pitchFamily="2" charset="0"/>
              <a:cs typeface="Arial" pitchFamily="34" charset="0"/>
            </a:endParaRP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DE074EAE-1AA0-4A2C-A2AC-584EED74FB86}"/>
              </a:ext>
            </a:extLst>
          </p:cNvPr>
          <p:cNvSpPr txBox="1">
            <a:spLocks/>
          </p:cNvSpPr>
          <p:nvPr/>
        </p:nvSpPr>
        <p:spPr>
          <a:xfrm>
            <a:off x="945621" y="4024861"/>
            <a:ext cx="1947471" cy="27309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>
                <a:latin typeface="#9Slide07 IcielBC Cubano Normal" panose="00000500000000000000" pitchFamily="2" charset="0"/>
                <a:cs typeface="Arial" pitchFamily="34" charset="0"/>
              </a:rPr>
              <a:t>NGUỒN GỐC DÂN CƯ</a:t>
            </a:r>
            <a:endParaRPr lang="en-US" sz="2400" b="1" dirty="0">
              <a:latin typeface="#9Slide07 IcielBC Cubano Normal" panose="00000500000000000000" pitchFamily="2" charset="0"/>
              <a:cs typeface="Arial" pitchFamily="34" charset="0"/>
            </a:endParaRP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F73D3AF5-554E-4F13-B48D-8A4517572C66}"/>
              </a:ext>
            </a:extLst>
          </p:cNvPr>
          <p:cNvSpPr txBox="1">
            <a:spLocks/>
          </p:cNvSpPr>
          <p:nvPr/>
        </p:nvSpPr>
        <p:spPr>
          <a:xfrm>
            <a:off x="3698603" y="3968361"/>
            <a:ext cx="1985165" cy="26555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>
                <a:latin typeface="#9Slide07 IcielBC Cubano Normal" panose="00000500000000000000" pitchFamily="2" charset="0"/>
                <a:cs typeface="Arial" pitchFamily="34" charset="0"/>
              </a:rPr>
              <a:t>ĐÔ THỊ HÓA</a:t>
            </a:r>
            <a:endParaRPr lang="en-US" sz="2400" b="1" dirty="0">
              <a:latin typeface="#9Slide07 IcielBC Cubano Normal" panose="00000500000000000000" pitchFamily="2" charset="0"/>
              <a:cs typeface="Arial" pitchFamily="34" charset="0"/>
            </a:endParaRPr>
          </a:p>
        </p:txBody>
      </p:sp>
      <p:sp>
        <p:nvSpPr>
          <p:cNvPr id="27" name="Text Placeholder 17">
            <a:extLst>
              <a:ext uri="{FF2B5EF4-FFF2-40B4-BE49-F238E27FC236}">
                <a16:creationId xmlns:a16="http://schemas.microsoft.com/office/drawing/2014/main" id="{5424A880-DEDC-4DCA-8409-19BA42514250}"/>
              </a:ext>
            </a:extLst>
          </p:cNvPr>
          <p:cNvSpPr txBox="1">
            <a:spLocks/>
          </p:cNvSpPr>
          <p:nvPr/>
        </p:nvSpPr>
        <p:spPr>
          <a:xfrm>
            <a:off x="6637397" y="3968361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>
                <a:latin typeface="#9Slide07 IcielBC Cubano Normal" panose="00000500000000000000" pitchFamily="2" charset="0"/>
                <a:cs typeface="Arial" pitchFamily="34" charset="0"/>
              </a:rPr>
              <a:t>VĂN HÓA</a:t>
            </a:r>
            <a:endParaRPr lang="en-US" sz="2400" b="1" dirty="0">
              <a:latin typeface="#9Slide07 IcielBC Cubano Normal" panose="00000500000000000000" pitchFamily="2" charset="0"/>
              <a:cs typeface="Arial" pitchFamily="34" charset="0"/>
            </a:endParaRPr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D798210F-7842-4C4F-956A-F44A2E1A0524}"/>
              </a:ext>
            </a:extLst>
          </p:cNvPr>
          <p:cNvSpPr/>
          <p:nvPr/>
        </p:nvSpPr>
        <p:spPr>
          <a:xfrm rot="2700000">
            <a:off x="4589646" y="5711683"/>
            <a:ext cx="245088" cy="43939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76C264B8-3539-4C45-998B-03928218FBDC}"/>
              </a:ext>
            </a:extLst>
          </p:cNvPr>
          <p:cNvSpPr/>
          <p:nvPr/>
        </p:nvSpPr>
        <p:spPr>
          <a:xfrm>
            <a:off x="1786490" y="5776031"/>
            <a:ext cx="331913" cy="31070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865D183E-507A-4EEA-8ABD-A60464CD6A22}"/>
              </a:ext>
            </a:extLst>
          </p:cNvPr>
          <p:cNvSpPr/>
          <p:nvPr/>
        </p:nvSpPr>
        <p:spPr>
          <a:xfrm flipH="1">
            <a:off x="10057701" y="5806196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Teardrop 1">
            <a:extLst>
              <a:ext uri="{FF2B5EF4-FFF2-40B4-BE49-F238E27FC236}">
                <a16:creationId xmlns:a16="http://schemas.microsoft.com/office/drawing/2014/main" id="{45528F0A-8C28-4259-9E46-B505CDD3FC11}"/>
              </a:ext>
            </a:extLst>
          </p:cNvPr>
          <p:cNvSpPr/>
          <p:nvPr/>
        </p:nvSpPr>
        <p:spPr>
          <a:xfrm rot="18805991">
            <a:off x="7278324" y="5744916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9" name="Khung 38">
            <a:extLst>
              <a:ext uri="{FF2B5EF4-FFF2-40B4-BE49-F238E27FC236}">
                <a16:creationId xmlns:a16="http://schemas.microsoft.com/office/drawing/2014/main" id="{DD6E1F15-EE51-9E09-E197-92C24EB51E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667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3" name="图片 15">
            <a:extLst>
              <a:ext uri="{FF2B5EF4-FFF2-40B4-BE49-F238E27FC236}">
                <a16:creationId xmlns:a16="http://schemas.microsoft.com/office/drawing/2014/main" id="{3F0BDAF3-CF45-9694-3FB3-C8A75C7604D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67683" y="158024"/>
            <a:ext cx="1496210" cy="1358130"/>
          </a:xfrm>
          <a:prstGeom prst="rect">
            <a:avLst/>
          </a:prstGeom>
        </p:spPr>
      </p:pic>
      <p:sp>
        <p:nvSpPr>
          <p:cNvPr id="44" name="TextBox 24">
            <a:extLst>
              <a:ext uri="{FF2B5EF4-FFF2-40B4-BE49-F238E27FC236}">
                <a16:creationId xmlns:a16="http://schemas.microsoft.com/office/drawing/2014/main" id="{5DAE5D00-B1B5-FFE7-8262-1241A997E2B6}"/>
              </a:ext>
            </a:extLst>
          </p:cNvPr>
          <p:cNvSpPr txBox="1"/>
          <p:nvPr/>
        </p:nvSpPr>
        <p:spPr>
          <a:xfrm>
            <a:off x="2522124" y="318445"/>
            <a:ext cx="663447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solidFill>
                  <a:srgbClr val="FF0000"/>
                </a:solidFill>
                <a:latin typeface="#9Slide07 IcielBC Cubano Normal" panose="00000500000000000000" pitchFamily="2" charset="0"/>
              </a:rPr>
              <a:t>NỘI DUNG </a:t>
            </a:r>
            <a:r>
              <a:rPr lang="en-US" sz="5400" dirty="0" err="1">
                <a:solidFill>
                  <a:srgbClr val="FF0000"/>
                </a:solidFill>
                <a:latin typeface="#9Slide07 IcielBC Cubano Normal" panose="00000500000000000000" pitchFamily="2" charset="0"/>
              </a:rPr>
              <a:t>bài</a:t>
            </a:r>
            <a:r>
              <a:rPr lang="en-US" sz="5400" dirty="0">
                <a:solidFill>
                  <a:srgbClr val="FF0000"/>
                </a:solidFill>
                <a:latin typeface="#9Slide07 IcielBC Cubano Normal" panose="00000500000000000000" pitchFamily="2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#9Slide07 IcielBC Cubano Normal" panose="00000500000000000000" pitchFamily="2" charset="0"/>
              </a:rPr>
              <a:t>học</a:t>
            </a:r>
            <a:endParaRPr lang="en-US" sz="5400" dirty="0">
              <a:solidFill>
                <a:srgbClr val="FF0000"/>
              </a:solidFill>
              <a:latin typeface="#9Slide07 IcielBC Cubano Normal" panose="00000500000000000000" pitchFamily="2" charset="0"/>
            </a:endParaRPr>
          </a:p>
        </p:txBody>
      </p:sp>
      <p:pic>
        <p:nvPicPr>
          <p:cNvPr id="45" name="图片 16">
            <a:extLst>
              <a:ext uri="{FF2B5EF4-FFF2-40B4-BE49-F238E27FC236}">
                <a16:creationId xmlns:a16="http://schemas.microsoft.com/office/drawing/2014/main" id="{D2DAC8ED-2B25-6D7D-A306-8F5FB9745C6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218603" y="199876"/>
            <a:ext cx="1801953" cy="1358131"/>
          </a:xfrm>
          <a:prstGeom prst="rect">
            <a:avLst/>
          </a:prstGeom>
        </p:spPr>
      </p:pic>
      <p:sp>
        <p:nvSpPr>
          <p:cNvPr id="56" name="TextBox 19">
            <a:extLst>
              <a:ext uri="{FF2B5EF4-FFF2-40B4-BE49-F238E27FC236}">
                <a16:creationId xmlns:a16="http://schemas.microsoft.com/office/drawing/2014/main" id="{7AAF912A-F0EC-E9B6-94CE-DB4088DD2765}"/>
              </a:ext>
            </a:extLst>
          </p:cNvPr>
          <p:cNvSpPr txBox="1"/>
          <p:nvPr/>
        </p:nvSpPr>
        <p:spPr>
          <a:xfrm>
            <a:off x="3598730" y="4501791"/>
            <a:ext cx="21754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>
                <a:solidFill>
                  <a:srgbClr val="0033CC"/>
                </a:solidFill>
                <a:latin typeface="#9Slide03 SFU Futura_07" panose="00000900000000000000" pitchFamily="2" charset="0"/>
                <a:cs typeface="Arial" pitchFamily="34" charset="0"/>
              </a:rPr>
              <a:t>Quá trình </a:t>
            </a:r>
          </a:p>
          <a:p>
            <a:pPr algn="ctr"/>
            <a:r>
              <a:rPr lang="en-US" altLang="ko-KR" sz="2000" b="1">
                <a:solidFill>
                  <a:srgbClr val="0033CC"/>
                </a:solidFill>
                <a:latin typeface="#9Slide03 SFU Futura_07" panose="00000900000000000000" pitchFamily="2" charset="0"/>
                <a:cs typeface="Arial" pitchFamily="34" charset="0"/>
              </a:rPr>
              <a:t>đô thị hóa ở đây </a:t>
            </a:r>
          </a:p>
          <a:p>
            <a:pPr algn="ctr"/>
            <a:r>
              <a:rPr lang="en-US" altLang="ko-KR" sz="2000" b="1">
                <a:solidFill>
                  <a:srgbClr val="0033CC"/>
                </a:solidFill>
                <a:latin typeface="#9Slide03 SFU Futura_07" panose="00000900000000000000" pitchFamily="2" charset="0"/>
                <a:cs typeface="Arial" pitchFamily="34" charset="0"/>
              </a:rPr>
              <a:t>rất đặc biệt</a:t>
            </a:r>
            <a:endParaRPr lang="ko-KR" altLang="en-US" sz="2000" b="1" dirty="0">
              <a:solidFill>
                <a:srgbClr val="0033CC"/>
              </a:solidFill>
              <a:latin typeface="#9Slide03 SFU Futura_07" panose="00000900000000000000" pitchFamily="2" charset="0"/>
              <a:cs typeface="Arial" pitchFamily="34" charset="0"/>
            </a:endParaRPr>
          </a:p>
        </p:txBody>
      </p:sp>
      <p:sp>
        <p:nvSpPr>
          <p:cNvPr id="57" name="TextBox 19">
            <a:extLst>
              <a:ext uri="{FF2B5EF4-FFF2-40B4-BE49-F238E27FC236}">
                <a16:creationId xmlns:a16="http://schemas.microsoft.com/office/drawing/2014/main" id="{578F6A1B-4232-80C7-05BC-949355A0FC0D}"/>
              </a:ext>
            </a:extLst>
          </p:cNvPr>
          <p:cNvSpPr txBox="1"/>
          <p:nvPr/>
        </p:nvSpPr>
        <p:spPr>
          <a:xfrm>
            <a:off x="6451811" y="4501791"/>
            <a:ext cx="20271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>
                <a:solidFill>
                  <a:srgbClr val="0033CC"/>
                </a:solidFill>
                <a:latin typeface="#9Slide03 SFU Futura_07" panose="00000900000000000000" pitchFamily="2" charset="0"/>
                <a:cs typeface="Arial" pitchFamily="34" charset="0"/>
              </a:rPr>
              <a:t>Đây thực sự là một điều rất </a:t>
            </a:r>
          </a:p>
          <a:p>
            <a:pPr algn="ctr"/>
            <a:r>
              <a:rPr lang="en-US" altLang="ko-KR" sz="2000" b="1">
                <a:solidFill>
                  <a:srgbClr val="0033CC"/>
                </a:solidFill>
                <a:latin typeface="#9Slide03 SFU Futura_07" panose="00000900000000000000" pitchFamily="2" charset="0"/>
                <a:cs typeface="Arial" pitchFamily="34" charset="0"/>
              </a:rPr>
              <a:t>hấp dẫn</a:t>
            </a:r>
            <a:endParaRPr lang="ko-KR" altLang="en-US" sz="2000" b="1" dirty="0">
              <a:solidFill>
                <a:srgbClr val="0033CC"/>
              </a:solidFill>
              <a:latin typeface="#9Slide03 SFU Futura_07" panose="00000900000000000000" pitchFamily="2" charset="0"/>
              <a:cs typeface="Arial" pitchFamily="34" charset="0"/>
            </a:endParaRPr>
          </a:p>
        </p:txBody>
      </p:sp>
      <p:sp>
        <p:nvSpPr>
          <p:cNvPr id="59" name="Hình chữ nhật 58">
            <a:extLst>
              <a:ext uri="{FF2B5EF4-FFF2-40B4-BE49-F238E27FC236}">
                <a16:creationId xmlns:a16="http://schemas.microsoft.com/office/drawing/2014/main" id="{EC72AC5E-B132-93CC-AC1B-48E3599E4D93}"/>
              </a:ext>
            </a:extLst>
          </p:cNvPr>
          <p:cNvSpPr/>
          <p:nvPr/>
        </p:nvSpPr>
        <p:spPr>
          <a:xfrm>
            <a:off x="536050" y="1516154"/>
            <a:ext cx="5515694" cy="4930366"/>
          </a:xfrm>
          <a:prstGeom prst="rect">
            <a:avLst/>
          </a:prstGeom>
          <a:noFill/>
          <a:ln w="57150">
            <a:solidFill>
              <a:srgbClr val="0033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Chỗ dành sẵn cho Hình ảnh 25" descr="Ảnh có chứa người, Mặt người, trang phục, ngoài trời&#10;&#10;Mô tả được tạo tự động">
            <a:extLst>
              <a:ext uri="{FF2B5EF4-FFF2-40B4-BE49-F238E27FC236}">
                <a16:creationId xmlns:a16="http://schemas.microsoft.com/office/drawing/2014/main" id="{E376C942-C4D7-05A1-A9E0-B1A94967002E}"/>
              </a:ext>
            </a:extLst>
          </p:cNvPr>
          <p:cNvPicPr>
            <a:picLocks noGrp="1" noChangeAspect="1"/>
          </p:cNvPicPr>
          <p:nvPr>
            <p:ph type="pic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99" b="10499"/>
          <a:stretch>
            <a:fillRect/>
          </a:stretch>
        </p:blipFill>
        <p:spPr/>
      </p:pic>
      <p:pic>
        <p:nvPicPr>
          <p:cNvPr id="29" name="Chỗ dành sẵn cho Hình ảnh 28" descr="Ảnh có chứa ngoài trời, bầu trời, bức tượng, nước&#10;&#10;Mô tả được tạo tự động">
            <a:extLst>
              <a:ext uri="{FF2B5EF4-FFF2-40B4-BE49-F238E27FC236}">
                <a16:creationId xmlns:a16="http://schemas.microsoft.com/office/drawing/2014/main" id="{4D2CD5CF-1837-8A09-AC90-2FAB36317CAC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2" r="16212"/>
          <a:stretch>
            <a:fillRect/>
          </a:stretch>
        </p:blipFill>
        <p:spPr/>
      </p:pic>
      <p:pic>
        <p:nvPicPr>
          <p:cNvPr id="36" name="Chỗ dành sẵn cho Hình ảnh 35" descr="Ảnh có chứa Mặt người, cười, lễ hội, Khiêu vũ&#10;&#10;Mô tả được tạo tự động">
            <a:extLst>
              <a:ext uri="{FF2B5EF4-FFF2-40B4-BE49-F238E27FC236}">
                <a16:creationId xmlns:a16="http://schemas.microsoft.com/office/drawing/2014/main" id="{4354320B-EC20-9136-8B95-683AED0E4783}"/>
              </a:ext>
            </a:extLst>
          </p:cNvPr>
          <p:cNvPicPr>
            <a:picLocks noGrp="1" noChangeAspect="1"/>
          </p:cNvPicPr>
          <p:nvPr>
            <p:ph type="pic" idx="16"/>
          </p:nvPr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9" r="21039"/>
          <a:stretch>
            <a:fillRect/>
          </a:stretch>
        </p:blipFill>
        <p:spPr/>
      </p:pic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8CB0D975-1C28-D886-2C2B-44C6476A3B08}"/>
              </a:ext>
            </a:extLst>
          </p:cNvPr>
          <p:cNvSpPr/>
          <p:nvPr/>
        </p:nvSpPr>
        <p:spPr>
          <a:xfrm>
            <a:off x="6272079" y="1537906"/>
            <a:ext cx="2447378" cy="493036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66BC0634-9F4F-FE52-BA1D-35E985891081}"/>
              </a:ext>
            </a:extLst>
          </p:cNvPr>
          <p:cNvSpPr txBox="1"/>
          <p:nvPr/>
        </p:nvSpPr>
        <p:spPr>
          <a:xfrm>
            <a:off x="8719457" y="1642959"/>
            <a:ext cx="326784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rgbClr val="0000CC"/>
                </a:solidFill>
                <a:latin typeface="#9Slide07 IcielBC Cubano Normal" panose="00000500000000000000" pitchFamily="2" charset="0"/>
              </a:rPr>
              <a:t>NỘI DUNG </a:t>
            </a:r>
            <a:r>
              <a:rPr lang="en-US" sz="4000" dirty="0" err="1">
                <a:solidFill>
                  <a:srgbClr val="0000CC"/>
                </a:solidFill>
                <a:latin typeface="#9Slide07 IcielBC Cubano Normal" panose="00000500000000000000" pitchFamily="2" charset="0"/>
              </a:rPr>
              <a:t>này</a:t>
            </a:r>
            <a:r>
              <a:rPr lang="en-US" sz="4000" dirty="0">
                <a:solidFill>
                  <a:srgbClr val="0000CC"/>
                </a:solidFill>
                <a:latin typeface="#9Slide07 IcielBC Cubano Normal" panose="00000500000000000000" pitchFamily="2" charset="0"/>
              </a:rPr>
              <a:t> </a:t>
            </a:r>
            <a:r>
              <a:rPr lang="en-US" sz="4000" dirty="0" err="1">
                <a:solidFill>
                  <a:srgbClr val="0000CC"/>
                </a:solidFill>
                <a:latin typeface="#9Slide07 IcielBC Cubano Normal" panose="00000500000000000000" pitchFamily="2" charset="0"/>
              </a:rPr>
              <a:t>sẽ</a:t>
            </a:r>
            <a:r>
              <a:rPr lang="en-US" sz="4000" dirty="0">
                <a:solidFill>
                  <a:srgbClr val="0000CC"/>
                </a:solidFill>
                <a:latin typeface="#9Slide07 IcielBC Cubano Normal" panose="00000500000000000000" pitchFamily="2" charset="0"/>
              </a:rPr>
              <a:t> </a:t>
            </a:r>
            <a:r>
              <a:rPr lang="en-US" sz="4000" dirty="0" err="1">
                <a:solidFill>
                  <a:srgbClr val="0000CC"/>
                </a:solidFill>
                <a:latin typeface="#9Slide07 IcielBC Cubano Normal" panose="00000500000000000000" pitchFamily="2" charset="0"/>
              </a:rPr>
              <a:t>học</a:t>
            </a:r>
            <a:r>
              <a:rPr lang="en-US" sz="4000" dirty="0">
                <a:solidFill>
                  <a:srgbClr val="0000CC"/>
                </a:solidFill>
                <a:latin typeface="#9Slide07 IcielBC Cubano Normal" panose="00000500000000000000" pitchFamily="2" charset="0"/>
              </a:rPr>
              <a:t> </a:t>
            </a:r>
            <a:r>
              <a:rPr lang="en-US" sz="4000" dirty="0" err="1">
                <a:solidFill>
                  <a:srgbClr val="0000CC"/>
                </a:solidFill>
                <a:latin typeface="#9Slide07 IcielBC Cubano Normal" panose="00000500000000000000" pitchFamily="2" charset="0"/>
              </a:rPr>
              <a:t>tiết</a:t>
            </a:r>
            <a:r>
              <a:rPr lang="en-US" sz="4000" dirty="0">
                <a:solidFill>
                  <a:srgbClr val="0000CC"/>
                </a:solidFill>
                <a:latin typeface="#9Slide07 IcielBC Cubano Normal" panose="00000500000000000000" pitchFamily="2" charset="0"/>
              </a:rPr>
              <a:t> </a:t>
            </a:r>
            <a:r>
              <a:rPr lang="en-US" sz="4000" dirty="0" err="1">
                <a:solidFill>
                  <a:srgbClr val="0000CC"/>
                </a:solidFill>
                <a:latin typeface="#9Slide07 IcielBC Cubano Normal" panose="00000500000000000000" pitchFamily="2" charset="0"/>
              </a:rPr>
              <a:t>sau</a:t>
            </a:r>
            <a:endParaRPr lang="en-US" sz="4000" dirty="0">
              <a:solidFill>
                <a:srgbClr val="0000CC"/>
              </a:solidFill>
              <a:latin typeface="#9Slide07 IcielBC Cubano Normal" panose="00000500000000000000" pitchFamily="2" charset="0"/>
            </a:endParaRPr>
          </a:p>
        </p:txBody>
      </p:sp>
      <p:pic>
        <p:nvPicPr>
          <p:cNvPr id="2050" name="Picture 2" descr="Teacher&quot; Illustration - Download for free – Iconduck">
            <a:extLst>
              <a:ext uri="{FF2B5EF4-FFF2-40B4-BE49-F238E27FC236}">
                <a16:creationId xmlns:a16="http://schemas.microsoft.com/office/drawing/2014/main" id="{34CFFB21-B2A5-2BD1-A218-A6A166BC3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715" y="3806480"/>
            <a:ext cx="2997235" cy="268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4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hung 4">
            <a:extLst>
              <a:ext uri="{FF2B5EF4-FFF2-40B4-BE49-F238E27FC236}">
                <a16:creationId xmlns:a16="http://schemas.microsoft.com/office/drawing/2014/main" id="{0F62EDC4-35FF-5D46-B4E7-F83A00A4644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54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98">
            <a:extLst>
              <a:ext uri="{FF2B5EF4-FFF2-40B4-BE49-F238E27FC236}">
                <a16:creationId xmlns:a16="http://schemas.microsoft.com/office/drawing/2014/main" id="{ADF98E27-2698-63F4-84F1-9160D4282725}"/>
              </a:ext>
            </a:extLst>
          </p:cNvPr>
          <p:cNvSpPr txBox="1"/>
          <p:nvPr/>
        </p:nvSpPr>
        <p:spPr>
          <a:xfrm>
            <a:off x="126608" y="5011400"/>
            <a:ext cx="12065392" cy="183127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0000CC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CH: Quan sát hình 13.2, nghiên cứu thông tin SGK/T139 và đoạn kịch ngắn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</a:t>
            </a:r>
            <a:r>
              <a:rPr lang="it-IT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trình bày đặc điểm nguồn gốc dân c</a:t>
            </a:r>
            <a:r>
              <a:rPr lang="vi-VN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ư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it-IT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Trung và Nam Mỹ (PHT số 1).</a:t>
            </a:r>
          </a:p>
          <a:p>
            <a:pPr algn="just">
              <a:lnSpc>
                <a:spcPct val="120000"/>
              </a:lnSpc>
            </a:pPr>
            <a:r>
              <a:rPr lang="it-IT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		- Có nhữn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 </a:t>
            </a:r>
            <a:r>
              <a:rPr lang="en-US" sz="2400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nhóm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ng</a:t>
            </a:r>
            <a:r>
              <a:rPr lang="vi-VN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ười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400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nào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? </a:t>
            </a:r>
            <a:r>
              <a:rPr lang="en-US" sz="2400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Nguồn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400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gốc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400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từ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400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đâu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?</a:t>
            </a:r>
          </a:p>
          <a:p>
            <a:pPr algn="just">
              <a:lnSpc>
                <a:spcPct val="120000"/>
              </a:lnSpc>
            </a:pPr>
            <a:r>
              <a:rPr lang="it-IT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		- Thuộc các chủng tộc nào?</a:t>
            </a:r>
          </a:p>
        </p:txBody>
      </p:sp>
      <p:sp>
        <p:nvSpPr>
          <p:cNvPr id="7" name="TextBox 24">
            <a:extLst>
              <a:ext uri="{FF2B5EF4-FFF2-40B4-BE49-F238E27FC236}">
                <a16:creationId xmlns:a16="http://schemas.microsoft.com/office/drawing/2014/main" id="{CD809C63-959D-05D4-6754-6D6BE676B384}"/>
              </a:ext>
            </a:extLst>
          </p:cNvPr>
          <p:cNvSpPr txBox="1"/>
          <p:nvPr/>
        </p:nvSpPr>
        <p:spPr>
          <a:xfrm>
            <a:off x="1026104" y="218739"/>
            <a:ext cx="64334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#9Slide07 IcielBC Cubano Normal" panose="00000500000000000000" pitchFamily="2" charset="0"/>
              </a:rPr>
              <a:t>PHIẾU HỌC TẬP SỐ 1</a:t>
            </a:r>
          </a:p>
        </p:txBody>
      </p:sp>
      <p:pic>
        <p:nvPicPr>
          <p:cNvPr id="9" name="Hình ảnh 16">
            <a:extLst>
              <a:ext uri="{FF2B5EF4-FFF2-40B4-BE49-F238E27FC236}">
                <a16:creationId xmlns:a16="http://schemas.microsoft.com/office/drawing/2014/main" id="{039625F4-4BCD-4F55-B9A6-4723EFDF6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447" y="218739"/>
            <a:ext cx="7882427" cy="4747042"/>
          </a:xfrm>
          <a:prstGeom prst="rect">
            <a:avLst/>
          </a:prstGeom>
        </p:spPr>
      </p:pic>
      <p:sp>
        <p:nvSpPr>
          <p:cNvPr id="11" name="TextBox 98">
            <a:extLst>
              <a:ext uri="{FF2B5EF4-FFF2-40B4-BE49-F238E27FC236}">
                <a16:creationId xmlns:a16="http://schemas.microsoft.com/office/drawing/2014/main" id="{954CB673-6AD6-4004-8E2B-1DDDF9F43A55}"/>
              </a:ext>
            </a:extLst>
          </p:cNvPr>
          <p:cNvSpPr txBox="1"/>
          <p:nvPr/>
        </p:nvSpPr>
        <p:spPr>
          <a:xfrm>
            <a:off x="8405085" y="2720329"/>
            <a:ext cx="3614704" cy="10869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0000CC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28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Thảo luận nhóm đôi</a:t>
            </a:r>
          </a:p>
          <a:p>
            <a:pPr algn="ctr">
              <a:lnSpc>
                <a:spcPct val="120000"/>
              </a:lnSpc>
            </a:pPr>
            <a:r>
              <a:rPr lang="it-IT" sz="28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(Thời</a:t>
            </a:r>
            <a:r>
              <a:rPr lang="en-US" sz="28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800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gian</a:t>
            </a:r>
            <a:r>
              <a:rPr lang="en-US" sz="28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3 </a:t>
            </a:r>
            <a:r>
              <a:rPr lang="en-US" sz="2800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phút</a:t>
            </a:r>
            <a:r>
              <a:rPr lang="en-US" sz="28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</a:t>
            </a:r>
            <a:endParaRPr lang="it-IT" sz="28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Dem nguoc 3p co nhac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90486" y="131404"/>
            <a:ext cx="1765879" cy="99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66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1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2CD0C950-CABD-015B-277E-D82364257E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7291" y="273845"/>
            <a:ext cx="4812497" cy="6310309"/>
          </a:xfrm>
          <a:prstGeom prst="rect">
            <a:avLst/>
          </a:prstGeom>
        </p:spPr>
      </p:pic>
      <p:sp>
        <p:nvSpPr>
          <p:cNvPr id="7" name="Khung 6">
            <a:extLst>
              <a:ext uri="{FF2B5EF4-FFF2-40B4-BE49-F238E27FC236}">
                <a16:creationId xmlns:a16="http://schemas.microsoft.com/office/drawing/2014/main" id="{DB74506C-9CAA-7E94-653F-A7CFA0B07E3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85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3314" name="Picture 2" descr="Spanish man Detailed Flat Circular Flat icon">
            <a:extLst>
              <a:ext uri="{FF2B5EF4-FFF2-40B4-BE49-F238E27FC236}">
                <a16:creationId xmlns:a16="http://schemas.microsoft.com/office/drawing/2014/main" id="{4FE6CA4B-CAA8-6752-8E81-7C45ACDB3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3196" y="1271337"/>
            <a:ext cx="753979" cy="753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African woman - Free people icons">
            <a:extLst>
              <a:ext uri="{FF2B5EF4-FFF2-40B4-BE49-F238E27FC236}">
                <a16:creationId xmlns:a16="http://schemas.microsoft.com/office/drawing/2014/main" id="{A193C656-E2B8-A655-A905-589EF018BD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605" y="2519689"/>
            <a:ext cx="786063" cy="78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Avatar, boy, hawaii, hawaiian, man icon - Download on Iconfinder">
            <a:extLst>
              <a:ext uri="{FF2B5EF4-FFF2-40B4-BE49-F238E27FC236}">
                <a16:creationId xmlns:a16="http://schemas.microsoft.com/office/drawing/2014/main" id="{6F0FCB0A-8C2A-052C-0AD3-43E2D9AC7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2133" y="4688844"/>
            <a:ext cx="786063" cy="78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Folk, man, portugal, portuguese, traditional icon - Download on Iconfinder">
            <a:extLst>
              <a:ext uri="{FF2B5EF4-FFF2-40B4-BE49-F238E27FC236}">
                <a16:creationId xmlns:a16="http://schemas.microsoft.com/office/drawing/2014/main" id="{D764DA34-AAA2-2D42-38D1-20C1E91BC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975" y="3881878"/>
            <a:ext cx="699453" cy="699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Spanish man Detailed Flat Circular Flat icon">
            <a:extLst>
              <a:ext uri="{FF2B5EF4-FFF2-40B4-BE49-F238E27FC236}">
                <a16:creationId xmlns:a16="http://schemas.microsoft.com/office/drawing/2014/main" id="{882949F5-BB15-D154-53CC-103172F75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235" y="1763498"/>
            <a:ext cx="1171712" cy="117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African woman - Free people icons">
            <a:extLst>
              <a:ext uri="{FF2B5EF4-FFF2-40B4-BE49-F238E27FC236}">
                <a16:creationId xmlns:a16="http://schemas.microsoft.com/office/drawing/2014/main" id="{87C2546E-8420-D2D8-8E83-2CCAF4F5E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288" y="3924145"/>
            <a:ext cx="1376320" cy="137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Avatar, boy, hawaii, hawaiian, man icon - Download on Iconfinder">
            <a:extLst>
              <a:ext uri="{FF2B5EF4-FFF2-40B4-BE49-F238E27FC236}">
                <a16:creationId xmlns:a16="http://schemas.microsoft.com/office/drawing/2014/main" id="{15E1008C-9B28-FA37-552F-B13B121378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4774" y="3924145"/>
            <a:ext cx="1376320" cy="137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Folk, man, portugal, portuguese, traditional icon - Download on Iconfinder">
            <a:extLst>
              <a:ext uri="{FF2B5EF4-FFF2-40B4-BE49-F238E27FC236}">
                <a16:creationId xmlns:a16="http://schemas.microsoft.com/office/drawing/2014/main" id="{4AB77267-6817-2537-9D55-87C1874C1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266" y="1717778"/>
            <a:ext cx="1240023" cy="124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E13B92A2-B509-7F6E-7D60-72459071825B}"/>
              </a:ext>
            </a:extLst>
          </p:cNvPr>
          <p:cNvSpPr txBox="1"/>
          <p:nvPr/>
        </p:nvSpPr>
        <p:spPr>
          <a:xfrm>
            <a:off x="5971721" y="3184532"/>
            <a:ext cx="28137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0000CC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Người châu Âu</a:t>
            </a:r>
            <a:endParaRPr lang="en-US" sz="2800">
              <a:solidFill>
                <a:srgbClr val="0000CC"/>
              </a:solidFill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D95A044E-08CC-6AFA-94D7-A6BC7FDC2F38}"/>
              </a:ext>
            </a:extLst>
          </p:cNvPr>
          <p:cNvSpPr txBox="1"/>
          <p:nvPr/>
        </p:nvSpPr>
        <p:spPr>
          <a:xfrm>
            <a:off x="5561396" y="5378952"/>
            <a:ext cx="185177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0000CC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Người châu Á</a:t>
            </a:r>
            <a:endParaRPr lang="en-US" sz="2800">
              <a:solidFill>
                <a:srgbClr val="0000CC"/>
              </a:solidFill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372EC0DE-3BA4-EF4E-2450-11C25CAD8B4A}"/>
              </a:ext>
            </a:extLst>
          </p:cNvPr>
          <p:cNvSpPr txBox="1"/>
          <p:nvPr/>
        </p:nvSpPr>
        <p:spPr>
          <a:xfrm>
            <a:off x="7413171" y="5392838"/>
            <a:ext cx="185177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0000CC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Người châu Phi</a:t>
            </a:r>
            <a:endParaRPr lang="en-US" sz="2800">
              <a:solidFill>
                <a:srgbClr val="0000CC"/>
              </a:solidFill>
            </a:endParaRPr>
          </a:p>
        </p:txBody>
      </p:sp>
      <p:sp>
        <p:nvSpPr>
          <p:cNvPr id="16" name="Ngoặc móc Phải 15">
            <a:extLst>
              <a:ext uri="{FF2B5EF4-FFF2-40B4-BE49-F238E27FC236}">
                <a16:creationId xmlns:a16="http://schemas.microsoft.com/office/drawing/2014/main" id="{44AAD6D1-9416-21B2-8BEE-8F24478222E7}"/>
              </a:ext>
            </a:extLst>
          </p:cNvPr>
          <p:cNvSpPr/>
          <p:nvPr/>
        </p:nvSpPr>
        <p:spPr>
          <a:xfrm>
            <a:off x="9292390" y="1981203"/>
            <a:ext cx="786064" cy="4071960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2068F00D-2CFB-79BA-CB30-5D70CB2A9EA3}"/>
              </a:ext>
            </a:extLst>
          </p:cNvPr>
          <p:cNvSpPr txBox="1"/>
          <p:nvPr/>
        </p:nvSpPr>
        <p:spPr>
          <a:xfrm>
            <a:off x="10032934" y="1993346"/>
            <a:ext cx="18517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>
                <a:solidFill>
                  <a:srgbClr val="00B050"/>
                </a:solidFill>
                <a:latin typeface="#9Slide03 SFU Futura_05" panose="000008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HỢP HUYẾT</a:t>
            </a:r>
            <a:endParaRPr lang="en-US" sz="3600">
              <a:solidFill>
                <a:srgbClr val="00B050"/>
              </a:solidFill>
              <a:latin typeface="#9Slide03 SFU Futura_05" panose="00000800000000000000" pitchFamily="2" charset="0"/>
            </a:endParaRP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F7F387BA-F08A-F431-1957-AB7ACE7F0D48}"/>
              </a:ext>
            </a:extLst>
          </p:cNvPr>
          <p:cNvSpPr txBox="1"/>
          <p:nvPr/>
        </p:nvSpPr>
        <p:spPr>
          <a:xfrm>
            <a:off x="9887602" y="4852834"/>
            <a:ext cx="21655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>
                <a:solidFill>
                  <a:srgbClr val="00B050"/>
                </a:solidFill>
                <a:latin typeface="#9Slide03 SFU Futura_05" panose="000008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NGƯỜI LAI</a:t>
            </a:r>
            <a:endParaRPr lang="en-US" sz="3600">
              <a:solidFill>
                <a:srgbClr val="00B050"/>
              </a:solidFill>
              <a:latin typeface="#9Slide03 SFU Futura_05" panose="00000800000000000000" pitchFamily="2" charset="0"/>
            </a:endParaRPr>
          </a:p>
        </p:txBody>
      </p:sp>
      <p:sp>
        <p:nvSpPr>
          <p:cNvPr id="19" name="Mũi tên: Xuống 18">
            <a:extLst>
              <a:ext uri="{FF2B5EF4-FFF2-40B4-BE49-F238E27FC236}">
                <a16:creationId xmlns:a16="http://schemas.microsoft.com/office/drawing/2014/main" id="{5A986F63-2CBC-3785-D373-A228599AC9FF}"/>
              </a:ext>
            </a:extLst>
          </p:cNvPr>
          <p:cNvSpPr/>
          <p:nvPr/>
        </p:nvSpPr>
        <p:spPr>
          <a:xfrm>
            <a:off x="10693110" y="3446142"/>
            <a:ext cx="576942" cy="1060544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130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3.7037E-6 L -0.17539 -0.275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54" y="-1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22278 0.07801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46" y="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3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L 8.33333E-7 0.15578 C 8.33333E-7 0.22592 -0.02643 0.31227 -0.04766 0.31227 L -0.09492 0.31227 " pathEditMode="relative" rAng="0" ptsTypes="AAAA">
                                      <p:cBhvr>
                                        <p:cTn id="12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53" y="1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 animBg="1"/>
      <p:bldP spid="17" grpId="0"/>
      <p:bldP spid="18" grpId="0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3216463E-F1BF-A92D-9E0C-7234CA520F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91842" y="216416"/>
            <a:ext cx="9370898" cy="5818624"/>
          </a:xfrm>
          <a:prstGeom prst="rect">
            <a:avLst/>
          </a:prstGeom>
        </p:spPr>
      </p:pic>
      <p:sp>
        <p:nvSpPr>
          <p:cNvPr id="5" name="Khung 4">
            <a:extLst>
              <a:ext uri="{FF2B5EF4-FFF2-40B4-BE49-F238E27FC236}">
                <a16:creationId xmlns:a16="http://schemas.microsoft.com/office/drawing/2014/main" id="{4879B8DB-B05D-8064-8AB9-FFE2946325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54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47B892-8430-468A-B866-CC1C4EAA454B}"/>
              </a:ext>
            </a:extLst>
          </p:cNvPr>
          <p:cNvSpPr txBox="1"/>
          <p:nvPr/>
        </p:nvSpPr>
        <p:spPr>
          <a:xfrm>
            <a:off x="371060" y="6111928"/>
            <a:ext cx="11583215" cy="584775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nl-NL" sz="3200" b="1" dirty="0">
                <a:solidFill>
                  <a:srgbClr val="FFFF00"/>
                </a:solidFill>
                <a:latin typeface="#9Slide03 AmpleSoft Bold" panose="02000000000000000000" pitchFamily="2" charset="-93"/>
                <a:ea typeface="Arial" panose="020B0604020202020204" pitchFamily="34" charset="0"/>
                <a:cs typeface="Times New Roman" panose="02020603050405020304" pitchFamily="18" charset="0"/>
              </a:rPr>
              <a:t>? X</a:t>
            </a:r>
            <a:r>
              <a:rPr lang="nl-NL" sz="3200" b="1" dirty="0">
                <a:solidFill>
                  <a:srgbClr val="FFFF00"/>
                </a:solidFill>
                <a:effectLst/>
                <a:latin typeface="#9Slide03 AmpleSoft Bold" panose="02000000000000000000" pitchFamily="2" charset="-93"/>
                <a:ea typeface="Arial" panose="020B0604020202020204" pitchFamily="34" charset="0"/>
                <a:cs typeface="Times New Roman" panose="02020603050405020304" pitchFamily="18" charset="0"/>
              </a:rPr>
              <a:t>ác định trên lược đồ các luồng nhập cư </a:t>
            </a:r>
            <a:r>
              <a:rPr lang="nl-NL" sz="3200" b="1" dirty="0">
                <a:solidFill>
                  <a:srgbClr val="FFFF00"/>
                </a:solidFill>
                <a:latin typeface="#9Slide03 AmpleSoft Bold" panose="02000000000000000000" pitchFamily="2" charset="-93"/>
                <a:ea typeface="Arial" panose="020B0604020202020204" pitchFamily="34" charset="0"/>
                <a:cs typeface="Times New Roman" panose="02020603050405020304" pitchFamily="18" charset="0"/>
              </a:rPr>
              <a:t>vào</a:t>
            </a:r>
            <a:r>
              <a:rPr lang="nl-NL" sz="3200" b="1" dirty="0">
                <a:solidFill>
                  <a:srgbClr val="FFFF00"/>
                </a:solidFill>
                <a:effectLst/>
                <a:latin typeface="#9Slide03 AmpleSoft Bold" panose="02000000000000000000" pitchFamily="2" charset="-93"/>
                <a:ea typeface="Arial" panose="020B0604020202020204" pitchFamily="34" charset="0"/>
                <a:cs typeface="Times New Roman" panose="02020603050405020304" pitchFamily="18" charset="0"/>
              </a:rPr>
              <a:t> Trung và Nam Mỹ</a:t>
            </a:r>
            <a:r>
              <a:rPr lang="nl-NL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258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hung 4">
            <a:extLst>
              <a:ext uri="{FF2B5EF4-FFF2-40B4-BE49-F238E27FC236}">
                <a16:creationId xmlns:a16="http://schemas.microsoft.com/office/drawing/2014/main" id="{95CE89D0-D8E0-2FF3-58C5-82C46F44DBC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614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0">
            <a:extLst>
              <a:ext uri="{FF2B5EF4-FFF2-40B4-BE49-F238E27FC236}">
                <a16:creationId xmlns:a16="http://schemas.microsoft.com/office/drawing/2014/main" id="{6784023C-734A-8F4C-CE39-C91762C01016}"/>
              </a:ext>
            </a:extLst>
          </p:cNvPr>
          <p:cNvSpPr txBox="1"/>
          <p:nvPr/>
        </p:nvSpPr>
        <p:spPr>
          <a:xfrm>
            <a:off x="3114261" y="340380"/>
            <a:ext cx="5565260" cy="591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200" dirty="0" err="1">
                <a:solidFill>
                  <a:srgbClr val="FF0000"/>
                </a:solidFill>
                <a:latin typeface="#9Slide07 IcielStormtrooper" panose="020B0500000000000000" pitchFamily="34" charset="0"/>
              </a:rPr>
              <a:t>vấn</a:t>
            </a:r>
            <a:r>
              <a:rPr lang="en-US" sz="3200" dirty="0">
                <a:solidFill>
                  <a:srgbClr val="FF0000"/>
                </a:solidFill>
                <a:latin typeface="#9Slide07 IcielStormtrooper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IcielStormtrooper" panose="020B0500000000000000" pitchFamily="34" charset="0"/>
              </a:rPr>
              <a:t>đề</a:t>
            </a:r>
            <a:r>
              <a:rPr lang="en-US" sz="3200" dirty="0">
                <a:solidFill>
                  <a:srgbClr val="FF0000"/>
                </a:solidFill>
                <a:latin typeface="#9Slide07 IcielStormtrooper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IcielStormtrooper" panose="020B0500000000000000" pitchFamily="34" charset="0"/>
              </a:rPr>
              <a:t>đô</a:t>
            </a:r>
            <a:r>
              <a:rPr lang="en-US" sz="3200" dirty="0">
                <a:solidFill>
                  <a:srgbClr val="FF0000"/>
                </a:solidFill>
                <a:latin typeface="#9Slide07 IcielStormtrooper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IcielStormtrooper" panose="020B0500000000000000" pitchFamily="34" charset="0"/>
              </a:rPr>
              <a:t>thị</a:t>
            </a:r>
            <a:r>
              <a:rPr lang="en-US" sz="3200" dirty="0">
                <a:solidFill>
                  <a:srgbClr val="FF0000"/>
                </a:solidFill>
                <a:latin typeface="#9Slide07 IcielStormtrooper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#9Slide07 IcielStormtrooper" panose="020B0500000000000000" pitchFamily="34" charset="0"/>
              </a:rPr>
              <a:t>hóa</a:t>
            </a:r>
            <a:endParaRPr lang="en-US" sz="3200" dirty="0">
              <a:solidFill>
                <a:srgbClr val="FF0000"/>
              </a:solidFill>
              <a:latin typeface="#9Slide07 IcielStormtrooper" panose="020B0500000000000000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49" y="3119504"/>
            <a:ext cx="6667500" cy="3495675"/>
          </a:xfrm>
          <a:prstGeom prst="rect">
            <a:avLst/>
          </a:prstGeom>
        </p:spPr>
      </p:pic>
      <p:sp>
        <p:nvSpPr>
          <p:cNvPr id="6" name="TextBox 98">
            <a:extLst>
              <a:ext uri="{FF2B5EF4-FFF2-40B4-BE49-F238E27FC236}">
                <a16:creationId xmlns:a16="http://schemas.microsoft.com/office/drawing/2014/main" id="{6C83360A-E9D2-FA5E-6B04-3E9304C8F6A0}"/>
              </a:ext>
            </a:extLst>
          </p:cNvPr>
          <p:cNvSpPr txBox="1"/>
          <p:nvPr/>
        </p:nvSpPr>
        <p:spPr>
          <a:xfrm>
            <a:off x="240082" y="1463988"/>
            <a:ext cx="11711833" cy="2308324"/>
          </a:xfrm>
          <a:prstGeom prst="rect">
            <a:avLst/>
          </a:prstGeom>
          <a:noFill/>
          <a:ln w="19050">
            <a:solidFill>
              <a:srgbClr val="00B0F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600" dirty="0" err="1">
                <a:solidFill>
                  <a:srgbClr val="00206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Hoạt</a:t>
            </a:r>
            <a:r>
              <a:rPr lang="en-US" sz="3600" dirty="0">
                <a:solidFill>
                  <a:srgbClr val="00206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r>
              <a:rPr lang="en-US" sz="3600" dirty="0">
                <a:solidFill>
                  <a:srgbClr val="00206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nhóm</a:t>
            </a:r>
            <a:r>
              <a:rPr lang="en-US" sz="3600" dirty="0">
                <a:solidFill>
                  <a:srgbClr val="00206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: 4-5 HS </a:t>
            </a:r>
          </a:p>
          <a:p>
            <a:pPr algn="just">
              <a:lnSpc>
                <a:spcPct val="120000"/>
              </a:lnSpc>
            </a:pPr>
            <a:r>
              <a:rPr lang="en-US" sz="2800" dirty="0">
                <a:solidFill>
                  <a:srgbClr val="00206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sz="2800" dirty="0" err="1">
                <a:solidFill>
                  <a:srgbClr val="00206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Thời</a:t>
            </a:r>
            <a:r>
              <a:rPr lang="en-US" sz="2800" dirty="0">
                <a:solidFill>
                  <a:srgbClr val="00206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gian</a:t>
            </a:r>
            <a:r>
              <a:rPr lang="en-US" sz="2800" dirty="0">
                <a:solidFill>
                  <a:srgbClr val="00206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: 4 </a:t>
            </a:r>
            <a:r>
              <a:rPr lang="en-US" sz="2800" dirty="0" err="1">
                <a:solidFill>
                  <a:srgbClr val="00206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phút</a:t>
            </a:r>
            <a:endParaRPr lang="en-US" sz="2800" dirty="0">
              <a:solidFill>
                <a:srgbClr val="002060"/>
              </a:solidFill>
              <a:latin typeface="#9Slide03 SFU Futura_07" panose="000009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n-US" sz="2800" dirty="0">
                <a:solidFill>
                  <a:srgbClr val="00206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- Theo </a:t>
            </a:r>
            <a:r>
              <a:rPr lang="en-US" sz="2800" dirty="0" err="1">
                <a:solidFill>
                  <a:srgbClr val="00206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dõi</a:t>
            </a:r>
            <a:r>
              <a:rPr lang="en-US" sz="2800" dirty="0">
                <a:solidFill>
                  <a:srgbClr val="00206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video + </a:t>
            </a:r>
            <a:r>
              <a:rPr lang="en-US" sz="2800" dirty="0" err="1">
                <a:solidFill>
                  <a:srgbClr val="00206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quan</a:t>
            </a:r>
            <a:r>
              <a:rPr lang="en-US" sz="2800" dirty="0">
                <a:solidFill>
                  <a:srgbClr val="00206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sát</a:t>
            </a:r>
            <a:r>
              <a:rPr lang="en-US" sz="2800" dirty="0">
                <a:solidFill>
                  <a:srgbClr val="00206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lang="en-US" sz="2800" dirty="0">
                <a:solidFill>
                  <a:srgbClr val="00206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18.1 </a:t>
            </a:r>
            <a:r>
              <a:rPr lang="en-US" sz="2800" dirty="0" err="1">
                <a:solidFill>
                  <a:srgbClr val="00206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kết</a:t>
            </a:r>
            <a:r>
              <a:rPr lang="en-US" sz="2800" dirty="0">
                <a:solidFill>
                  <a:srgbClr val="00206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hợp</a:t>
            </a:r>
            <a:r>
              <a:rPr lang="en-US" sz="2800" dirty="0">
                <a:solidFill>
                  <a:srgbClr val="00206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thông</a:t>
            </a:r>
            <a:r>
              <a:rPr lang="en-US" sz="2800" dirty="0">
                <a:solidFill>
                  <a:srgbClr val="00206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tin </a:t>
            </a:r>
            <a:r>
              <a:rPr lang="en-US" sz="2800" dirty="0" err="1">
                <a:solidFill>
                  <a:srgbClr val="00206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từ</a:t>
            </a:r>
            <a:r>
              <a:rPr lang="en-US" sz="2800" dirty="0">
                <a:solidFill>
                  <a:srgbClr val="00206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SGK/T139,140 </a:t>
            </a:r>
            <a:r>
              <a:rPr lang="en-US" sz="2800" dirty="0" err="1">
                <a:solidFill>
                  <a:srgbClr val="00206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hãy</a:t>
            </a:r>
            <a:r>
              <a:rPr lang="en-US" sz="2800" dirty="0">
                <a:solidFill>
                  <a:srgbClr val="00206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2800" dirty="0" err="1">
                <a:solidFill>
                  <a:srgbClr val="FF000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Hoàn</a:t>
            </a:r>
            <a:r>
              <a:rPr lang="en-US" sz="2800" dirty="0">
                <a:solidFill>
                  <a:srgbClr val="FF000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thành</a:t>
            </a:r>
            <a:r>
              <a:rPr lang="en-US" sz="2800" dirty="0">
                <a:solidFill>
                  <a:srgbClr val="FF000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phiếu</a:t>
            </a:r>
            <a:r>
              <a:rPr lang="en-US" sz="2800" dirty="0">
                <a:solidFill>
                  <a:srgbClr val="FF000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2800" dirty="0">
                <a:solidFill>
                  <a:srgbClr val="FF000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tập</a:t>
            </a:r>
            <a:r>
              <a:rPr lang="en-US" sz="2800" dirty="0">
                <a:solidFill>
                  <a:srgbClr val="FF0000"/>
                </a:solidFill>
                <a:latin typeface="#9Slide03 SFU Futura_07" panose="000009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2.</a:t>
            </a:r>
          </a:p>
        </p:txBody>
      </p:sp>
    </p:spTree>
    <p:extLst>
      <p:ext uri="{BB962C8B-B14F-4D97-AF65-F5344CB8AC3E}">
        <p14:creationId xmlns:p14="http://schemas.microsoft.com/office/powerpoint/2010/main" val="14557443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51E21A4-5129-49ED-B3BD-2DAC3A1A20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3608513"/>
              </p:ext>
            </p:extLst>
          </p:nvPr>
        </p:nvGraphicFramePr>
        <p:xfrm>
          <a:off x="1842868" y="1470991"/>
          <a:ext cx="8440819" cy="367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1818">
                  <a:extLst>
                    <a:ext uri="{9D8B030D-6E8A-4147-A177-3AD203B41FA5}">
                      <a16:colId xmlns:a16="http://schemas.microsoft.com/office/drawing/2014/main" val="3024752065"/>
                    </a:ext>
                  </a:extLst>
                </a:gridCol>
                <a:gridCol w="7139001">
                  <a:extLst>
                    <a:ext uri="{9D8B030D-6E8A-4147-A177-3AD203B41FA5}">
                      <a16:colId xmlns:a16="http://schemas.microsoft.com/office/drawing/2014/main" val="4090118045"/>
                    </a:ext>
                  </a:extLst>
                </a:gridCol>
              </a:tblGrid>
              <a:tr h="61316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#9Slide03 SFU Futura_07" panose="00000900000000000000" pitchFamily="2" charset="-93"/>
                        </a:rPr>
                        <a:t>STT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#9Slide03 SFU Futura_07" panose="00000900000000000000" pitchFamily="2" charset="-93"/>
                        </a:rPr>
                        <a:t>Tiêu</a:t>
                      </a:r>
                      <a:r>
                        <a:rPr lang="en-US" sz="2800" dirty="0">
                          <a:latin typeface="#9Slide03 SFU Futura_07" panose="00000900000000000000" pitchFamily="2" charset="-93"/>
                        </a:rPr>
                        <a:t> </a:t>
                      </a:r>
                      <a:r>
                        <a:rPr lang="en-US" sz="2800" dirty="0" err="1">
                          <a:latin typeface="#9Slide03 SFU Futura_07" panose="00000900000000000000" pitchFamily="2" charset="-93"/>
                        </a:rPr>
                        <a:t>chí</a:t>
                      </a:r>
                      <a:r>
                        <a:rPr lang="en-US" sz="2800" dirty="0">
                          <a:latin typeface="#9Slide03 SFU Futura_07" panose="00000900000000000000" pitchFamily="2" charset="-93"/>
                        </a:rPr>
                        <a:t> </a:t>
                      </a:r>
                      <a:r>
                        <a:rPr lang="en-US" sz="2800" dirty="0" err="1">
                          <a:latin typeface="#9Slide03 SFU Futura_07" panose="00000900000000000000" pitchFamily="2" charset="-93"/>
                        </a:rPr>
                        <a:t>đánh</a:t>
                      </a:r>
                      <a:r>
                        <a:rPr lang="en-US" sz="2800" baseline="0" dirty="0">
                          <a:latin typeface="#9Slide03 SFU Futura_07" panose="00000900000000000000" pitchFamily="2" charset="-93"/>
                        </a:rPr>
                        <a:t> </a:t>
                      </a:r>
                      <a:r>
                        <a:rPr lang="en-US" sz="2800" baseline="0" dirty="0" err="1">
                          <a:latin typeface="#9Slide03 SFU Futura_07" panose="00000900000000000000" pitchFamily="2" charset="-93"/>
                        </a:rPr>
                        <a:t>giá</a:t>
                      </a:r>
                      <a:r>
                        <a:rPr lang="en-US" sz="2800" baseline="0" dirty="0">
                          <a:latin typeface="#9Slide03 SFU Futura_07" panose="00000900000000000000" pitchFamily="2" charset="-93"/>
                        </a:rPr>
                        <a:t> </a:t>
                      </a:r>
                      <a:r>
                        <a:rPr lang="en-US" sz="2800" baseline="0" dirty="0" err="1">
                          <a:latin typeface="#9Slide03 SFU Futura_07" panose="00000900000000000000" pitchFamily="2" charset="-93"/>
                        </a:rPr>
                        <a:t>nhóm</a:t>
                      </a:r>
                      <a:endParaRPr lang="en-US" sz="2800" dirty="0">
                        <a:latin typeface="#9Slide03 SFU Futura_07" panose="00000900000000000000" pitchFamily="2" charset="-93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7858788"/>
                  </a:ext>
                </a:extLst>
              </a:tr>
              <a:tr h="61316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#9Slide03 SFU Futura_07" panose="00000900000000000000" pitchFamily="2" charset="-93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#9Slide03 SFU Futura_07" panose="00000900000000000000" pitchFamily="2" charset="-93"/>
                        </a:rPr>
                        <a:t>Tự</a:t>
                      </a:r>
                      <a:r>
                        <a:rPr lang="en-US" sz="2800" dirty="0">
                          <a:latin typeface="#9Slide03 SFU Futura_07" panose="00000900000000000000" pitchFamily="2" charset="-93"/>
                        </a:rPr>
                        <a:t> </a:t>
                      </a:r>
                      <a:r>
                        <a:rPr lang="en-US" sz="2800" dirty="0" err="1">
                          <a:latin typeface="#9Slide03 SFU Futura_07" panose="00000900000000000000" pitchFamily="2" charset="-93"/>
                        </a:rPr>
                        <a:t>giác</a:t>
                      </a:r>
                      <a:r>
                        <a:rPr lang="en-US" sz="2800" dirty="0">
                          <a:latin typeface="#9Slide03 SFU Futura_07" panose="00000900000000000000" pitchFamily="2" charset="-93"/>
                        </a:rPr>
                        <a:t> </a:t>
                      </a:r>
                      <a:r>
                        <a:rPr lang="en-US" sz="2800" dirty="0" err="1">
                          <a:latin typeface="#9Slide03 SFU Futura_07" panose="00000900000000000000" pitchFamily="2" charset="-93"/>
                        </a:rPr>
                        <a:t>làm</a:t>
                      </a:r>
                      <a:r>
                        <a:rPr lang="en-US" sz="2800" dirty="0">
                          <a:latin typeface="#9Slide03 SFU Futura_07" panose="00000900000000000000" pitchFamily="2" charset="-93"/>
                        </a:rPr>
                        <a:t> </a:t>
                      </a:r>
                      <a:r>
                        <a:rPr lang="en-US" sz="2800" dirty="0" err="1">
                          <a:latin typeface="#9Slide03 SFU Futura_07" panose="00000900000000000000" pitchFamily="2" charset="-93"/>
                        </a:rPr>
                        <a:t>việc</a:t>
                      </a:r>
                      <a:endParaRPr lang="en-US" sz="2800" dirty="0">
                        <a:latin typeface="#9Slide03 SFU Futura_07" panose="00000900000000000000" pitchFamily="2" charset="-93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471234"/>
                  </a:ext>
                </a:extLst>
              </a:tr>
              <a:tr h="61316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#9Slide03 SFU Futura_07" panose="00000900000000000000" pitchFamily="2" charset="-93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#9Slide03 SFU Futura_07" panose="00000900000000000000" pitchFamily="2" charset="-93"/>
                        </a:rPr>
                        <a:t>Nhóm</a:t>
                      </a:r>
                      <a:r>
                        <a:rPr lang="en-US" sz="2800" dirty="0">
                          <a:latin typeface="#9Slide03 SFU Futura_07" panose="00000900000000000000" pitchFamily="2" charset="-93"/>
                        </a:rPr>
                        <a:t> tr</a:t>
                      </a:r>
                      <a:r>
                        <a:rPr lang="vi-VN" sz="2800" dirty="0">
                          <a:latin typeface="#9Slide03 SFU Futura_07" panose="00000900000000000000" pitchFamily="2" charset="-93"/>
                        </a:rPr>
                        <a:t>ưởng</a:t>
                      </a:r>
                      <a:r>
                        <a:rPr lang="en-US" sz="2800" dirty="0">
                          <a:latin typeface="#9Slide03 SFU Futura_07" panose="00000900000000000000" pitchFamily="2" charset="-93"/>
                        </a:rPr>
                        <a:t> </a:t>
                      </a:r>
                      <a:r>
                        <a:rPr lang="en-US" sz="2800" dirty="0" err="1">
                          <a:latin typeface="#9Slide03 SFU Futura_07" panose="00000900000000000000" pitchFamily="2" charset="-93"/>
                        </a:rPr>
                        <a:t>điều</a:t>
                      </a:r>
                      <a:r>
                        <a:rPr lang="en-US" sz="2800" dirty="0">
                          <a:latin typeface="#9Slide03 SFU Futura_07" panose="00000900000000000000" pitchFamily="2" charset="-93"/>
                        </a:rPr>
                        <a:t> </a:t>
                      </a:r>
                      <a:r>
                        <a:rPr lang="en-US" sz="2800" dirty="0" err="1">
                          <a:latin typeface="#9Slide03 SFU Futura_07" panose="00000900000000000000" pitchFamily="2" charset="-93"/>
                        </a:rPr>
                        <a:t>hành</a:t>
                      </a:r>
                      <a:r>
                        <a:rPr lang="en-US" sz="2800" dirty="0">
                          <a:latin typeface="#9Slide03 SFU Futura_07" panose="00000900000000000000" pitchFamily="2" charset="-93"/>
                        </a:rPr>
                        <a:t> </a:t>
                      </a:r>
                      <a:r>
                        <a:rPr lang="en-US" sz="2800" dirty="0" err="1">
                          <a:latin typeface="#9Slide03 SFU Futura_07" panose="00000900000000000000" pitchFamily="2" charset="-93"/>
                        </a:rPr>
                        <a:t>tốt</a:t>
                      </a:r>
                      <a:endParaRPr lang="en-US" sz="2800" dirty="0">
                        <a:latin typeface="#9Slide03 SFU Futura_07" panose="00000900000000000000" pitchFamily="2" charset="-93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2991968"/>
                  </a:ext>
                </a:extLst>
              </a:tr>
              <a:tr h="61316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#9Slide03 SFU Futura_07" panose="00000900000000000000" pitchFamily="2" charset="-93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#9Slide03 SFU Futura_07" panose="00000900000000000000" pitchFamily="2" charset="-93"/>
                        </a:rPr>
                        <a:t>Không</a:t>
                      </a:r>
                      <a:r>
                        <a:rPr lang="en-US" sz="2800" dirty="0">
                          <a:latin typeface="#9Slide03 SFU Futura_07" panose="00000900000000000000" pitchFamily="2" charset="-93"/>
                        </a:rPr>
                        <a:t> di </a:t>
                      </a:r>
                      <a:r>
                        <a:rPr lang="en-US" sz="2800" dirty="0" err="1">
                          <a:latin typeface="#9Slide03 SFU Futura_07" panose="00000900000000000000" pitchFamily="2" charset="-93"/>
                        </a:rPr>
                        <a:t>chuyển</a:t>
                      </a:r>
                      <a:r>
                        <a:rPr lang="en-US" sz="2800" dirty="0">
                          <a:latin typeface="#9Slide03 SFU Futura_07" panose="00000900000000000000" pitchFamily="2" charset="-93"/>
                        </a:rPr>
                        <a:t> ra </a:t>
                      </a:r>
                      <a:r>
                        <a:rPr lang="en-US" sz="2800" dirty="0" err="1">
                          <a:latin typeface="#9Slide03 SFU Futura_07" panose="00000900000000000000" pitchFamily="2" charset="-93"/>
                        </a:rPr>
                        <a:t>ngoài</a:t>
                      </a:r>
                      <a:endParaRPr lang="en-US" sz="2800" dirty="0">
                        <a:latin typeface="#9Slide03 SFU Futura_07" panose="00000900000000000000" pitchFamily="2" charset="-93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234673"/>
                  </a:ext>
                </a:extLst>
              </a:tr>
              <a:tr h="61316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#9Slide03 SFU Futura_07" panose="00000900000000000000" pitchFamily="2" charset="-93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#9Slide03 SFU Futura_07" panose="00000900000000000000" pitchFamily="2" charset="-93"/>
                        </a:rPr>
                        <a:t>Giữ</a:t>
                      </a:r>
                      <a:r>
                        <a:rPr lang="en-US" sz="2800" dirty="0">
                          <a:latin typeface="#9Slide03 SFU Futura_07" panose="00000900000000000000" pitchFamily="2" charset="-93"/>
                        </a:rPr>
                        <a:t> </a:t>
                      </a:r>
                      <a:r>
                        <a:rPr lang="en-US" sz="2800" dirty="0" err="1">
                          <a:latin typeface="#9Slide03 SFU Futura_07" panose="00000900000000000000" pitchFamily="2" charset="-93"/>
                        </a:rPr>
                        <a:t>trật</a:t>
                      </a:r>
                      <a:r>
                        <a:rPr lang="en-US" sz="2800" dirty="0">
                          <a:latin typeface="#9Slide03 SFU Futura_07" panose="00000900000000000000" pitchFamily="2" charset="-93"/>
                        </a:rPr>
                        <a:t> </a:t>
                      </a:r>
                      <a:r>
                        <a:rPr lang="en-US" sz="2800" dirty="0" err="1">
                          <a:latin typeface="#9Slide03 SFU Futura_07" panose="00000900000000000000" pitchFamily="2" charset="-93"/>
                        </a:rPr>
                        <a:t>tự</a:t>
                      </a:r>
                      <a:r>
                        <a:rPr lang="en-US" sz="2800" dirty="0">
                          <a:latin typeface="#9Slide03 SFU Futura_07" panose="00000900000000000000" pitchFamily="2" charset="-93"/>
                        </a:rPr>
                        <a:t> </a:t>
                      </a:r>
                      <a:r>
                        <a:rPr lang="en-US" sz="2800" dirty="0" err="1">
                          <a:latin typeface="#9Slide03 SFU Futura_07" panose="00000900000000000000" pitchFamily="2" charset="-93"/>
                        </a:rPr>
                        <a:t>tốt</a:t>
                      </a:r>
                      <a:endParaRPr lang="en-US" sz="2800" dirty="0">
                        <a:latin typeface="#9Slide03 SFU Futura_07" panose="00000900000000000000" pitchFamily="2" charset="-93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7428606"/>
                  </a:ext>
                </a:extLst>
              </a:tr>
              <a:tr h="61316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#9Slide03 SFU Futura_07" panose="00000900000000000000" pitchFamily="2" charset="-93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#9Slide03 SFU Futura_07" panose="00000900000000000000" pitchFamily="2" charset="-93"/>
                        </a:rPr>
                        <a:t>Phối</a:t>
                      </a:r>
                      <a:r>
                        <a:rPr lang="en-US" sz="2800" dirty="0">
                          <a:latin typeface="#9Slide03 SFU Futura_07" panose="00000900000000000000" pitchFamily="2" charset="-93"/>
                        </a:rPr>
                        <a:t> </a:t>
                      </a:r>
                      <a:r>
                        <a:rPr lang="en-US" sz="2800" dirty="0" err="1">
                          <a:latin typeface="#9Slide03 SFU Futura_07" panose="00000900000000000000" pitchFamily="2" charset="-93"/>
                        </a:rPr>
                        <a:t>hợp</a:t>
                      </a:r>
                      <a:r>
                        <a:rPr lang="en-US" sz="2800" dirty="0">
                          <a:latin typeface="#9Slide03 SFU Futura_07" panose="00000900000000000000" pitchFamily="2" charset="-93"/>
                        </a:rPr>
                        <a:t> </a:t>
                      </a:r>
                      <a:r>
                        <a:rPr lang="en-US" sz="2800" dirty="0" err="1">
                          <a:latin typeface="#9Slide03 SFU Futura_07" panose="00000900000000000000" pitchFamily="2" charset="-93"/>
                        </a:rPr>
                        <a:t>hiệu</a:t>
                      </a:r>
                      <a:r>
                        <a:rPr lang="en-US" sz="2800" dirty="0">
                          <a:latin typeface="#9Slide03 SFU Futura_07" panose="00000900000000000000" pitchFamily="2" charset="-93"/>
                        </a:rPr>
                        <a:t> </a:t>
                      </a:r>
                      <a:r>
                        <a:rPr lang="en-US" sz="2800" dirty="0" err="1">
                          <a:latin typeface="#9Slide03 SFU Futura_07" panose="00000900000000000000" pitchFamily="2" charset="-93"/>
                        </a:rPr>
                        <a:t>quả</a:t>
                      </a:r>
                      <a:endParaRPr lang="en-US" sz="2800" dirty="0">
                        <a:latin typeface="#9Slide03 SFU Futura_07" panose="00000900000000000000" pitchFamily="2" charset="-93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3652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6155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2432</TotalTime>
  <Words>743</Words>
  <Application>Microsoft Office PowerPoint</Application>
  <PresentationFormat>Widescreen</PresentationFormat>
  <Paragraphs>101</Paragraphs>
  <Slides>21</Slides>
  <Notes>8</Notes>
  <HiddenSlides>0</HiddenSlides>
  <MMClips>6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40" baseType="lpstr">
      <vt:lpstr>#9Slide07 Cadena</vt:lpstr>
      <vt:lpstr>#9Slide05 SVNBlenda Script</vt:lpstr>
      <vt:lpstr>#9Slide03 AmpleSoft Bold</vt:lpstr>
      <vt:lpstr>Wingdings</vt:lpstr>
      <vt:lpstr>#9Slide07 IcielStormtrooper</vt:lpstr>
      <vt:lpstr>#9Slide07 Stormtrooper</vt:lpstr>
      <vt:lpstr>#9Slide03 SFU Futura_05</vt:lpstr>
      <vt:lpstr>#9Slide03 BoosterNextFYBlack</vt:lpstr>
      <vt:lpstr>Times New Roman</vt:lpstr>
      <vt:lpstr>Roboto</vt:lpstr>
      <vt:lpstr>#9Slide03 SFU Futura_07</vt:lpstr>
      <vt:lpstr>#9Slide07 IcielBC Cubano Normal</vt:lpstr>
      <vt:lpstr>Calibri Light</vt:lpstr>
      <vt:lpstr>Tahoma</vt:lpstr>
      <vt:lpstr>Calibri</vt:lpstr>
      <vt:lpstr>#9Slide05 SVNFadilla</vt:lpstr>
      <vt:lpstr>#9Slide05 Good Vibes Pro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</vt:lpstr>
      <vt:lpstr>PowerPoint Presentation</vt:lpstr>
      <vt:lpstr>PowerPoint Presentation</vt:lpstr>
      <vt:lpstr>PowerPoint Presentation</vt:lpstr>
      <vt:lpstr>Vận dụng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Dũng</dc:creator>
  <cp:lastModifiedBy>Admin</cp:lastModifiedBy>
  <cp:revision>39</cp:revision>
  <dcterms:created xsi:type="dcterms:W3CDTF">2024-02-26T09:29:20Z</dcterms:created>
  <dcterms:modified xsi:type="dcterms:W3CDTF">2024-03-03T09:14:59Z</dcterms:modified>
</cp:coreProperties>
</file>