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85" r:id="rId4"/>
    <p:sldId id="286" r:id="rId5"/>
    <p:sldId id="287" r:id="rId6"/>
    <p:sldId id="288" r:id="rId7"/>
    <p:sldId id="289" r:id="rId8"/>
    <p:sldId id="290" r:id="rId9"/>
    <p:sldId id="259" r:id="rId10"/>
    <p:sldId id="261" r:id="rId11"/>
    <p:sldId id="260" r:id="rId12"/>
    <p:sldId id="269" r:id="rId13"/>
    <p:sldId id="266" r:id="rId14"/>
    <p:sldId id="277" r:id="rId15"/>
    <p:sldId id="274" r:id="rId16"/>
    <p:sldId id="265" r:id="rId17"/>
    <p:sldId id="264" r:id="rId18"/>
    <p:sldId id="263" r:id="rId19"/>
    <p:sldId id="280" r:id="rId20"/>
    <p:sldId id="279" r:id="rId21"/>
    <p:sldId id="282" r:id="rId22"/>
    <p:sldId id="284" r:id="rId23"/>
    <p:sldId id="275" r:id="rId24"/>
    <p:sldId id="281" r:id="rId25"/>
    <p:sldId id="270" r:id="rId26"/>
    <p:sldId id="271" r:id="rId27"/>
  </p:sldIdLst>
  <p:sldSz cx="18288000" cy="10287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Cambria Math" panose="02040503050406030204" pitchFamily="18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18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4EEC3-8936-4FD0-8BAC-09FBA991901B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F35CA-0414-4292-93B6-ADAB2AA47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82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F35CA-0414-4292-93B6-ADAB2AA470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39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24A9C8-6241-4E4D-B554-6E735B574B15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C95252-9B74-4915-BE89-2E1FF21ECA11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464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A7F7-C6F0-4236-B949-A6E02969908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DF0ABE-D3E7-4D54-B029-2F3DEC020F78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4724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A5EB4-3042-42D3-BD76-78085988667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FFF42D-763E-4482-909C-3CCE61A06898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9287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95848-3E93-4C63-A6C4-ECDE446C344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A076E8-A5C7-456A-91F8-06470A131B50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5325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34B67E-F004-4686-ABA0-25BC91292865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FFDCC5-7E0E-4F58-BC90-EBF6569C8CDC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7707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C9C22-69BE-4664-A33C-F83A6C93503C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F1A85B-4668-4DA0-B45C-DE406925E1BB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10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4D3E6-72ED-42B1-9457-EC5F6AA65530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129AC3-022C-4797-B072-D73984CA18F9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81360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40079-CFFF-428C-8E58-03757971C5D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B616A0-E63C-42BF-91C7-D77179411DB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227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23385-E9D4-42FD-B7A9-01A2EE9FA746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B2468D-1ABD-4D69-B02F-8CB448937E2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6909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A5504-2A72-4C2B-9D6D-FDC8C69FA79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33785B-1B51-48A2-8A9D-F492087C9BFB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47922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D871E2-5CCB-4107-B1CC-C0D21E916B5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964DE4-D310-487E-B45F-AEDDAF760700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6996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2400302"/>
            <a:ext cx="16459200" cy="6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3E38-4D6A-439B-A643-46AE75CDAEB5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8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F767AC-DF9A-4133-8D2D-77A6D1932392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2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5pPr>
      <a:lvl6pPr marL="6858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6pPr>
      <a:lvl7pPr marL="13716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7pPr>
      <a:lvl8pPr marL="20574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8pPr>
      <a:lvl9pPr marL="27432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514350" indent="-5143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2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18" Type="http://schemas.openxmlformats.org/officeDocument/2006/relationships/image" Target="../media/image30.svg"/><Relationship Id="rId26" Type="http://schemas.openxmlformats.org/officeDocument/2006/relationships/image" Target="../media/image36.svg"/><Relationship Id="rId21" Type="http://schemas.openxmlformats.org/officeDocument/2006/relationships/image" Target="../media/image48.png"/><Relationship Id="rId34" Type="http://schemas.openxmlformats.org/officeDocument/2006/relationships/image" Target="../media/image58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5" Type="http://schemas.openxmlformats.org/officeDocument/2006/relationships/image" Target="../media/image51.png"/><Relationship Id="rId33" Type="http://schemas.openxmlformats.org/officeDocument/2006/relationships/image" Target="../media/image57.jpg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32.sv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42.png"/><Relationship Id="rId24" Type="http://schemas.openxmlformats.org/officeDocument/2006/relationships/image" Target="../media/image50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15" Type="http://schemas.openxmlformats.org/officeDocument/2006/relationships/image" Target="../media/image6.svg"/><Relationship Id="rId23" Type="http://schemas.openxmlformats.org/officeDocument/2006/relationships/image" Target="../media/image49.png"/><Relationship Id="rId28" Type="http://schemas.openxmlformats.org/officeDocument/2006/relationships/image" Target="../media/image38.svg"/><Relationship Id="rId36" Type="http://schemas.openxmlformats.org/officeDocument/2006/relationships/image" Target="../media/image60.png"/><Relationship Id="rId10" Type="http://schemas.openxmlformats.org/officeDocument/2006/relationships/image" Target="../media/image41.png"/><Relationship Id="rId19" Type="http://schemas.openxmlformats.org/officeDocument/2006/relationships/image" Target="../media/image47.png"/><Relationship Id="rId31" Type="http://schemas.openxmlformats.org/officeDocument/2006/relationships/image" Target="../media/image55.png"/><Relationship Id="rId9" Type="http://schemas.openxmlformats.org/officeDocument/2006/relationships/image" Target="../media/image40.png"/><Relationship Id="rId14" Type="http://schemas.openxmlformats.org/officeDocument/2006/relationships/image" Target="../media/image44.png"/><Relationship Id="rId22" Type="http://schemas.openxmlformats.org/officeDocument/2006/relationships/image" Target="../media/image34.svg"/><Relationship Id="rId27" Type="http://schemas.openxmlformats.org/officeDocument/2006/relationships/image" Target="../media/image52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8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svg"/><Relationship Id="rId18" Type="http://schemas.openxmlformats.org/officeDocument/2006/relationships/image" Target="../media/image63.png"/><Relationship Id="rId26" Type="http://schemas.openxmlformats.org/officeDocument/2006/relationships/image" Target="../media/image70.png"/><Relationship Id="rId21" Type="http://schemas.openxmlformats.org/officeDocument/2006/relationships/image" Target="../media/image66.png"/><Relationship Id="rId34" Type="http://schemas.openxmlformats.org/officeDocument/2006/relationships/image" Target="../media/image74.png"/><Relationship Id="rId17" Type="http://schemas.openxmlformats.org/officeDocument/2006/relationships/image" Target="../media/image8.svg"/><Relationship Id="rId7" Type="http://schemas.openxmlformats.org/officeDocument/2006/relationships/image" Target="../media/image24.svg"/><Relationship Id="rId25" Type="http://schemas.openxmlformats.org/officeDocument/2006/relationships/image" Target="../media/image6.svg"/><Relationship Id="rId33" Type="http://schemas.openxmlformats.org/officeDocument/2006/relationships/image" Target="../media/image73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5.pn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6.svg"/><Relationship Id="rId24" Type="http://schemas.openxmlformats.org/officeDocument/2006/relationships/image" Target="../media/image69.png"/><Relationship Id="rId32" Type="http://schemas.openxmlformats.org/officeDocument/2006/relationships/image" Target="../media/image34.svg"/><Relationship Id="rId37" Type="http://schemas.openxmlformats.org/officeDocument/2006/relationships/image" Target="../media/image38.svg"/><Relationship Id="rId15" Type="http://schemas.openxmlformats.org/officeDocument/2006/relationships/image" Target="../media/image4.svg"/><Relationship Id="rId5" Type="http://schemas.openxmlformats.org/officeDocument/2006/relationships/image" Target="../media/image16.svg"/><Relationship Id="rId23" Type="http://schemas.openxmlformats.org/officeDocument/2006/relationships/image" Target="../media/image68.png"/><Relationship Id="rId28" Type="http://schemas.openxmlformats.org/officeDocument/2006/relationships/image" Target="../media/image30.svg"/><Relationship Id="rId36" Type="http://schemas.openxmlformats.org/officeDocument/2006/relationships/image" Target="../media/image75.png"/><Relationship Id="rId19" Type="http://schemas.openxmlformats.org/officeDocument/2006/relationships/image" Target="../media/image64.png"/><Relationship Id="rId31" Type="http://schemas.openxmlformats.org/officeDocument/2006/relationships/image" Target="../media/image72.png"/><Relationship Id="rId14" Type="http://schemas.openxmlformats.org/officeDocument/2006/relationships/image" Target="../media/image2.png"/><Relationship Id="rId22" Type="http://schemas.openxmlformats.org/officeDocument/2006/relationships/image" Target="../media/image67.png"/><Relationship Id="rId27" Type="http://schemas.openxmlformats.org/officeDocument/2006/relationships/image" Target="../media/image71.png"/><Relationship Id="rId30" Type="http://schemas.openxmlformats.org/officeDocument/2006/relationships/image" Target="../media/image32.svg"/><Relationship Id="rId35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1.sv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2.svg"/><Relationship Id="rId12" Type="http://schemas.openxmlformats.org/officeDocument/2006/relationships/image" Target="../media/image78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4.svg"/><Relationship Id="rId15" Type="http://schemas.openxmlformats.org/officeDocument/2006/relationships/image" Target="../media/image63.svg"/><Relationship Id="rId5" Type="http://schemas.openxmlformats.org/officeDocument/2006/relationships/image" Target="../media/image13.svg"/><Relationship Id="rId10" Type="http://schemas.openxmlformats.org/officeDocument/2006/relationships/image" Target="../media/image77.png"/><Relationship Id="rId19" Type="http://schemas.openxmlformats.org/officeDocument/2006/relationships/image" Target="../media/image83.png"/><Relationship Id="rId9" Type="http://schemas.openxmlformats.org/officeDocument/2006/relationships/image" Target="../media/image8.svg"/><Relationship Id="rId1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svg"/><Relationship Id="rId18" Type="http://schemas.openxmlformats.org/officeDocument/2006/relationships/image" Target="../media/image69.png"/><Relationship Id="rId26" Type="http://schemas.openxmlformats.org/officeDocument/2006/relationships/image" Target="../media/image92.png"/><Relationship Id="rId21" Type="http://schemas.openxmlformats.org/officeDocument/2006/relationships/image" Target="../media/image30.svg"/><Relationship Id="rId7" Type="http://schemas.openxmlformats.org/officeDocument/2006/relationships/image" Target="../media/image24.svg"/><Relationship Id="rId12" Type="http://schemas.openxmlformats.org/officeDocument/2006/relationships/image" Target="../media/image87.png"/><Relationship Id="rId17" Type="http://schemas.openxmlformats.org/officeDocument/2006/relationships/image" Target="../media/image90.png"/><Relationship Id="rId25" Type="http://schemas.openxmlformats.org/officeDocument/2006/relationships/image" Target="../media/image34.svg"/><Relationship Id="rId2" Type="http://schemas.openxmlformats.org/officeDocument/2006/relationships/image" Target="../media/image85.png"/><Relationship Id="rId16" Type="http://schemas.openxmlformats.org/officeDocument/2006/relationships/image" Target="../media/image26.svg"/><Relationship Id="rId20" Type="http://schemas.openxmlformats.org/officeDocument/2006/relationships/image" Target="../media/image71.png"/><Relationship Id="rId29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3.svg"/><Relationship Id="rId24" Type="http://schemas.openxmlformats.org/officeDocument/2006/relationships/image" Target="../media/image91.png"/><Relationship Id="rId15" Type="http://schemas.openxmlformats.org/officeDocument/2006/relationships/image" Target="../media/image89.png"/><Relationship Id="rId23" Type="http://schemas.openxmlformats.org/officeDocument/2006/relationships/image" Target="../media/image32.svg"/><Relationship Id="rId28" Type="http://schemas.openxmlformats.org/officeDocument/2006/relationships/image" Target="../media/image75.png"/><Relationship Id="rId10" Type="http://schemas.openxmlformats.org/officeDocument/2006/relationships/image" Target="../media/image86.png"/><Relationship Id="rId19" Type="http://schemas.openxmlformats.org/officeDocument/2006/relationships/image" Target="../media/image6.svg"/><Relationship Id="rId31" Type="http://schemas.openxmlformats.org/officeDocument/2006/relationships/image" Target="../media/image93.png"/><Relationship Id="rId9" Type="http://schemas.openxmlformats.org/officeDocument/2006/relationships/image" Target="../media/image12.svg"/><Relationship Id="rId14" Type="http://schemas.openxmlformats.org/officeDocument/2006/relationships/image" Target="../media/image88.png"/><Relationship Id="rId22" Type="http://schemas.openxmlformats.org/officeDocument/2006/relationships/image" Target="../media/image47.png"/><Relationship Id="rId27" Type="http://schemas.openxmlformats.org/officeDocument/2006/relationships/image" Target="../media/image36.svg"/><Relationship Id="rId30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18" Type="http://schemas.openxmlformats.org/officeDocument/2006/relationships/image" Target="../media/image30.svg"/><Relationship Id="rId26" Type="http://schemas.openxmlformats.org/officeDocument/2006/relationships/image" Target="../media/image36.svg"/><Relationship Id="rId21" Type="http://schemas.openxmlformats.org/officeDocument/2006/relationships/image" Target="../media/image48.png"/><Relationship Id="rId3" Type="http://schemas.openxmlformats.org/officeDocument/2006/relationships/image" Target="../media/image25.svg"/><Relationship Id="rId34" Type="http://schemas.openxmlformats.org/officeDocument/2006/relationships/image" Target="../media/image98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5" Type="http://schemas.openxmlformats.org/officeDocument/2006/relationships/image" Target="../media/image51.png"/><Relationship Id="rId33" Type="http://schemas.openxmlformats.org/officeDocument/2006/relationships/image" Target="../media/image97.png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32.sv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42.png"/><Relationship Id="rId24" Type="http://schemas.openxmlformats.org/officeDocument/2006/relationships/image" Target="../media/image50.png"/><Relationship Id="rId32" Type="http://schemas.openxmlformats.org/officeDocument/2006/relationships/image" Target="../media/image96.png"/><Relationship Id="rId15" Type="http://schemas.openxmlformats.org/officeDocument/2006/relationships/image" Target="../media/image6.svg"/><Relationship Id="rId23" Type="http://schemas.openxmlformats.org/officeDocument/2006/relationships/image" Target="../media/image49.png"/><Relationship Id="rId28" Type="http://schemas.openxmlformats.org/officeDocument/2006/relationships/image" Target="../media/image38.svg"/><Relationship Id="rId36" Type="http://schemas.openxmlformats.org/officeDocument/2006/relationships/image" Target="../media/image100.png"/><Relationship Id="rId10" Type="http://schemas.openxmlformats.org/officeDocument/2006/relationships/image" Target="../media/image41.png"/><Relationship Id="rId19" Type="http://schemas.openxmlformats.org/officeDocument/2006/relationships/image" Target="../media/image47.png"/><Relationship Id="rId31" Type="http://schemas.openxmlformats.org/officeDocument/2006/relationships/image" Target="../media/image95.png"/><Relationship Id="rId9" Type="http://schemas.openxmlformats.org/officeDocument/2006/relationships/image" Target="../media/image40.png"/><Relationship Id="rId14" Type="http://schemas.openxmlformats.org/officeDocument/2006/relationships/image" Target="../media/image44.png"/><Relationship Id="rId22" Type="http://schemas.openxmlformats.org/officeDocument/2006/relationships/image" Target="../media/image34.svg"/><Relationship Id="rId27" Type="http://schemas.openxmlformats.org/officeDocument/2006/relationships/image" Target="../media/image52.png"/><Relationship Id="rId30" Type="http://schemas.openxmlformats.org/officeDocument/2006/relationships/image" Target="../media/image94.png"/><Relationship Id="rId35" Type="http://schemas.openxmlformats.org/officeDocument/2006/relationships/image" Target="../media/image99.png"/><Relationship Id="rId8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11.png"/><Relationship Id="rId34" Type="http://schemas.openxmlformats.org/officeDocument/2006/relationships/image" Target="../media/image106.png"/><Relationship Id="rId42" Type="http://schemas.openxmlformats.org/officeDocument/2006/relationships/image" Target="../media/image114.png"/><Relationship Id="rId47" Type="http://schemas.openxmlformats.org/officeDocument/2006/relationships/image" Target="../media/image119.png"/><Relationship Id="rId50" Type="http://schemas.openxmlformats.org/officeDocument/2006/relationships/image" Target="../media/image122.png"/><Relationship Id="rId33" Type="http://schemas.openxmlformats.org/officeDocument/2006/relationships/image" Target="../media/image105.png"/><Relationship Id="rId38" Type="http://schemas.openxmlformats.org/officeDocument/2006/relationships/image" Target="../media/image110.png"/><Relationship Id="rId46" Type="http://schemas.openxmlformats.org/officeDocument/2006/relationships/image" Target="../media/image118.png"/><Relationship Id="rId2" Type="http://schemas.openxmlformats.org/officeDocument/2006/relationships/image" Target="../media/image77.png"/><Relationship Id="rId29" Type="http://schemas.openxmlformats.org/officeDocument/2006/relationships/image" Target="../media/image71.svg"/><Relationship Id="rId41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104.png"/><Relationship Id="rId37" Type="http://schemas.openxmlformats.org/officeDocument/2006/relationships/image" Target="../media/image109.png"/><Relationship Id="rId40" Type="http://schemas.openxmlformats.org/officeDocument/2006/relationships/image" Target="../media/image112.png"/><Relationship Id="rId45" Type="http://schemas.openxmlformats.org/officeDocument/2006/relationships/image" Target="../media/image117.png"/><Relationship Id="rId28" Type="http://schemas.openxmlformats.org/officeDocument/2006/relationships/image" Target="../media/image78.png"/><Relationship Id="rId36" Type="http://schemas.openxmlformats.org/officeDocument/2006/relationships/image" Target="../media/image108.png"/><Relationship Id="rId49" Type="http://schemas.openxmlformats.org/officeDocument/2006/relationships/image" Target="../media/image121.png"/><Relationship Id="rId31" Type="http://schemas.openxmlformats.org/officeDocument/2006/relationships/image" Target="../media/image63.svg"/><Relationship Id="rId44" Type="http://schemas.openxmlformats.org/officeDocument/2006/relationships/image" Target="../media/image116.png"/><Relationship Id="rId27" Type="http://schemas.openxmlformats.org/officeDocument/2006/relationships/image" Target="../media/image24.svg"/><Relationship Id="rId30" Type="http://schemas.openxmlformats.org/officeDocument/2006/relationships/image" Target="../media/image79.png"/><Relationship Id="rId35" Type="http://schemas.openxmlformats.org/officeDocument/2006/relationships/image" Target="../media/image107.png"/><Relationship Id="rId43" Type="http://schemas.openxmlformats.org/officeDocument/2006/relationships/image" Target="../media/image115.png"/><Relationship Id="rId48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32.svg"/><Relationship Id="rId39" Type="http://schemas.openxmlformats.org/officeDocument/2006/relationships/image" Target="../media/image128.png"/><Relationship Id="rId21" Type="http://schemas.openxmlformats.org/officeDocument/2006/relationships/image" Target="../media/image125.png"/><Relationship Id="rId34" Type="http://schemas.openxmlformats.org/officeDocument/2006/relationships/image" Target="../media/image69.svg"/><Relationship Id="rId42" Type="http://schemas.openxmlformats.org/officeDocument/2006/relationships/image" Target="../media/image130.png"/><Relationship Id="rId17" Type="http://schemas.openxmlformats.org/officeDocument/2006/relationships/image" Target="../media/image47.png"/><Relationship Id="rId38" Type="http://schemas.openxmlformats.org/officeDocument/2006/relationships/image" Target="../media/image6.svg"/><Relationship Id="rId46" Type="http://schemas.openxmlformats.org/officeDocument/2006/relationships/image" Target="../media/image134.png"/><Relationship Id="rId2" Type="http://schemas.openxmlformats.org/officeDocument/2006/relationships/image" Target="../media/image10.png"/><Relationship Id="rId16" Type="http://schemas.openxmlformats.org/officeDocument/2006/relationships/image" Target="../media/image123.png"/><Relationship Id="rId20" Type="http://schemas.openxmlformats.org/officeDocument/2006/relationships/image" Target="../media/image34.svg"/><Relationship Id="rId41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37" Type="http://schemas.openxmlformats.org/officeDocument/2006/relationships/image" Target="../media/image127.png"/><Relationship Id="rId40" Type="http://schemas.openxmlformats.org/officeDocument/2006/relationships/image" Target="../media/image14.svg"/><Relationship Id="rId45" Type="http://schemas.openxmlformats.org/officeDocument/2006/relationships/image" Target="../media/image133.png"/><Relationship Id="rId15" Type="http://schemas.openxmlformats.org/officeDocument/2006/relationships/image" Target="../media/image18.svg"/><Relationship Id="rId23" Type="http://schemas.openxmlformats.org/officeDocument/2006/relationships/image" Target="../media/image126.png"/><Relationship Id="rId36" Type="http://schemas.openxmlformats.org/officeDocument/2006/relationships/image" Target="../media/image71.svg"/><Relationship Id="rId19" Type="http://schemas.openxmlformats.org/officeDocument/2006/relationships/image" Target="../media/image124.png"/><Relationship Id="rId44" Type="http://schemas.openxmlformats.org/officeDocument/2006/relationships/image" Target="../media/image132.png"/><Relationship Id="rId22" Type="http://schemas.openxmlformats.org/officeDocument/2006/relationships/image" Target="../media/image38.svg"/><Relationship Id="rId35" Type="http://schemas.openxmlformats.org/officeDocument/2006/relationships/image" Target="../media/image78.png"/><Relationship Id="rId43" Type="http://schemas.openxmlformats.org/officeDocument/2006/relationships/image" Target="../media/image1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.svg"/><Relationship Id="rId18" Type="http://schemas.openxmlformats.org/officeDocument/2006/relationships/image" Target="../media/image10.png"/><Relationship Id="rId34" Type="http://schemas.openxmlformats.org/officeDocument/2006/relationships/image" Target="../media/image140.png"/><Relationship Id="rId7" Type="http://schemas.openxmlformats.org/officeDocument/2006/relationships/image" Target="../media/image24.svg"/><Relationship Id="rId12" Type="http://schemas.openxmlformats.org/officeDocument/2006/relationships/image" Target="../media/image1.png"/><Relationship Id="rId17" Type="http://schemas.openxmlformats.org/officeDocument/2006/relationships/image" Target="../media/image8.svg"/><Relationship Id="rId33" Type="http://schemas.openxmlformats.org/officeDocument/2006/relationships/image" Target="../media/image139.png"/><Relationship Id="rId2" Type="http://schemas.openxmlformats.org/officeDocument/2006/relationships/image" Target="../media/image85.png"/><Relationship Id="rId16" Type="http://schemas.openxmlformats.org/officeDocument/2006/relationships/image" Target="../media/image62.png"/><Relationship Id="rId29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3.svg"/><Relationship Id="rId32" Type="http://schemas.openxmlformats.org/officeDocument/2006/relationships/image" Target="../media/image138.png"/><Relationship Id="rId15" Type="http://schemas.openxmlformats.org/officeDocument/2006/relationships/image" Target="../media/image4.svg"/><Relationship Id="rId28" Type="http://schemas.openxmlformats.org/officeDocument/2006/relationships/image" Target="../media/image18.svg"/><Relationship Id="rId36" Type="http://schemas.openxmlformats.org/officeDocument/2006/relationships/image" Target="../media/image142.png"/><Relationship Id="rId10" Type="http://schemas.openxmlformats.org/officeDocument/2006/relationships/image" Target="../media/image86.png"/><Relationship Id="rId31" Type="http://schemas.openxmlformats.org/officeDocument/2006/relationships/image" Target="../media/image137.png"/><Relationship Id="rId9" Type="http://schemas.openxmlformats.org/officeDocument/2006/relationships/image" Target="../media/image12.svg"/><Relationship Id="rId14" Type="http://schemas.openxmlformats.org/officeDocument/2006/relationships/image" Target="../media/image2.png"/><Relationship Id="rId30" Type="http://schemas.openxmlformats.org/officeDocument/2006/relationships/image" Target="../media/image136.png"/><Relationship Id="rId35" Type="http://schemas.openxmlformats.org/officeDocument/2006/relationships/image" Target="../media/image14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18" Type="http://schemas.openxmlformats.org/officeDocument/2006/relationships/image" Target="../media/image30.svg"/><Relationship Id="rId26" Type="http://schemas.openxmlformats.org/officeDocument/2006/relationships/image" Target="../media/image36.svg"/><Relationship Id="rId21" Type="http://schemas.openxmlformats.org/officeDocument/2006/relationships/image" Target="../media/image48.png"/><Relationship Id="rId34" Type="http://schemas.openxmlformats.org/officeDocument/2006/relationships/image" Target="../media/image146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5" Type="http://schemas.openxmlformats.org/officeDocument/2006/relationships/image" Target="../media/image51.png"/><Relationship Id="rId33" Type="http://schemas.openxmlformats.org/officeDocument/2006/relationships/image" Target="../media/image145.png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32.sv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42.png"/><Relationship Id="rId24" Type="http://schemas.openxmlformats.org/officeDocument/2006/relationships/image" Target="../media/image50.png"/><Relationship Id="rId32" Type="http://schemas.openxmlformats.org/officeDocument/2006/relationships/image" Target="../media/image144.png"/><Relationship Id="rId15" Type="http://schemas.openxmlformats.org/officeDocument/2006/relationships/image" Target="../media/image6.svg"/><Relationship Id="rId23" Type="http://schemas.openxmlformats.org/officeDocument/2006/relationships/image" Target="../media/image49.png"/><Relationship Id="rId28" Type="http://schemas.openxmlformats.org/officeDocument/2006/relationships/image" Target="../media/image38.svg"/><Relationship Id="rId36" Type="http://schemas.openxmlformats.org/officeDocument/2006/relationships/image" Target="../media/image148.png"/><Relationship Id="rId10" Type="http://schemas.openxmlformats.org/officeDocument/2006/relationships/image" Target="../media/image41.png"/><Relationship Id="rId19" Type="http://schemas.openxmlformats.org/officeDocument/2006/relationships/image" Target="../media/image47.png"/><Relationship Id="rId31" Type="http://schemas.openxmlformats.org/officeDocument/2006/relationships/image" Target="../media/image560.svg"/><Relationship Id="rId9" Type="http://schemas.openxmlformats.org/officeDocument/2006/relationships/image" Target="../media/image40.png"/><Relationship Id="rId14" Type="http://schemas.openxmlformats.org/officeDocument/2006/relationships/image" Target="../media/image44.png"/><Relationship Id="rId22" Type="http://schemas.openxmlformats.org/officeDocument/2006/relationships/image" Target="../media/image34.svg"/><Relationship Id="rId27" Type="http://schemas.openxmlformats.org/officeDocument/2006/relationships/image" Target="../media/image52.png"/><Relationship Id="rId30" Type="http://schemas.openxmlformats.org/officeDocument/2006/relationships/image" Target="../media/image143.png"/><Relationship Id="rId35" Type="http://schemas.openxmlformats.org/officeDocument/2006/relationships/image" Target="../media/image147.png"/><Relationship Id="rId8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9.png"/><Relationship Id="rId7" Type="http://schemas.openxmlformats.org/officeDocument/2006/relationships/image" Target="../media/image10.png"/><Relationship Id="rId12" Type="http://schemas.openxmlformats.org/officeDocument/2006/relationships/image" Target="../media/image8.sv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11" Type="http://schemas.openxmlformats.org/officeDocument/2006/relationships/image" Target="../media/image153.png"/><Relationship Id="rId5" Type="http://schemas.openxmlformats.org/officeDocument/2006/relationships/image" Target="../media/image151.png"/><Relationship Id="rId10" Type="http://schemas.openxmlformats.org/officeDocument/2006/relationships/image" Target="../media/image12.svg"/><Relationship Id="rId4" Type="http://schemas.openxmlformats.org/officeDocument/2006/relationships/image" Target="../media/image150.png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.svg"/><Relationship Id="rId18" Type="http://schemas.openxmlformats.org/officeDocument/2006/relationships/image" Target="../media/image30.svg"/><Relationship Id="rId26" Type="http://schemas.openxmlformats.org/officeDocument/2006/relationships/image" Target="../media/image36.svg"/><Relationship Id="rId21" Type="http://schemas.openxmlformats.org/officeDocument/2006/relationships/image" Target="../media/image48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5" Type="http://schemas.openxmlformats.org/officeDocument/2006/relationships/image" Target="../media/image51.png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32.sv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42.png"/><Relationship Id="rId24" Type="http://schemas.openxmlformats.org/officeDocument/2006/relationships/image" Target="../media/image50.png"/><Relationship Id="rId32" Type="http://schemas.openxmlformats.org/officeDocument/2006/relationships/image" Target="../media/image155.png"/><Relationship Id="rId15" Type="http://schemas.openxmlformats.org/officeDocument/2006/relationships/image" Target="../media/image6.svg"/><Relationship Id="rId23" Type="http://schemas.openxmlformats.org/officeDocument/2006/relationships/image" Target="../media/image49.png"/><Relationship Id="rId28" Type="http://schemas.openxmlformats.org/officeDocument/2006/relationships/image" Target="../media/image38.svg"/><Relationship Id="rId10" Type="http://schemas.openxmlformats.org/officeDocument/2006/relationships/image" Target="../media/image41.png"/><Relationship Id="rId19" Type="http://schemas.openxmlformats.org/officeDocument/2006/relationships/image" Target="../media/image47.png"/><Relationship Id="rId31" Type="http://schemas.openxmlformats.org/officeDocument/2006/relationships/image" Target="../media/image22.svg"/><Relationship Id="rId9" Type="http://schemas.openxmlformats.org/officeDocument/2006/relationships/image" Target="../media/image40.png"/><Relationship Id="rId14" Type="http://schemas.openxmlformats.org/officeDocument/2006/relationships/image" Target="../media/image44.png"/><Relationship Id="rId22" Type="http://schemas.openxmlformats.org/officeDocument/2006/relationships/image" Target="../media/image34.svg"/><Relationship Id="rId27" Type="http://schemas.openxmlformats.org/officeDocument/2006/relationships/image" Target="../media/image52.png"/><Relationship Id="rId30" Type="http://schemas.openxmlformats.org/officeDocument/2006/relationships/image" Target="../media/image1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.svg"/><Relationship Id="rId18" Type="http://schemas.openxmlformats.org/officeDocument/2006/relationships/image" Target="../media/image156.png"/><Relationship Id="rId7" Type="http://schemas.openxmlformats.org/officeDocument/2006/relationships/image" Target="../media/image24.svg"/><Relationship Id="rId12" Type="http://schemas.openxmlformats.org/officeDocument/2006/relationships/image" Target="../media/image1.png"/><Relationship Id="rId17" Type="http://schemas.openxmlformats.org/officeDocument/2006/relationships/image" Target="../media/image8.svg"/><Relationship Id="rId2" Type="http://schemas.openxmlformats.org/officeDocument/2006/relationships/image" Target="../media/image85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3.svg"/><Relationship Id="rId15" Type="http://schemas.openxmlformats.org/officeDocument/2006/relationships/image" Target="../media/image4.svg"/><Relationship Id="rId10" Type="http://schemas.openxmlformats.org/officeDocument/2006/relationships/image" Target="../media/image86.png"/><Relationship Id="rId9" Type="http://schemas.openxmlformats.org/officeDocument/2006/relationships/image" Target="../media/image12.svg"/><Relationship Id="rId1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57.png"/><Relationship Id="rId18" Type="http://schemas.openxmlformats.org/officeDocument/2006/relationships/image" Target="../media/image32.svg"/><Relationship Id="rId42" Type="http://schemas.openxmlformats.org/officeDocument/2006/relationships/image" Target="../media/image47.png"/><Relationship Id="rId12" Type="http://schemas.openxmlformats.org/officeDocument/2006/relationships/image" Target="../media/image78.png"/><Relationship Id="rId38" Type="http://schemas.openxmlformats.org/officeDocument/2006/relationships/image" Target="../media/image63.svg"/><Relationship Id="rId2" Type="http://schemas.openxmlformats.org/officeDocument/2006/relationships/image" Target="../media/image77.png"/><Relationship Id="rId41" Type="http://schemas.openxmlformats.org/officeDocument/2006/relationships/image" Target="../media/image6.sv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4.svg"/><Relationship Id="rId37" Type="http://schemas.openxmlformats.org/officeDocument/2006/relationships/image" Target="../media/image79.png"/><Relationship Id="rId40" Type="http://schemas.openxmlformats.org/officeDocument/2006/relationships/image" Target="../media/image123.png"/><Relationship Id="rId45" Type="http://schemas.openxmlformats.org/officeDocument/2006/relationships/image" Target="../media/image158.png"/><Relationship Id="rId36" Type="http://schemas.openxmlformats.org/officeDocument/2006/relationships/image" Target="../media/image71.svg"/><Relationship Id="rId44" Type="http://schemas.openxmlformats.org/officeDocument/2006/relationships/image" Target="../media/image125.png"/><Relationship Id="rId43" Type="http://schemas.openxmlformats.org/officeDocument/2006/relationships/image" Target="../media/image124.png"/><Relationship Id="rId22" Type="http://schemas.openxmlformats.org/officeDocument/2006/relationships/image" Target="../media/image3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1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23.png"/><Relationship Id="rId18" Type="http://schemas.openxmlformats.org/officeDocument/2006/relationships/image" Target="../media/image32.svg"/><Relationship Id="rId26" Type="http://schemas.openxmlformats.org/officeDocument/2006/relationships/image" Target="../media/image173.png"/><Relationship Id="rId3" Type="http://schemas.openxmlformats.org/officeDocument/2006/relationships/image" Target="../media/image16.svg"/><Relationship Id="rId21" Type="http://schemas.openxmlformats.org/officeDocument/2006/relationships/image" Target="../media/image170.png"/><Relationship Id="rId7" Type="http://schemas.openxmlformats.org/officeDocument/2006/relationships/image" Target="../media/image165.png"/><Relationship Id="rId12" Type="http://schemas.openxmlformats.org/officeDocument/2006/relationships/image" Target="../media/image28.svg"/><Relationship Id="rId17" Type="http://schemas.openxmlformats.org/officeDocument/2006/relationships/image" Target="../media/image47.png"/><Relationship Id="rId25" Type="http://schemas.openxmlformats.org/officeDocument/2006/relationships/image" Target="../media/image38.svg"/><Relationship Id="rId2" Type="http://schemas.openxmlformats.org/officeDocument/2006/relationships/image" Target="../media/image9.png"/><Relationship Id="rId16" Type="http://schemas.openxmlformats.org/officeDocument/2006/relationships/image" Target="../media/image30.svg"/><Relationship Id="rId20" Type="http://schemas.openxmlformats.org/officeDocument/2006/relationships/image" Target="../media/image34.svg"/><Relationship Id="rId29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11" Type="http://schemas.openxmlformats.org/officeDocument/2006/relationships/image" Target="../media/image168.png"/><Relationship Id="rId24" Type="http://schemas.openxmlformats.org/officeDocument/2006/relationships/image" Target="../media/image172.png"/><Relationship Id="rId5" Type="http://schemas.openxmlformats.org/officeDocument/2006/relationships/image" Target="../media/image24.svg"/><Relationship Id="rId15" Type="http://schemas.openxmlformats.org/officeDocument/2006/relationships/image" Target="../media/image169.png"/><Relationship Id="rId23" Type="http://schemas.openxmlformats.org/officeDocument/2006/relationships/image" Target="../media/image36.svg"/><Relationship Id="rId28" Type="http://schemas.openxmlformats.org/officeDocument/2006/relationships/image" Target="../media/image174.png"/><Relationship Id="rId10" Type="http://schemas.openxmlformats.org/officeDocument/2006/relationships/image" Target="../media/image26.svg"/><Relationship Id="rId19" Type="http://schemas.openxmlformats.org/officeDocument/2006/relationships/image" Target="../media/image124.png"/><Relationship Id="rId4" Type="http://schemas.openxmlformats.org/officeDocument/2006/relationships/image" Target="../media/image163.png"/><Relationship Id="rId9" Type="http://schemas.openxmlformats.org/officeDocument/2006/relationships/image" Target="../media/image167.png"/><Relationship Id="rId14" Type="http://schemas.openxmlformats.org/officeDocument/2006/relationships/image" Target="../media/image6.svg"/><Relationship Id="rId22" Type="http://schemas.openxmlformats.org/officeDocument/2006/relationships/image" Target="../media/image171.png"/><Relationship Id="rId27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5.xml"/><Relationship Id="rId1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slide" Target="slide22.xml"/><Relationship Id="rId12" Type="http://schemas.openxmlformats.org/officeDocument/2006/relationships/image" Target="../media/image18.png"/><Relationship Id="rId17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20.xml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5" Type="http://schemas.openxmlformats.org/officeDocument/2006/relationships/slide" Target="slide6.xml"/><Relationship Id="rId10" Type="http://schemas.openxmlformats.org/officeDocument/2006/relationships/image" Target="../media/image17.png"/><Relationship Id="rId19" Type="http://schemas.openxmlformats.org/officeDocument/2006/relationships/slide" Target="slide8.xml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8.svg"/><Relationship Id="rId12" Type="http://schemas.openxmlformats.org/officeDocument/2006/relationships/image" Target="../media/image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6.svg"/><Relationship Id="rId10" Type="http://schemas.openxmlformats.org/officeDocument/2006/relationships/image" Target="../media/image12.sv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35.png"/><Relationship Id="rId18" Type="http://schemas.openxmlformats.org/officeDocument/2006/relationships/image" Target="../media/image8.svg"/><Relationship Id="rId3" Type="http://schemas.openxmlformats.org/officeDocument/2006/relationships/image" Target="../media/image18.svg"/><Relationship Id="rId12" Type="http://schemas.openxmlformats.org/officeDocument/2006/relationships/image" Target="../media/image63.svg"/><Relationship Id="rId17" Type="http://schemas.openxmlformats.org/officeDocument/2006/relationships/image" Target="../media/image37.png"/><Relationship Id="rId2" Type="http://schemas.openxmlformats.org/officeDocument/2006/relationships/image" Target="../media/image10.png"/><Relationship Id="rId16" Type="http://schemas.openxmlformats.org/officeDocument/2006/relationships/image" Target="../media/image67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5" Type="http://schemas.openxmlformats.org/officeDocument/2006/relationships/image" Target="../media/image36.png"/><Relationship Id="rId10" Type="http://schemas.openxmlformats.org/officeDocument/2006/relationships/image" Target="../media/image12.svg"/><Relationship Id="rId4" Type="http://schemas.openxmlformats.org/officeDocument/2006/relationships/image" Target="../media/image33.png"/><Relationship Id="rId9" Type="http://schemas.openxmlformats.org/officeDocument/2006/relationships/image" Target="../media/image6.png"/><Relationship Id="rId14" Type="http://schemas.openxmlformats.org/officeDocument/2006/relationships/image" Target="../media/image6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845777" y="3144554"/>
            <a:ext cx="12725478" cy="470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90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152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4241585" y="3708994"/>
            <a:ext cx="4360833" cy="6670394"/>
            <a:chOff x="0" y="0"/>
            <a:chExt cx="5814444" cy="889385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955847" y="789589"/>
              <a:ext cx="2858597" cy="810426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75798" y="3408278"/>
              <a:ext cx="3760100" cy="53855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2565946">
              <a:off x="2313820" y="280764"/>
              <a:ext cx="1284055" cy="116732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7383328"/>
              <a:ext cx="963026" cy="97186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-1253653" y="4391654"/>
            <a:ext cx="4762413" cy="6345120"/>
            <a:chOff x="0" y="0"/>
            <a:chExt cx="6349884" cy="8460160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282956" cy="846016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904292" y="2630313"/>
              <a:ext cx="2888722" cy="5243555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190890" y="803949"/>
              <a:ext cx="1092066" cy="99278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 rot="840736">
              <a:off x="5184308" y="6230215"/>
              <a:ext cx="1045909" cy="1116990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-1301777">
            <a:off x="762810" y="-1380496"/>
            <a:ext cx="3936806" cy="393680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 b="46557"/>
          <a:stretch>
            <a:fillRect/>
          </a:stretch>
        </p:blipFill>
        <p:spPr>
          <a:xfrm>
            <a:off x="13721637" y="587907"/>
            <a:ext cx="4131984" cy="2153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 rot="-10800000">
            <a:off x="-545933" y="-3014091"/>
            <a:ext cx="8422948" cy="4206106"/>
            <a:chOff x="0" y="0"/>
            <a:chExt cx="11230598" cy="5608142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458450"/>
              <a:ext cx="1490573" cy="1490573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528916" y="227459"/>
              <a:ext cx="1490573" cy="149057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8175195" y="1676730"/>
              <a:ext cx="1132274" cy="1592713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9952076" y="4000331"/>
              <a:ext cx="1042305" cy="1466158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241090" y="97616"/>
              <a:ext cx="955054" cy="1343426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4468160">
              <a:off x="1908652" y="-35742"/>
              <a:ext cx="1074535" cy="151149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926869">
              <a:off x="5887342" y="1490410"/>
              <a:ext cx="1720534" cy="1202223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741332" y="293739"/>
              <a:ext cx="656424" cy="596749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852424" y="438848"/>
              <a:ext cx="841377" cy="764888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659354" y="2045697"/>
              <a:ext cx="656424" cy="596749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3217402">
              <a:off x="3342898" y="319529"/>
              <a:ext cx="656424" cy="596749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654865" y="1041383"/>
              <a:ext cx="1483135" cy="1062464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669662" flipH="1">
              <a:off x="8529524" y="3239572"/>
              <a:ext cx="1483135" cy="1062464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10079641" y="2916001"/>
              <a:ext cx="472276" cy="892618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594497">
              <a:off x="6229025" y="659432"/>
              <a:ext cx="428704" cy="81026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8326425" y="876041"/>
              <a:ext cx="428704" cy="810264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5649620">
              <a:off x="1745458" y="1188438"/>
              <a:ext cx="358284" cy="677169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9056806" y="1478704"/>
              <a:ext cx="180870" cy="169360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445919" y="1602078"/>
              <a:ext cx="180870" cy="169360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5512931" y="1232366"/>
              <a:ext cx="180870" cy="16936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2914557" y="1327312"/>
              <a:ext cx="180870" cy="169360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7718617" y="1645576"/>
              <a:ext cx="180870" cy="169360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10315467" y="2731271"/>
              <a:ext cx="180259" cy="168788"/>
            </a:xfrm>
            <a:prstGeom prst="rect">
              <a:avLst/>
            </a:prstGeom>
          </p:spPr>
        </p:pic>
      </p:grpSp>
      <p:grpSp>
        <p:nvGrpSpPr>
          <p:cNvPr id="42" name="Group 42"/>
          <p:cNvGrpSpPr/>
          <p:nvPr/>
        </p:nvGrpSpPr>
        <p:grpSpPr>
          <a:xfrm>
            <a:off x="6744873" y="-3014091"/>
            <a:ext cx="7242515" cy="4206106"/>
            <a:chOff x="0" y="0"/>
            <a:chExt cx="9656687" cy="5608142"/>
          </a:xfrm>
        </p:grpSpPr>
        <p:pic>
          <p:nvPicPr>
            <p:cNvPr id="43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48" name="Picture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49" name="Picture 4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51" name="Picture 5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53" name="Picture 5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55" name="Picture 5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57" name="Picture 5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59" name="Picture 5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61" name="Picture 61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62" name="Picture 6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63" name="Picture 63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grpSp>
        <p:nvGrpSpPr>
          <p:cNvPr id="64" name="Group 64"/>
          <p:cNvGrpSpPr/>
          <p:nvPr/>
        </p:nvGrpSpPr>
        <p:grpSpPr>
          <a:xfrm>
            <a:off x="12654855" y="-3014091"/>
            <a:ext cx="7242515" cy="4206106"/>
            <a:chOff x="0" y="0"/>
            <a:chExt cx="9656687" cy="5608142"/>
          </a:xfrm>
        </p:grpSpPr>
        <p:pic>
          <p:nvPicPr>
            <p:cNvPr id="65" name="Picture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66" name="Picture 6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67" name="Picture 6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68" name="Picture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69" name="Picture 6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71" name="Picture 7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72" name="Picture 7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73" name="Picture 7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74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75" name="Picture 7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76" name="Picture 7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77" name="Picture 7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78" name="Picture 7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79" name="Picture 79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81" name="Picture 8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82" name="Picture 8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83" name="Picture 8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84" name="Picture 84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85" name="Picture 8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3" name="Rectangle 92"/>
              <p:cNvSpPr/>
              <p:nvPr/>
            </p:nvSpPr>
            <p:spPr>
              <a:xfrm>
                <a:off x="730329" y="1347881"/>
                <a:ext cx="14909268" cy="31790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500" b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Ví dụ 1: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giá trị biểu thức sau:</a:t>
                </a:r>
              </a:p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b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b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b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với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3" name="Rectangle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29" y="1347881"/>
                <a:ext cx="14909268" cy="3179075"/>
              </a:xfrm>
              <a:prstGeom prst="rect">
                <a:avLst/>
              </a:prstGeom>
              <a:blipFill>
                <a:blip r:embed="rId30"/>
                <a:stretch>
                  <a:fillRect l="-1717" t="-2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TextBox 18"/>
          <p:cNvSpPr txBox="1"/>
          <p:nvPr/>
        </p:nvSpPr>
        <p:spPr>
          <a:xfrm>
            <a:off x="7327675" y="4565400"/>
            <a:ext cx="1959429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/>
              <p:nvPr/>
            </p:nvSpPr>
            <p:spPr>
              <a:xfrm>
                <a:off x="1074856" y="5393727"/>
                <a:ext cx="12567557" cy="1347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:endParaRPr lang="en-GB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856" y="5393727"/>
                <a:ext cx="12567557" cy="1347548"/>
              </a:xfrm>
              <a:prstGeom prst="rect">
                <a:avLst/>
              </a:prstGeom>
              <a:blipFill>
                <a:blip r:embed="rId31"/>
                <a:stretch>
                  <a:fillRect l="-2037" b="-8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189515" y="6890359"/>
                <a:ext cx="5753499" cy="13462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515" y="6890359"/>
                <a:ext cx="5753499" cy="1346266"/>
              </a:xfrm>
              <a:prstGeom prst="rect">
                <a:avLst/>
              </a:prstGeom>
              <a:blipFill>
                <a:blip r:embed="rId32"/>
                <a:stretch>
                  <a:fillRect l="-4025" b="-11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1049686" y="5036563"/>
            <a:ext cx="6564502" cy="2018085"/>
            <a:chOff x="8448003" y="4700531"/>
            <a:chExt cx="6564502" cy="2018085"/>
          </a:xfrm>
        </p:grpSpPr>
        <p:sp>
          <p:nvSpPr>
            <p:cNvPr id="97" name="Rounded Rectangular Callout 96"/>
            <p:cNvSpPr/>
            <p:nvPr/>
          </p:nvSpPr>
          <p:spPr>
            <a:xfrm>
              <a:off x="8448003" y="4700531"/>
              <a:ext cx="6564502" cy="2018085"/>
            </a:xfrm>
            <a:prstGeom prst="wedgeRoundRectCallout">
              <a:avLst>
                <a:gd name="adj1" fmla="val 42242"/>
                <a:gd name="adj2" fmla="val 70919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8812699" y="4952377"/>
              <a:ext cx="6026582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4500" smtClean="0">
                  <a:latin typeface="Arial" panose="020B0604020202020204" pitchFamily="34" charset="0"/>
                  <a:cs typeface="Arial" panose="020B0604020202020204" pitchFamily="34" charset="0"/>
                </a:rPr>
                <a:t>Tính nhanh giá trị biểu thức bằng cách nào?</a:t>
              </a:r>
              <a:endParaRPr lang="en-GB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6820" y="7761505"/>
            <a:ext cx="2196521" cy="21965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9" name="Rectangle 98"/>
              <p:cNvSpPr/>
              <p:nvPr/>
            </p:nvSpPr>
            <p:spPr>
              <a:xfrm>
                <a:off x="6836414" y="6904236"/>
                <a:ext cx="4025462" cy="1400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9" name="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414" y="6904236"/>
                <a:ext cx="4025462" cy="1400768"/>
              </a:xfrm>
              <a:prstGeom prst="rect">
                <a:avLst/>
              </a:prstGeom>
              <a:blipFill>
                <a:blip r:embed="rId34"/>
                <a:stretch>
                  <a:fillRect l="-5749" r="-6808" b="-6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Rectangle 99"/>
              <p:cNvSpPr/>
              <p:nvPr/>
            </p:nvSpPr>
            <p:spPr>
              <a:xfrm>
                <a:off x="1650982" y="8529276"/>
                <a:ext cx="4838184" cy="1345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0" name="Rectangle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982" y="8529276"/>
                <a:ext cx="4838184" cy="1345497"/>
              </a:xfrm>
              <a:prstGeom prst="rect">
                <a:avLst/>
              </a:prstGeom>
              <a:blipFill>
                <a:blip r:embed="rId35"/>
                <a:stretch>
                  <a:fillRect l="-4792" r="-5675" b="-11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Rectangle 100"/>
              <p:cNvSpPr/>
              <p:nvPr/>
            </p:nvSpPr>
            <p:spPr>
              <a:xfrm>
                <a:off x="6444128" y="8467965"/>
                <a:ext cx="2028119" cy="1399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128" y="8467965"/>
                <a:ext cx="2028119" cy="1399935"/>
              </a:xfrm>
              <a:prstGeom prst="rect">
                <a:avLst/>
              </a:prstGeom>
              <a:blipFill>
                <a:blip r:embed="rId36"/>
                <a:stretch>
                  <a:fillRect l="-12012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Rectangle 101"/>
              <p:cNvSpPr/>
              <p:nvPr/>
            </p:nvSpPr>
            <p:spPr>
              <a:xfrm>
                <a:off x="8490817" y="8466844"/>
                <a:ext cx="1223412" cy="13985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817" y="8466844"/>
                <a:ext cx="1223412" cy="1398524"/>
              </a:xfrm>
              <a:prstGeom prst="rect">
                <a:avLst/>
              </a:prstGeom>
              <a:blipFill>
                <a:blip r:embed="rId37"/>
                <a:stretch>
                  <a:fillRect l="-20398" b="-6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/>
      <p:bldP spid="95" grpId="0"/>
      <p:bldP spid="3" grpId="0"/>
      <p:bldP spid="99" grpId="0"/>
      <p:bldP spid="100" grpId="0"/>
      <p:bldP spid="101" grpId="0"/>
      <p:bldP spid="1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15239167" y="6180745"/>
            <a:ext cx="3463958" cy="4255226"/>
            <a:chOff x="0" y="0"/>
            <a:chExt cx="4618611" cy="56736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667634" y="0"/>
              <a:ext cx="1950977" cy="553111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96919" y="1670633"/>
              <a:ext cx="2794823" cy="400300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0" y="3974695"/>
              <a:ext cx="896919" cy="905147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879230" y="1866103"/>
                <a:ext cx="15272904" cy="7348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Ví </a:t>
                </a:r>
                <a:r>
                  <a:rPr lang="en-US" sz="4500" b="1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dụ </a:t>
                </a:r>
                <a:r>
                  <a:rPr lang="en-US" sz="4500" b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2:</a:t>
                </a:r>
                <a:endParaRPr lang="en-US" sz="4500" b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Việt cùng các bạn trong lớp đi tham quan khu di tích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Côn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Sơn - Kiếp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Bạc,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thành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phố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Chí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Linh, tỉnh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Hải Dương. Sau khi tham quan đền thờ Nguyễn Trãi, Việt cùng các bạn leo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lên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tham quan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Bàn Cờ Tiên trên đỉnh núi Côn Sơn. Trong 5 phút đầu, Việt đi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quãng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đường; 5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phút sau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đi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quãng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đường; 5 phút sau nữa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đi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quãng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đường. Hỏi sau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phút, Việt </a:t>
                </a:r>
                <a:r>
                  <a:rPr lang="en-US" sz="4300">
                    <a:latin typeface="Arial" panose="020B0604020202020204" pitchFamily="34" charset="0"/>
                    <a:cs typeface="Arial" panose="020B0604020202020204" pitchFamily="34" charset="0"/>
                  </a:rPr>
                  <a:t>đi được bao nhiêu phần quãng đường?</a:t>
                </a: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30" y="1866103"/>
                <a:ext cx="15272904" cy="7348422"/>
              </a:xfrm>
              <a:prstGeom prst="rect">
                <a:avLst/>
              </a:prstGeom>
              <a:blipFill>
                <a:blip r:embed="rId18"/>
                <a:stretch>
                  <a:fillRect l="-1556" t="-912" r="-1556" b="-2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"/>
          <p:cNvGrpSpPr/>
          <p:nvPr/>
        </p:nvGrpSpPr>
        <p:grpSpPr>
          <a:xfrm flipH="1">
            <a:off x="21770" y="148778"/>
            <a:ext cx="7064829" cy="2480122"/>
            <a:chOff x="0" y="0"/>
            <a:chExt cx="10487697" cy="4272328"/>
          </a:xfrm>
        </p:grpSpPr>
        <p:pic>
          <p:nvPicPr>
            <p:cNvPr id="32" name="Picture 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441581"/>
              <a:ext cx="1435727" cy="1435727"/>
            </a:xfrm>
            <a:prstGeom prst="rect">
              <a:avLst/>
            </a:prstGeom>
          </p:spPr>
        </p:pic>
        <p:pic>
          <p:nvPicPr>
            <p:cNvPr id="33" name="Picture 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19026"/>
            <a:stretch>
              <a:fillRect/>
            </a:stretch>
          </p:blipFill>
          <p:spPr>
            <a:xfrm>
              <a:off x="9051969" y="106033"/>
              <a:ext cx="1435727" cy="1162553"/>
            </a:xfrm>
            <a:prstGeom prst="rect">
              <a:avLst/>
            </a:prstGeom>
          </p:spPr>
        </p:pic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7874392" y="1615036"/>
              <a:ext cx="1090612" cy="1534109"/>
            </a:xfrm>
            <a:prstGeom prst="rect">
              <a:avLst/>
            </a:prstGeom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6974657" y="94024"/>
              <a:ext cx="919913" cy="1293995"/>
            </a:xfrm>
            <a:prstGeom prst="rect">
              <a:avLst/>
            </a:prstGeom>
          </p:spPr>
        </p:pic>
        <p:pic>
          <p:nvPicPr>
            <p:cNvPr id="36" name="Picture 8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4468160">
              <a:off x="1838424" y="-34427"/>
              <a:ext cx="1034998" cy="1455879"/>
            </a:xfrm>
            <a:prstGeom prst="rect">
              <a:avLst/>
            </a:prstGeom>
          </p:spPr>
        </p:pic>
        <p:pic>
          <p:nvPicPr>
            <p:cNvPr id="43" name="Picture 9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 rot="926869">
              <a:off x="5670719" y="1435571"/>
              <a:ext cx="1657228" cy="1157988"/>
            </a:xfrm>
            <a:prstGeom prst="rect">
              <a:avLst/>
            </a:prstGeom>
          </p:spPr>
        </p:pic>
        <p:pic>
          <p:nvPicPr>
            <p:cNvPr id="44" name="Picture 10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8419698" y="282931"/>
              <a:ext cx="632271" cy="574792"/>
            </a:xfrm>
            <a:prstGeom prst="rect">
              <a:avLst/>
            </a:prstGeom>
          </p:spPr>
        </p:pic>
        <p:pic>
          <p:nvPicPr>
            <p:cNvPr id="45" name="Picture 11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4673881" y="422701"/>
              <a:ext cx="810419" cy="736744"/>
            </a:xfrm>
            <a:prstGeom prst="rect">
              <a:avLst/>
            </a:prstGeom>
          </p:spPr>
        </p:pic>
        <p:pic>
          <p:nvPicPr>
            <p:cNvPr id="46" name="Picture 1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9303942" y="1970427"/>
              <a:ext cx="632271" cy="574792"/>
            </a:xfrm>
            <a:prstGeom prst="rect">
              <a:avLst/>
            </a:prstGeom>
          </p:spPr>
        </p:pic>
        <p:pic>
          <p:nvPicPr>
            <p:cNvPr id="47" name="Picture 1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3217402">
              <a:off x="3219897" y="307772"/>
              <a:ext cx="632271" cy="574792"/>
            </a:xfrm>
            <a:prstGeom prst="rect">
              <a:avLst/>
            </a:prstGeom>
          </p:spPr>
        </p:pic>
        <p:pic>
          <p:nvPicPr>
            <p:cNvPr id="48" name="Picture 14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520385" y="1003066"/>
              <a:ext cx="1428564" cy="1023371"/>
            </a:xfrm>
            <a:prstGeom prst="rect">
              <a:avLst/>
            </a:prstGeom>
          </p:spPr>
        </p:pic>
        <p:pic>
          <p:nvPicPr>
            <p:cNvPr id="49" name="Picture 15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>
              <a:fillRect/>
            </a:stretch>
          </p:blipFill>
          <p:spPr>
            <a:xfrm rot="-669662" flipH="1">
              <a:off x="8215683" y="3120373"/>
              <a:ext cx="1428564" cy="1023371"/>
            </a:xfrm>
            <a:prstGeom prst="rect">
              <a:avLst/>
            </a:prstGeom>
          </p:spPr>
        </p:pic>
        <p:pic>
          <p:nvPicPr>
            <p:cNvPr id="50" name="Picture 16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rcRect/>
            <a:stretch>
              <a:fillRect/>
            </a:stretch>
          </p:blipFill>
          <p:spPr>
            <a:xfrm rot="7594497">
              <a:off x="5999830" y="635169"/>
              <a:ext cx="412930" cy="780451"/>
            </a:xfrm>
            <a:prstGeom prst="rect">
              <a:avLst/>
            </a:prstGeom>
          </p:spPr>
        </p:pic>
        <p:pic>
          <p:nvPicPr>
            <p:cNvPr id="51" name="Picture 17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8020058" y="843807"/>
              <a:ext cx="412930" cy="780451"/>
            </a:xfrm>
            <a:prstGeom prst="rect">
              <a:avLst/>
            </a:prstGeom>
          </p:spPr>
        </p:pic>
        <p:pic>
          <p:nvPicPr>
            <p:cNvPr id="52" name="Picture 18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rcRect/>
            <a:stretch>
              <a:fillRect/>
            </a:stretch>
          </p:blipFill>
          <p:spPr>
            <a:xfrm rot="-5649620">
              <a:off x="1681234" y="1144710"/>
              <a:ext cx="345101" cy="652253"/>
            </a:xfrm>
            <a:prstGeom prst="rect">
              <a:avLst/>
            </a:prstGeom>
          </p:spPr>
        </p:pic>
        <p:pic>
          <p:nvPicPr>
            <p:cNvPr id="53" name="Picture 19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8723564" y="1424296"/>
              <a:ext cx="174215" cy="163128"/>
            </a:xfrm>
            <a:prstGeom prst="rect">
              <a:avLst/>
            </a:prstGeom>
          </p:spPr>
        </p:pic>
        <p:pic>
          <p:nvPicPr>
            <p:cNvPr id="54" name="Picture 20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rcRect/>
            <a:stretch>
              <a:fillRect/>
            </a:stretch>
          </p:blipFill>
          <p:spPr>
            <a:xfrm>
              <a:off x="2355923" y="1543130"/>
              <a:ext cx="174215" cy="163128"/>
            </a:xfrm>
            <a:prstGeom prst="rect">
              <a:avLst/>
            </a:prstGeom>
          </p:spPr>
        </p:pic>
        <p:pic>
          <p:nvPicPr>
            <p:cNvPr id="55" name="Picture 21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5310085" y="1187022"/>
              <a:ext cx="174215" cy="163128"/>
            </a:xfrm>
            <a:prstGeom prst="rect">
              <a:avLst/>
            </a:prstGeom>
          </p:spPr>
        </p:pic>
        <p:pic>
          <p:nvPicPr>
            <p:cNvPr id="56" name="Picture 22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2807317" y="1278474"/>
              <a:ext cx="174215" cy="163128"/>
            </a:xfrm>
            <a:prstGeom prst="rect">
              <a:avLst/>
            </a:prstGeom>
          </p:spPr>
        </p:pic>
        <p:pic>
          <p:nvPicPr>
            <p:cNvPr id="57" name="Picture 23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7434613" y="1585028"/>
              <a:ext cx="174215" cy="1631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032576" y="5970363"/>
            <a:ext cx="1594703" cy="45210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666012" y="9369746"/>
            <a:ext cx="733129" cy="7398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596597">
            <a:off x="1296891" y="9257136"/>
            <a:ext cx="991376" cy="13945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87069">
            <a:off x="-1083301" y="5648092"/>
            <a:ext cx="2630771" cy="47753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48597" y="9479840"/>
            <a:ext cx="610217" cy="615815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7865242" y="2752580"/>
            <a:ext cx="2667000" cy="1952351"/>
            <a:chOff x="7162800" y="-81666"/>
            <a:chExt cx="2848249" cy="2025689"/>
          </a:xfrm>
        </p:grpSpPr>
        <p:sp>
          <p:nvSpPr>
            <p:cNvPr id="39" name="Explosion 1 38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214666" y="700792"/>
            <a:ext cx="1381791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Để tính được phần quãng đường Việt đi sau 15 phút, ta thực hiện phép tính nào? </a:t>
            </a:r>
            <a:endParaRPr lang="en-GB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05763" y="572640"/>
            <a:ext cx="1676400" cy="174397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445026" y="5428596"/>
            <a:ext cx="1381791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Sau 15 phút, Việt đi được số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phần quãng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đường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là:</a:t>
            </a:r>
            <a:endParaRPr lang="en-GB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3337113" y="6494218"/>
                <a:ext cx="2703817" cy="1347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113" y="6494218"/>
                <a:ext cx="2703817" cy="134729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5822570" y="6492358"/>
                <a:ext cx="4986686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126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126</m:t>
                        </m:r>
                      </m:den>
                    </m:f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570" y="6492358"/>
                <a:ext cx="4986686" cy="134915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0532242" y="6520404"/>
                <a:ext cx="3735510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21 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+ 18 + 14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242" y="6520404"/>
                <a:ext cx="3735510" cy="134915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0542868" y="7841510"/>
                <a:ext cx="5689571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GB" sz="50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53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(quãng đường)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2868" y="7841510"/>
                <a:ext cx="5689571" cy="1416926"/>
              </a:xfrm>
              <a:prstGeom prst="rect">
                <a:avLst/>
              </a:prstGeom>
              <a:blipFill>
                <a:blip r:embed="rId20"/>
                <a:stretch>
                  <a:fillRect r="-4069" b="-30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510850" y="5860320"/>
            <a:ext cx="3569998" cy="4620458"/>
            <a:chOff x="0" y="0"/>
            <a:chExt cx="4759998" cy="616061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2596597">
              <a:off x="3127281" y="4270802"/>
              <a:ext cx="1212860" cy="170606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02992">
              <a:off x="169580" y="89878"/>
              <a:ext cx="3218513" cy="5842186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240397" y="4747139"/>
              <a:ext cx="746546" cy="753395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2410661" y="1870954"/>
            <a:ext cx="138505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3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Đề làm món thịt kho dừa, ta cần có cùi dừa (cơm dừa), thịt ba chỉ, đường, nước mắm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muối. Thông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thường, lượng thịt ba chỉ và lượng đường được sử dụng lân lượt băng ava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lượng cùi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dừa. Theo công thức này, nếu có 600 gam thịt ba chỉ thì ta cần bao nhiêu gam cùi dừa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bao nhiêu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gam đường?</a:t>
            </a:r>
          </a:p>
        </p:txBody>
      </p:sp>
      <p:grpSp>
        <p:nvGrpSpPr>
          <p:cNvPr id="22" name="Group 24"/>
          <p:cNvGrpSpPr/>
          <p:nvPr/>
        </p:nvGrpSpPr>
        <p:grpSpPr>
          <a:xfrm>
            <a:off x="15538214" y="-419100"/>
            <a:ext cx="2667000" cy="3961809"/>
            <a:chOff x="48307" y="111107"/>
            <a:chExt cx="5186649" cy="6033759"/>
          </a:xfrm>
        </p:grpSpPr>
        <p:pic>
          <p:nvPicPr>
            <p:cNvPr id="23" name="Picture 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862981" y="816475"/>
              <a:ext cx="998656" cy="1404757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18137849">
              <a:off x="3497550" y="1945374"/>
              <a:ext cx="919915" cy="1293995"/>
            </a:xfrm>
            <a:prstGeom prst="rect">
              <a:avLst/>
            </a:prstGeom>
          </p:spPr>
        </p:pic>
        <p:pic>
          <p:nvPicPr>
            <p:cNvPr id="31" name="Picture 2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53465"/>
            <a:stretch>
              <a:fillRect/>
            </a:stretch>
          </p:blipFill>
          <p:spPr>
            <a:xfrm rot="21534492">
              <a:off x="2575586" y="3355480"/>
              <a:ext cx="771179" cy="1157990"/>
            </a:xfrm>
            <a:prstGeom prst="rect">
              <a:avLst/>
            </a:prstGeom>
          </p:spPr>
        </p:pic>
        <p:pic>
          <p:nvPicPr>
            <p:cNvPr id="32" name="Picture 2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3577728" y="646280"/>
              <a:ext cx="1657228" cy="1157990"/>
            </a:xfrm>
            <a:prstGeom prst="rect">
              <a:avLst/>
            </a:prstGeom>
          </p:spPr>
        </p:pic>
        <p:pic>
          <p:nvPicPr>
            <p:cNvPr id="33" name="Picture 3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 rot="17541714">
              <a:off x="2825662" y="5212372"/>
              <a:ext cx="632272" cy="574792"/>
            </a:xfrm>
            <a:prstGeom prst="rect">
              <a:avLst/>
            </a:prstGeom>
          </p:spPr>
        </p:pic>
        <p:pic>
          <p:nvPicPr>
            <p:cNvPr id="34" name="Picture 3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214950" y="4627458"/>
              <a:ext cx="632271" cy="574793"/>
            </a:xfrm>
            <a:prstGeom prst="rect">
              <a:avLst/>
            </a:prstGeom>
          </p:spPr>
        </p:pic>
        <p:pic>
          <p:nvPicPr>
            <p:cNvPr id="35" name="Picture 3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 rot="18513004">
              <a:off x="960868" y="2304976"/>
              <a:ext cx="632272" cy="574792"/>
            </a:xfrm>
            <a:prstGeom prst="rect">
              <a:avLst/>
            </a:prstGeom>
          </p:spPr>
        </p:pic>
        <p:pic>
          <p:nvPicPr>
            <p:cNvPr id="36" name="Picture 3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 rot="18726161">
              <a:off x="3202709" y="139847"/>
              <a:ext cx="632272" cy="574792"/>
            </a:xfrm>
            <a:prstGeom prst="rect">
              <a:avLst/>
            </a:prstGeom>
          </p:spPr>
        </p:pic>
        <p:pic>
          <p:nvPicPr>
            <p:cNvPr id="37" name="Picture 34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1779601" y="2192390"/>
              <a:ext cx="1428565" cy="1023372"/>
            </a:xfrm>
            <a:prstGeom prst="rect">
              <a:avLst/>
            </a:prstGeom>
          </p:spPr>
        </p:pic>
        <p:pic>
          <p:nvPicPr>
            <p:cNvPr id="38" name="Picture 3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18503465">
              <a:off x="250744" y="2409292"/>
              <a:ext cx="454899" cy="859773"/>
            </a:xfrm>
            <a:prstGeom prst="rect">
              <a:avLst/>
            </a:prstGeom>
          </p:spPr>
        </p:pic>
        <p:pic>
          <p:nvPicPr>
            <p:cNvPr id="39" name="Picture 36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20713369">
              <a:off x="2672731" y="1518803"/>
              <a:ext cx="454899" cy="859776"/>
            </a:xfrm>
            <a:prstGeom prst="rect">
              <a:avLst/>
            </a:prstGeom>
          </p:spPr>
        </p:pic>
        <p:pic>
          <p:nvPicPr>
            <p:cNvPr id="40" name="Picture 3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17468096">
              <a:off x="2749414" y="594421"/>
              <a:ext cx="454899" cy="859773"/>
            </a:xfrm>
            <a:prstGeom prst="rect">
              <a:avLst/>
            </a:prstGeom>
          </p:spPr>
        </p:pic>
        <p:pic>
          <p:nvPicPr>
            <p:cNvPr id="41" name="Picture 38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2186785" y="1306840"/>
              <a:ext cx="235201" cy="220235"/>
            </a:xfrm>
            <a:prstGeom prst="rect">
              <a:avLst/>
            </a:prstGeom>
          </p:spPr>
        </p:pic>
        <p:pic>
          <p:nvPicPr>
            <p:cNvPr id="42" name="Picture 39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1102790" y="3235720"/>
              <a:ext cx="174215" cy="163128"/>
            </a:xfrm>
            <a:prstGeom prst="rect">
              <a:avLst/>
            </a:prstGeom>
          </p:spPr>
        </p:pic>
        <p:pic>
          <p:nvPicPr>
            <p:cNvPr id="43" name="Picture 40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285629" y="3189240"/>
              <a:ext cx="174215" cy="163128"/>
            </a:xfrm>
            <a:prstGeom prst="rect">
              <a:avLst/>
            </a:prstGeom>
          </p:spPr>
        </p:pic>
        <p:pic>
          <p:nvPicPr>
            <p:cNvPr id="44" name="Picture 41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2725965" y="4627458"/>
              <a:ext cx="174215" cy="163128"/>
            </a:xfrm>
            <a:prstGeom prst="rect">
              <a:avLst/>
            </a:prstGeom>
          </p:spPr>
        </p:pic>
        <p:pic>
          <p:nvPicPr>
            <p:cNvPr id="45" name="Picture 42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1848364" y="1836736"/>
              <a:ext cx="174215" cy="163128"/>
            </a:xfrm>
            <a:prstGeom prst="rect">
              <a:avLst/>
            </a:prstGeom>
          </p:spPr>
        </p:pic>
        <p:pic>
          <p:nvPicPr>
            <p:cNvPr id="46" name="Picture 43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3336110" y="5976764"/>
              <a:ext cx="173627" cy="162577"/>
            </a:xfrm>
            <a:prstGeom prst="rect">
              <a:avLst/>
            </a:prstGeom>
          </p:spPr>
        </p:pic>
        <p:pic>
          <p:nvPicPr>
            <p:cNvPr id="47" name="Picture 44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360487" y="1986187"/>
              <a:ext cx="200840" cy="1880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7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 rot="-10800000">
            <a:off x="-545933" y="-3014091"/>
            <a:ext cx="8422948" cy="4206106"/>
            <a:chOff x="0" y="0"/>
            <a:chExt cx="11230598" cy="5608142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458450"/>
              <a:ext cx="1490573" cy="1490573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528916" y="227459"/>
              <a:ext cx="1490573" cy="149057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8175195" y="1676730"/>
              <a:ext cx="1132274" cy="1592713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9952076" y="4000331"/>
              <a:ext cx="1042305" cy="1466158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241090" y="97616"/>
              <a:ext cx="955054" cy="1343426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4468160">
              <a:off x="1908652" y="-35742"/>
              <a:ext cx="1074535" cy="151149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926869">
              <a:off x="5887342" y="1490410"/>
              <a:ext cx="1720534" cy="1202223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741332" y="293739"/>
              <a:ext cx="656424" cy="596749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852424" y="438848"/>
              <a:ext cx="841377" cy="764888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659354" y="2045697"/>
              <a:ext cx="656424" cy="596749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3217402">
              <a:off x="3342898" y="319529"/>
              <a:ext cx="656424" cy="596749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654865" y="1041383"/>
              <a:ext cx="1483135" cy="1062464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669662" flipH="1">
              <a:off x="8529524" y="3239572"/>
              <a:ext cx="1483135" cy="1062464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10079641" y="2916001"/>
              <a:ext cx="472276" cy="892618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594497">
              <a:off x="6229025" y="659432"/>
              <a:ext cx="428704" cy="81026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8326425" y="876041"/>
              <a:ext cx="428704" cy="810264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5649620">
              <a:off x="1745458" y="1188438"/>
              <a:ext cx="358284" cy="677169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9056806" y="1478704"/>
              <a:ext cx="180870" cy="169360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445919" y="1602078"/>
              <a:ext cx="180870" cy="169360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5512931" y="1232366"/>
              <a:ext cx="180870" cy="16936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2914557" y="1327312"/>
              <a:ext cx="180870" cy="169360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7718617" y="1645576"/>
              <a:ext cx="180870" cy="169360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10315467" y="2731271"/>
              <a:ext cx="180259" cy="168788"/>
            </a:xfrm>
            <a:prstGeom prst="rect">
              <a:avLst/>
            </a:prstGeom>
          </p:spPr>
        </p:pic>
      </p:grpSp>
      <p:grpSp>
        <p:nvGrpSpPr>
          <p:cNvPr id="42" name="Group 42"/>
          <p:cNvGrpSpPr/>
          <p:nvPr/>
        </p:nvGrpSpPr>
        <p:grpSpPr>
          <a:xfrm>
            <a:off x="6744873" y="-3014091"/>
            <a:ext cx="7242515" cy="4206106"/>
            <a:chOff x="0" y="0"/>
            <a:chExt cx="9656687" cy="5608142"/>
          </a:xfrm>
        </p:grpSpPr>
        <p:pic>
          <p:nvPicPr>
            <p:cNvPr id="43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48" name="Picture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49" name="Picture 4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51" name="Picture 5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53" name="Picture 5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55" name="Picture 5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57" name="Picture 5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59" name="Picture 5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61" name="Picture 61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62" name="Picture 6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63" name="Picture 63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grpSp>
        <p:nvGrpSpPr>
          <p:cNvPr id="64" name="Group 64"/>
          <p:cNvGrpSpPr/>
          <p:nvPr/>
        </p:nvGrpSpPr>
        <p:grpSpPr>
          <a:xfrm>
            <a:off x="12654855" y="-3014091"/>
            <a:ext cx="7242515" cy="4206106"/>
            <a:chOff x="0" y="0"/>
            <a:chExt cx="9656687" cy="5608142"/>
          </a:xfrm>
        </p:grpSpPr>
        <p:pic>
          <p:nvPicPr>
            <p:cNvPr id="65" name="Picture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66" name="Picture 6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67" name="Picture 6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68" name="Picture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69" name="Picture 6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71" name="Picture 7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72" name="Picture 7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73" name="Picture 7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74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75" name="Picture 7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76" name="Picture 7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77" name="Picture 7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78" name="Picture 7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79" name="Picture 79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81" name="Picture 8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82" name="Picture 8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83" name="Picture 8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84" name="Picture 84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85" name="Picture 8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pic>
        <p:nvPicPr>
          <p:cNvPr id="91" name="Picture 2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1834" y="8405584"/>
            <a:ext cx="1640374" cy="13416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2" name="Rectangle 91"/>
              <p:cNvSpPr/>
              <p:nvPr/>
            </p:nvSpPr>
            <p:spPr>
              <a:xfrm>
                <a:off x="2033920" y="8190947"/>
                <a:ext cx="15564538" cy="1846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Lượng ba chỉ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lượng cùi dừa, vậy có 600 g thịt ba chỉ cần bao nhiêu lượng cùi dừa? </a:t>
                </a:r>
                <a:endParaRPr lang="en-GB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2" name="Rectangle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920" y="8190947"/>
                <a:ext cx="15564538" cy="1846531"/>
              </a:xfrm>
              <a:prstGeom prst="rect">
                <a:avLst/>
              </a:prstGeom>
              <a:blipFill>
                <a:blip r:embed="rId31"/>
                <a:stretch>
                  <a:fillRect b="-10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/>
          <p:cNvGrpSpPr/>
          <p:nvPr/>
        </p:nvGrpSpPr>
        <p:grpSpPr>
          <a:xfrm>
            <a:off x="7711391" y="1302416"/>
            <a:ext cx="2667000" cy="1952351"/>
            <a:chOff x="7162800" y="-81666"/>
            <a:chExt cx="2848249" cy="2025689"/>
          </a:xfrm>
        </p:grpSpPr>
        <p:sp>
          <p:nvSpPr>
            <p:cNvPr id="96" name="Explosion 1 95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131149" y="3261327"/>
                <a:ext cx="16189047" cy="10715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Lượng thịt ba chỉ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khối lượng cùi dừa nên lượng cùi dừa cần là:</a:t>
                </a: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49" y="3261327"/>
                <a:ext cx="16189047" cy="1071512"/>
              </a:xfrm>
              <a:prstGeom prst="rect">
                <a:avLst/>
              </a:prstGeom>
              <a:blipFill>
                <a:blip r:embed="rId32"/>
                <a:stretch>
                  <a:fillRect l="-1356" r="-339" b="-7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3" name="Rectangle 102"/>
              <p:cNvSpPr/>
              <p:nvPr/>
            </p:nvSpPr>
            <p:spPr>
              <a:xfrm>
                <a:off x="6835434" y="4196151"/>
                <a:ext cx="4780475" cy="1267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600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400 (gam)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434" y="4196151"/>
                <a:ext cx="4780475" cy="1267335"/>
              </a:xfrm>
              <a:prstGeom prst="rect">
                <a:avLst/>
              </a:prstGeom>
              <a:blipFill>
                <a:blip r:embed="rId33"/>
                <a:stretch>
                  <a:fillRect l="-4082" r="-4082" b="-2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Rectangle 103"/>
              <p:cNvSpPr/>
              <p:nvPr/>
            </p:nvSpPr>
            <p:spPr>
              <a:xfrm>
                <a:off x="2324845" y="8147347"/>
                <a:ext cx="15564538" cy="1846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Lượng đường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lượng cùi dừa, vậy có 400 g cùi dừa cần bao nhiêu lượng đường? </a:t>
                </a:r>
                <a:endParaRPr lang="en-GB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845" y="8147347"/>
                <a:ext cx="15564538" cy="1846531"/>
              </a:xfrm>
              <a:prstGeom prst="rect">
                <a:avLst/>
              </a:prstGeom>
              <a:blipFill>
                <a:blip r:embed="rId34"/>
                <a:stretch>
                  <a:fillRect l="-1292" r="-2193" b="-10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113816" y="5384302"/>
                <a:ext cx="14457804" cy="965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Lượng đường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4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lượng cùi dừa nên lượng đường cần là: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816" y="5384302"/>
                <a:ext cx="14457804" cy="965392"/>
              </a:xfrm>
              <a:prstGeom prst="rect">
                <a:avLst/>
              </a:prstGeom>
              <a:blipFill>
                <a:blip r:embed="rId35"/>
                <a:stretch>
                  <a:fillRect l="-1518" r="-464"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Rectangle 104"/>
              <p:cNvSpPr/>
              <p:nvPr/>
            </p:nvSpPr>
            <p:spPr>
              <a:xfrm>
                <a:off x="6865990" y="6398310"/>
                <a:ext cx="4738798" cy="1270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400 .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20 (gam)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990" y="6398310"/>
                <a:ext cx="4738798" cy="1270861"/>
              </a:xfrm>
              <a:prstGeom prst="rect">
                <a:avLst/>
              </a:prstGeom>
              <a:blipFill>
                <a:blip r:embed="rId36"/>
                <a:stretch>
                  <a:fillRect l="-4113" r="-3985" b="-2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60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2" grpId="1"/>
      <p:bldP spid="3" grpId="0"/>
      <p:bldP spid="103" grpId="0"/>
      <p:bldP spid="104" grpId="0"/>
      <p:bldP spid="4" grpId="0"/>
      <p:bldP spid="1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18716" y="3495000"/>
            <a:ext cx="14084812" cy="5286554"/>
            <a:chOff x="0" y="0"/>
            <a:chExt cx="33494571" cy="129623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494569" cy="12962320"/>
            </a:xfrm>
            <a:custGeom>
              <a:avLst/>
              <a:gdLst/>
              <a:ahLst/>
              <a:cxnLst/>
              <a:rect l="l" t="t" r="r" b="b"/>
              <a:pathLst>
                <a:path w="33494569" h="12962320">
                  <a:moveTo>
                    <a:pt x="3318976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12657519"/>
                  </a:lnTo>
                  <a:cubicBezTo>
                    <a:pt x="0" y="12826429"/>
                    <a:pt x="135890" y="12962320"/>
                    <a:pt x="304800" y="12962320"/>
                  </a:cubicBezTo>
                  <a:lnTo>
                    <a:pt x="33189769" y="12962320"/>
                  </a:lnTo>
                  <a:cubicBezTo>
                    <a:pt x="33358680" y="12962320"/>
                    <a:pt x="33494569" y="12826429"/>
                    <a:pt x="33494569" y="12657519"/>
                  </a:cubicBezTo>
                  <a:lnTo>
                    <a:pt x="33494569" y="304800"/>
                  </a:lnTo>
                  <a:cubicBezTo>
                    <a:pt x="33494569" y="135890"/>
                    <a:pt x="33358680" y="0"/>
                    <a:pt x="3318976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250674" y="4865077"/>
            <a:ext cx="1912460" cy="54219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70871" y="6683950"/>
            <a:ext cx="2515584" cy="36030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2565946">
            <a:off x="15599134" y="4591578"/>
            <a:ext cx="859060" cy="7809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051140" y="9343340"/>
            <a:ext cx="644284" cy="6501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b="46557"/>
          <a:stretch>
            <a:fillRect/>
          </a:stretch>
        </p:blipFill>
        <p:spPr>
          <a:xfrm>
            <a:off x="228600" y="439972"/>
            <a:ext cx="3211825" cy="1673574"/>
          </a:xfrm>
          <a:prstGeom prst="rect">
            <a:avLst/>
          </a:prstGeom>
        </p:spPr>
      </p:pic>
      <p:sp>
        <p:nvSpPr>
          <p:cNvPr id="20" name="TextBox 11"/>
          <p:cNvSpPr txBox="1"/>
          <p:nvPr/>
        </p:nvSpPr>
        <p:spPr>
          <a:xfrm>
            <a:off x="8077200" y="502475"/>
            <a:ext cx="3276600" cy="1040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6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</a:t>
            </a:r>
            <a:endParaRPr lang="en-US" sz="6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1418715" y="3763716"/>
                <a:ext cx="12297049" cy="4659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Bài </a:t>
                </a:r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6.38 (SGK-tr.26)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ctrlP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48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sz="48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GB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4 −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715" y="3763716"/>
                <a:ext cx="12297049" cy="4659865"/>
              </a:xfrm>
              <a:prstGeom prst="rect">
                <a:avLst/>
              </a:prstGeom>
              <a:blipFill>
                <a:blip r:embed="rId12"/>
                <a:stretch>
                  <a:fillRect l="-2082" t="-1438" b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"/>
          <p:cNvSpPr txBox="1"/>
          <p:nvPr/>
        </p:nvSpPr>
        <p:spPr>
          <a:xfrm>
            <a:off x="7086600" y="1989554"/>
            <a:ext cx="5965607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 rot="2596597">
            <a:off x="1941076" y="9027487"/>
            <a:ext cx="991376" cy="1394518"/>
          </a:xfrm>
          <a:prstGeom prst="rect">
            <a:avLst/>
          </a:prstGeom>
        </p:spPr>
      </p:pic>
      <p:pic>
        <p:nvPicPr>
          <p:cNvPr id="86" name="Picture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 rot="187069">
            <a:off x="-511341" y="5541432"/>
            <a:ext cx="2630771" cy="4775326"/>
          </a:xfrm>
          <a:prstGeom prst="rect">
            <a:avLst/>
          </a:prstGeom>
        </p:spPr>
      </p:pic>
      <p:pic>
        <p:nvPicPr>
          <p:cNvPr id="87" name="Picture 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1292782" y="9250191"/>
            <a:ext cx="610217" cy="6158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3238466" y="571500"/>
                <a:ext cx="14287534" cy="56447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ctrlP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500" b="0" i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45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48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sz="48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GB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GB" sz="45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4 −</m:t>
                    </m:r>
                    <m:r>
                      <a:rPr lang="en-GB" sz="45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466" y="571500"/>
                <a:ext cx="14287534" cy="5644750"/>
              </a:xfrm>
              <a:prstGeom prst="rect">
                <a:avLst/>
              </a:prstGeom>
              <a:blipFill>
                <a:blip r:embed="rId32"/>
                <a:stretch>
                  <a:fillRect l="-1792" b="-1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14"/>
              <p:cNvSpPr txBox="1"/>
              <p:nvPr/>
            </p:nvSpPr>
            <p:spPr>
              <a:xfrm>
                <a:off x="3352800" y="2021622"/>
                <a:ext cx="4495800" cy="119212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021622"/>
                <a:ext cx="4495800" cy="119212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14"/>
              <p:cNvSpPr txBox="1"/>
              <p:nvPr/>
            </p:nvSpPr>
            <p:spPr>
              <a:xfrm>
                <a:off x="3352800" y="3370915"/>
                <a:ext cx="3276600" cy="123918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−3</m:t>
                            </m:r>
                          </m:e>
                        </m:d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+ 5 + 2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370915"/>
                <a:ext cx="3276600" cy="123918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14"/>
              <p:cNvSpPr txBox="1"/>
              <p:nvPr/>
            </p:nvSpPr>
            <p:spPr>
              <a:xfrm>
                <a:off x="6476481" y="3367470"/>
                <a:ext cx="1219719" cy="11767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481" y="3367470"/>
                <a:ext cx="1219719" cy="117679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14"/>
              <p:cNvSpPr txBox="1"/>
              <p:nvPr/>
            </p:nvSpPr>
            <p:spPr>
              <a:xfrm>
                <a:off x="7539614" y="3372485"/>
                <a:ext cx="1219719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9614" y="3372485"/>
                <a:ext cx="1219719" cy="113107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14"/>
              <p:cNvSpPr txBox="1"/>
              <p:nvPr/>
            </p:nvSpPr>
            <p:spPr>
              <a:xfrm>
                <a:off x="10583738" y="1956616"/>
                <a:ext cx="4495800" cy="11260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−9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738" y="1956616"/>
                <a:ext cx="4495800" cy="112607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14"/>
              <p:cNvSpPr txBox="1"/>
              <p:nvPr/>
            </p:nvSpPr>
            <p:spPr>
              <a:xfrm>
                <a:off x="10583738" y="3460631"/>
                <a:ext cx="3276600" cy="118756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−9</m:t>
                            </m:r>
                          </m:e>
                        </m:d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+ 42 − 2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738" y="3460631"/>
                <a:ext cx="3276600" cy="1187569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14"/>
              <p:cNvSpPr txBox="1"/>
              <p:nvPr/>
            </p:nvSpPr>
            <p:spPr>
              <a:xfrm>
                <a:off x="13872017" y="3439383"/>
                <a:ext cx="1219719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2017" y="3439383"/>
                <a:ext cx="1219719" cy="1131079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14"/>
              <p:cNvSpPr txBox="1"/>
              <p:nvPr/>
            </p:nvSpPr>
            <p:spPr>
              <a:xfrm>
                <a:off x="3352800" y="6335888"/>
                <a:ext cx="44958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</m:t>
                    </m:r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1 .  7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4 .  5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6335888"/>
                <a:ext cx="4495800" cy="113107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14"/>
              <p:cNvSpPr txBox="1"/>
              <p:nvPr/>
            </p:nvSpPr>
            <p:spPr>
              <a:xfrm>
                <a:off x="5791200" y="6295951"/>
                <a:ext cx="32766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: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6295951"/>
                <a:ext cx="3276600" cy="1131079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14"/>
              <p:cNvSpPr txBox="1"/>
              <p:nvPr/>
            </p:nvSpPr>
            <p:spPr>
              <a:xfrm>
                <a:off x="5409681" y="7950023"/>
                <a:ext cx="1219719" cy="112947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681" y="7950023"/>
                <a:ext cx="1219719" cy="1129476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14"/>
              <p:cNvSpPr txBox="1"/>
              <p:nvPr/>
            </p:nvSpPr>
            <p:spPr>
              <a:xfrm>
                <a:off x="3352800" y="7948420"/>
                <a:ext cx="3276600" cy="113107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500" u="none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7948420"/>
                <a:ext cx="3276600" cy="1131079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14"/>
              <p:cNvSpPr txBox="1"/>
              <p:nvPr/>
            </p:nvSpPr>
            <p:spPr>
              <a:xfrm>
                <a:off x="10322312" y="6300953"/>
                <a:ext cx="5410200" cy="11260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2312" y="6300953"/>
                <a:ext cx="5410200" cy="1126077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14"/>
              <p:cNvSpPr txBox="1"/>
              <p:nvPr/>
            </p:nvSpPr>
            <p:spPr>
              <a:xfrm>
                <a:off x="14562865" y="6286259"/>
                <a:ext cx="3811859" cy="11807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2865" y="6286259"/>
                <a:ext cx="3811859" cy="1180708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14"/>
              <p:cNvSpPr txBox="1"/>
              <p:nvPr/>
            </p:nvSpPr>
            <p:spPr>
              <a:xfrm>
                <a:off x="10322312" y="7601366"/>
                <a:ext cx="5410200" cy="124367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  <m:r>
                          <a:rPr lang="en-GB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5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2312" y="7601366"/>
                <a:ext cx="5410200" cy="1243674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14"/>
              <p:cNvSpPr txBox="1"/>
              <p:nvPr/>
            </p:nvSpPr>
            <p:spPr>
              <a:xfrm>
                <a:off x="14557540" y="7622059"/>
                <a:ext cx="3120860" cy="11790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m:rPr>
                        <m:nor/>
                      </m:rPr>
                      <a:rPr lang="en-US" sz="45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7540" y="7622059"/>
                <a:ext cx="3120860" cy="1179041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14"/>
              <p:cNvSpPr txBox="1"/>
              <p:nvPr/>
            </p:nvSpPr>
            <p:spPr>
              <a:xfrm>
                <a:off x="10382233" y="8845969"/>
                <a:ext cx="3120860" cy="11790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GB" sz="45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45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2233" y="8845969"/>
                <a:ext cx="3120860" cy="1179041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TextBox 14"/>
              <p:cNvSpPr txBox="1"/>
              <p:nvPr/>
            </p:nvSpPr>
            <p:spPr>
              <a:xfrm>
                <a:off x="12775177" y="8878229"/>
                <a:ext cx="3120860" cy="11315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45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GB" sz="45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5177" y="8878229"/>
                <a:ext cx="3120860" cy="1131528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14"/>
              <p:cNvSpPr txBox="1"/>
              <p:nvPr/>
            </p:nvSpPr>
            <p:spPr>
              <a:xfrm>
                <a:off x="15212397" y="8792072"/>
                <a:ext cx="1367279" cy="117904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4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2397" y="8792072"/>
                <a:ext cx="1367279" cy="1179041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8" grpId="0"/>
      <p:bldP spid="50" grpId="0"/>
      <p:bldP spid="55" grpId="0"/>
      <p:bldP spid="58" grpId="0"/>
      <p:bldP spid="59" grpId="0"/>
      <p:bldP spid="60" grpId="0"/>
      <p:bldP spid="92" grpId="0"/>
      <p:bldP spid="93" grpId="0"/>
      <p:bldP spid="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b="46557"/>
          <a:stretch>
            <a:fillRect/>
          </a:stretch>
        </p:blipFill>
        <p:spPr>
          <a:xfrm>
            <a:off x="14331063" y="1596990"/>
            <a:ext cx="2928237" cy="152580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4082755" y="401990"/>
            <a:ext cx="3424852" cy="1850384"/>
            <a:chOff x="15735250" y="43852"/>
            <a:chExt cx="3424852" cy="1850384"/>
          </a:xfrm>
        </p:grpSpPr>
        <p:pic>
          <p:nvPicPr>
            <p:cNvPr id="13" name="Picture 1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 rot="18726161">
              <a:off x="17792176" y="516629"/>
              <a:ext cx="789795" cy="695356"/>
            </a:xfrm>
            <a:prstGeom prst="rect">
              <a:avLst/>
            </a:prstGeom>
          </p:spPr>
        </p:pic>
        <p:pic>
          <p:nvPicPr>
            <p:cNvPr id="14" name="Picture 2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15735250" y="43852"/>
              <a:ext cx="1728207" cy="1278333"/>
            </a:xfrm>
            <a:prstGeom prst="rect">
              <a:avLst/>
            </a:prstGeom>
          </p:spPr>
        </p:pic>
        <p:pic>
          <p:nvPicPr>
            <p:cNvPr id="15" name="Picture 2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7468096">
              <a:off x="17247295" y="1090065"/>
              <a:ext cx="568231" cy="1040112"/>
            </a:xfrm>
            <a:prstGeom prst="rect">
              <a:avLst/>
            </a:prstGeom>
          </p:spPr>
        </p:pic>
        <p:pic>
          <p:nvPicPr>
            <p:cNvPr id="16" name="Picture 3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18950058" y="762765"/>
              <a:ext cx="210044" cy="203081"/>
            </a:xfrm>
            <a:prstGeom prst="rect">
              <a:avLst/>
            </a:prstGeom>
          </p:spPr>
        </p:pic>
      </p:grpSp>
      <p:grpSp>
        <p:nvGrpSpPr>
          <p:cNvPr id="26" name="Group 22"/>
          <p:cNvGrpSpPr/>
          <p:nvPr/>
        </p:nvGrpSpPr>
        <p:grpSpPr>
          <a:xfrm>
            <a:off x="457200" y="6210300"/>
            <a:ext cx="2707982" cy="3647021"/>
            <a:chOff x="0" y="0"/>
            <a:chExt cx="5048653" cy="6726486"/>
          </a:xfrm>
        </p:grpSpPr>
        <p:pic>
          <p:nvPicPr>
            <p:cNvPr id="27" name="Picture 23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405284" cy="6726486"/>
            </a:xfrm>
            <a:prstGeom prst="rect">
              <a:avLst/>
            </a:prstGeom>
          </p:spPr>
        </p:pic>
        <p:pic>
          <p:nvPicPr>
            <p:cNvPr id="28" name="Picture 24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rcRect/>
            <a:stretch>
              <a:fillRect/>
            </a:stretch>
          </p:blipFill>
          <p:spPr>
            <a:xfrm>
              <a:off x="1514061" y="2091304"/>
              <a:ext cx="2296759" cy="4169035"/>
            </a:xfrm>
            <a:prstGeom prst="rect">
              <a:avLst/>
            </a:prstGeom>
          </p:spPr>
        </p:pic>
        <p:pic>
          <p:nvPicPr>
            <p:cNvPr id="29" name="Picture 25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rcRect/>
            <a:stretch>
              <a:fillRect/>
            </a:stretch>
          </p:blipFill>
          <p:spPr>
            <a:xfrm>
              <a:off x="2537006" y="639202"/>
              <a:ext cx="868278" cy="789343"/>
            </a:xfrm>
            <a:prstGeom prst="rect">
              <a:avLst/>
            </a:prstGeom>
          </p:spPr>
        </p:pic>
        <p:pic>
          <p:nvPicPr>
            <p:cNvPr id="30" name="Picture 26"/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0"/>
                </a:ext>
              </a:extLst>
            </a:blip>
            <a:srcRect/>
            <a:stretch>
              <a:fillRect/>
            </a:stretch>
          </p:blipFill>
          <p:spPr>
            <a:xfrm rot="840736">
              <a:off x="4121929" y="4953506"/>
              <a:ext cx="831579" cy="88809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593902" y="1445704"/>
                <a:ext cx="11975322" cy="3204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6.39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SGK-tr.26</a:t>
                </a:r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nl-NL" sz="45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 cách hợp lí: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26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.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902" y="1445704"/>
                <a:ext cx="11975322" cy="3204595"/>
              </a:xfrm>
              <a:prstGeom prst="rect">
                <a:avLst/>
              </a:prstGeom>
              <a:blipFill>
                <a:blip r:embed="rId41"/>
                <a:stretch>
                  <a:fillRect l="-2138" t="-2091" b="-3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821425" y="4627437"/>
                <a:ext cx="4854054" cy="1457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26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nl-NL" sz="4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425" y="4627437"/>
                <a:ext cx="4854054" cy="1457130"/>
              </a:xfrm>
              <a:prstGeom prst="rect">
                <a:avLst/>
              </a:prstGeom>
              <a:blipFill>
                <a:blip r:embed="rId42"/>
                <a:stretch>
                  <a:fillRect l="-5276" r="-3015" b="-9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6728346" y="6154102"/>
                <a:ext cx="3787254" cy="1581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+ 26 − 8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346" y="6154102"/>
                <a:ext cx="3787254" cy="1581202"/>
              </a:xfrm>
              <a:prstGeom prst="rect">
                <a:avLst/>
              </a:prstGeom>
              <a:blipFill>
                <a:blip r:embed="rId43"/>
                <a:stretch>
                  <a:fillRect l="-6763" b="-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6738905" y="7613117"/>
                <a:ext cx="2404575" cy="1581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26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905" y="7613117"/>
                <a:ext cx="2404575" cy="1581202"/>
              </a:xfrm>
              <a:prstGeom prst="rect">
                <a:avLst/>
              </a:prstGeom>
              <a:blipFill>
                <a:blip r:embed="rId44"/>
                <a:stretch>
                  <a:fillRect l="-10633" b="-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8925959" y="7688840"/>
                <a:ext cx="1981200" cy="1582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26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15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5959" y="7688840"/>
                <a:ext cx="1981200" cy="1582484"/>
              </a:xfrm>
              <a:prstGeom prst="rect">
                <a:avLst/>
              </a:prstGeom>
              <a:blipFill>
                <a:blip r:embed="rId45"/>
                <a:stretch>
                  <a:fillRect l="-12923" b="-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10907159" y="7735304"/>
                <a:ext cx="1536640" cy="1566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159" y="7735304"/>
                <a:ext cx="1536640" cy="1566391"/>
              </a:xfrm>
              <a:prstGeom prst="rect">
                <a:avLst/>
              </a:prstGeom>
              <a:blipFill>
                <a:blip r:embed="rId46"/>
                <a:stretch>
                  <a:fillRect l="-16667" b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32" grpId="0"/>
      <p:bldP spid="33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331542" y="5816854"/>
            <a:ext cx="3569998" cy="4620458"/>
            <a:chOff x="0" y="0"/>
            <a:chExt cx="4759998" cy="616061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2596597">
              <a:off x="3127281" y="4270802"/>
              <a:ext cx="1212860" cy="170606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02992">
              <a:off x="169580" y="89878"/>
              <a:ext cx="3218513" cy="5842186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240397" y="4747139"/>
              <a:ext cx="746546" cy="753395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239167" y="6180745"/>
            <a:ext cx="3463958" cy="4255226"/>
            <a:chOff x="0" y="0"/>
            <a:chExt cx="4618611" cy="56736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667634" y="0"/>
              <a:ext cx="1950977" cy="553111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96919" y="1670633"/>
              <a:ext cx="2794823" cy="400300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0" y="3974695"/>
              <a:ext cx="896919" cy="905147"/>
            </a:xfrm>
            <a:prstGeom prst="rect">
              <a:avLst/>
            </a:prstGeom>
          </p:spPr>
        </p:pic>
      </p:grpSp>
      <p:pic>
        <p:nvPicPr>
          <p:cNvPr id="27" name="Picture 5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 b="46557"/>
          <a:stretch>
            <a:fillRect/>
          </a:stretch>
        </p:blipFill>
        <p:spPr>
          <a:xfrm>
            <a:off x="154133" y="325599"/>
            <a:ext cx="2869787" cy="14953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219870" y="395158"/>
                <a:ext cx="13994002" cy="2257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6.40 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SGK-tr.26</a:t>
                </a:r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Tính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 trị của biểu thức sau: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b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b – b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với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870" y="395158"/>
                <a:ext cx="13994002" cy="2257477"/>
              </a:xfrm>
              <a:prstGeom prst="rect">
                <a:avLst/>
              </a:prstGeom>
              <a:blipFill>
                <a:blip r:embed="rId29"/>
                <a:stretch>
                  <a:fillRect l="-1829" t="-2973" b="-3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8"/>
          <p:cNvSpPr txBox="1"/>
          <p:nvPr/>
        </p:nvSpPr>
        <p:spPr>
          <a:xfrm>
            <a:off x="8357400" y="3165237"/>
            <a:ext cx="1959429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/>
              <p:nvPr/>
            </p:nvSpPr>
            <p:spPr>
              <a:xfrm>
                <a:off x="2667000" y="4407861"/>
                <a:ext cx="4391119" cy="1351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:endParaRPr lang="en-GB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407861"/>
                <a:ext cx="4391119" cy="1351267"/>
              </a:xfrm>
              <a:prstGeom prst="rect">
                <a:avLst/>
              </a:prstGeom>
              <a:blipFill>
                <a:blip r:embed="rId30"/>
                <a:stretch>
                  <a:fillRect l="-5833" r="-2361" b="-4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7163180" y="4448938"/>
                <a:ext cx="6566221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180" y="4448938"/>
                <a:ext cx="6566221" cy="1349152"/>
              </a:xfrm>
              <a:prstGeom prst="rect">
                <a:avLst/>
              </a:prstGeom>
              <a:blipFill>
                <a:blip r:embed="rId31"/>
                <a:stretch>
                  <a:fillRect l="-3435" b="-10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7744350" y="7074438"/>
                <a:ext cx="3887603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4</m:t>
                        </m:r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350" y="7074438"/>
                <a:ext cx="3887603" cy="1403782"/>
              </a:xfrm>
              <a:prstGeom prst="rect">
                <a:avLst/>
              </a:prstGeom>
              <a:blipFill>
                <a:blip r:embed="rId32"/>
                <a:stretch>
                  <a:fillRect l="-611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1525193" y="7144607"/>
                <a:ext cx="2334293" cy="1361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5193" y="7144607"/>
                <a:ext cx="2334293" cy="1361783"/>
              </a:xfrm>
              <a:prstGeom prst="rect">
                <a:avLst/>
              </a:prstGeom>
              <a:blipFill>
                <a:blip r:embed="rId33"/>
                <a:stretch>
                  <a:fillRect l="-10444" b="-11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7779216" y="8548389"/>
                <a:ext cx="2334293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216" y="8548389"/>
                <a:ext cx="2334293" cy="1349152"/>
              </a:xfrm>
              <a:prstGeom prst="rect">
                <a:avLst/>
              </a:prstGeom>
              <a:blipFill>
                <a:blip r:embed="rId34"/>
                <a:stretch>
                  <a:fillRect l="-10444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10113509" y="8548389"/>
                <a:ext cx="1563249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−61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3509" y="8548389"/>
                <a:ext cx="1563249" cy="1349152"/>
              </a:xfrm>
              <a:prstGeom prst="rect">
                <a:avLst/>
              </a:prstGeom>
              <a:blipFill>
                <a:blip r:embed="rId35"/>
                <a:stretch>
                  <a:fillRect l="-16016" b="-7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7744350" y="5725286"/>
                <a:ext cx="6008376" cy="13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00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r>
                  <a:rPr lang="en-US" sz="5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350" y="5725286"/>
                <a:ext cx="6008376" cy="1349152"/>
              </a:xfrm>
              <a:prstGeom prst="rect">
                <a:avLst/>
              </a:prstGeom>
              <a:blipFill>
                <a:blip r:embed="rId36"/>
                <a:stretch>
                  <a:fillRect l="-3955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39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9" grpId="0"/>
      <p:bldP spid="30" grpId="0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 rot="-10800000">
            <a:off x="-545933" y="-3014091"/>
            <a:ext cx="8422948" cy="4206106"/>
            <a:chOff x="0" y="0"/>
            <a:chExt cx="11230598" cy="5608142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458450"/>
              <a:ext cx="1490573" cy="1490573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528916" y="227459"/>
              <a:ext cx="1490573" cy="149057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8175195" y="1676730"/>
              <a:ext cx="1132274" cy="1592713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9952076" y="4000331"/>
              <a:ext cx="1042305" cy="1466158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241090" y="97616"/>
              <a:ext cx="955054" cy="1343426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4468160">
              <a:off x="1908652" y="-35742"/>
              <a:ext cx="1074535" cy="151149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926869">
              <a:off x="5887342" y="1490410"/>
              <a:ext cx="1720534" cy="1202223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741332" y="293739"/>
              <a:ext cx="656424" cy="596749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852424" y="438848"/>
              <a:ext cx="841377" cy="764888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659354" y="2045697"/>
              <a:ext cx="656424" cy="596749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3217402">
              <a:off x="3342898" y="319529"/>
              <a:ext cx="656424" cy="596749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654865" y="1041383"/>
              <a:ext cx="1483135" cy="1062464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669662" flipH="1">
              <a:off x="8529524" y="3239572"/>
              <a:ext cx="1483135" cy="1062464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10079641" y="2916001"/>
              <a:ext cx="472276" cy="892618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594497">
              <a:off x="6229025" y="659432"/>
              <a:ext cx="428704" cy="81026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8326425" y="876041"/>
              <a:ext cx="428704" cy="810264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5649620">
              <a:off x="1745458" y="1188438"/>
              <a:ext cx="358284" cy="677169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9056806" y="1478704"/>
              <a:ext cx="180870" cy="169360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445919" y="1602078"/>
              <a:ext cx="180870" cy="169360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5512931" y="1232366"/>
              <a:ext cx="180870" cy="16936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2914557" y="1327312"/>
              <a:ext cx="180870" cy="169360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7718617" y="1645576"/>
              <a:ext cx="180870" cy="169360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10315467" y="2731271"/>
              <a:ext cx="180259" cy="168788"/>
            </a:xfrm>
            <a:prstGeom prst="rect">
              <a:avLst/>
            </a:prstGeom>
          </p:spPr>
        </p:pic>
      </p:grpSp>
      <p:grpSp>
        <p:nvGrpSpPr>
          <p:cNvPr id="42" name="Group 42"/>
          <p:cNvGrpSpPr/>
          <p:nvPr/>
        </p:nvGrpSpPr>
        <p:grpSpPr>
          <a:xfrm>
            <a:off x="6744873" y="-3014091"/>
            <a:ext cx="7242515" cy="4206106"/>
            <a:chOff x="0" y="0"/>
            <a:chExt cx="9656687" cy="5608142"/>
          </a:xfrm>
        </p:grpSpPr>
        <p:pic>
          <p:nvPicPr>
            <p:cNvPr id="43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48" name="Picture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49" name="Picture 4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51" name="Picture 5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53" name="Picture 5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55" name="Picture 5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57" name="Picture 5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59" name="Picture 5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61" name="Picture 61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62" name="Picture 6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63" name="Picture 63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grpSp>
        <p:nvGrpSpPr>
          <p:cNvPr id="64" name="Group 64"/>
          <p:cNvGrpSpPr/>
          <p:nvPr/>
        </p:nvGrpSpPr>
        <p:grpSpPr>
          <a:xfrm>
            <a:off x="12654855" y="-3014091"/>
            <a:ext cx="7242515" cy="4206106"/>
            <a:chOff x="0" y="0"/>
            <a:chExt cx="9656687" cy="5608142"/>
          </a:xfrm>
        </p:grpSpPr>
        <p:pic>
          <p:nvPicPr>
            <p:cNvPr id="65" name="Picture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66" name="Picture 6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67" name="Picture 6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68" name="Picture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69" name="Picture 6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71" name="Picture 7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72" name="Picture 7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73" name="Picture 7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74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75" name="Picture 7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76" name="Picture 7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77" name="Picture 7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78" name="Picture 7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79" name="Picture 79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81" name="Picture 8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82" name="Picture 8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83" name="Picture 8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84" name="Picture 84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85" name="Picture 8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EC8AD7A2-6D7B-41E0-A7AF-949CB12FC8D5}"/>
              </a:ext>
            </a:extLst>
          </p:cNvPr>
          <p:cNvSpPr txBox="1"/>
          <p:nvPr/>
        </p:nvSpPr>
        <p:spPr>
          <a:xfrm>
            <a:off x="5859085" y="1729518"/>
            <a:ext cx="9543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</a:t>
            </a: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 (3 phút)</a:t>
            </a:r>
            <a:endParaRPr lang="en-GB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Picture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4184726" y="1420512"/>
            <a:ext cx="1406910" cy="12468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12527" y="3611183"/>
                <a:ext cx="10551309" cy="55745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6.41 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(SGK-tr.26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nl-NL" sz="45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Nam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cắt một chiếc bánh nướng hình vuông thành ba phần không bằng nhau (như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vẽ).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Nam đã ăn hai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phần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bánh, tổng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cộng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chiếc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bánh.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 em biết Nam đã ăn hai phần bánh nào ?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27" y="3611183"/>
                <a:ext cx="10551309" cy="5574539"/>
              </a:xfrm>
              <a:prstGeom prst="rect">
                <a:avLst/>
              </a:prstGeom>
              <a:blipFill>
                <a:blip r:embed="rId32"/>
                <a:stretch>
                  <a:fillRect l="-2426" t="-1202" r="-2426" b="-3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311079" y="4371514"/>
            <a:ext cx="4182570" cy="40538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5887103" y="3162300"/>
                <a:ext cx="495897" cy="1184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5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7103" y="3162300"/>
                <a:ext cx="495897" cy="118404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Rectangle 92"/>
              <p:cNvSpPr/>
              <p:nvPr/>
            </p:nvSpPr>
            <p:spPr>
              <a:xfrm>
                <a:off x="12472104" y="4858412"/>
                <a:ext cx="495897" cy="1185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00" smtClean="0"/>
                  <a:t> </a:t>
                </a:r>
                <a:endParaRPr lang="en-US" sz="5000"/>
              </a:p>
            </p:txBody>
          </p:sp>
        </mc:Choice>
        <mc:Fallback>
          <p:sp>
            <p:nvSpPr>
              <p:cNvPr id="93" name="Rectangle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2104" y="4858412"/>
                <a:ext cx="495897" cy="118564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4" name="Rectangle 93"/>
              <p:cNvSpPr/>
              <p:nvPr/>
            </p:nvSpPr>
            <p:spPr>
              <a:xfrm>
                <a:off x="15769147" y="8568716"/>
                <a:ext cx="495897" cy="1182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00" smtClean="0"/>
                  <a:t> </a:t>
                </a:r>
                <a:endParaRPr lang="en-US" sz="5000"/>
              </a:p>
            </p:txBody>
          </p:sp>
        </mc:Choice>
        <mc:Fallback>
          <p:sp>
            <p:nvSpPr>
              <p:cNvPr id="94" name="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9147" y="8568716"/>
                <a:ext cx="495897" cy="118244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714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3" grpId="0"/>
      <p:bldP spid="9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" y="0"/>
            <a:ext cx="18233790" cy="10284177"/>
          </a:xfrm>
          <a:prstGeom prst="rect">
            <a:avLst/>
          </a:prstGeom>
        </p:spPr>
      </p:pic>
      <p:sp>
        <p:nvSpPr>
          <p:cNvPr id="3" name="Action Button: Custom 2">
            <a:hlinkClick r:id="" action="ppaction://hlinkshowjump?jump=nextslide" highlightClick="1"/>
          </p:cNvPr>
          <p:cNvSpPr/>
          <p:nvPr/>
        </p:nvSpPr>
        <p:spPr>
          <a:xfrm>
            <a:off x="3543300" y="7658100"/>
            <a:ext cx="3200400" cy="1371600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208747143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530673" y="749085"/>
            <a:ext cx="2667000" cy="2117544"/>
            <a:chOff x="7162800" y="-253063"/>
            <a:chExt cx="2848249" cy="2197087"/>
          </a:xfrm>
        </p:grpSpPr>
        <p:sp>
          <p:nvSpPr>
            <p:cNvPr id="32" name="Explosion 1 31"/>
            <p:cNvSpPr/>
            <p:nvPr/>
          </p:nvSpPr>
          <p:spPr>
            <a:xfrm>
              <a:off x="7162800" y="-253063"/>
              <a:ext cx="2848249" cy="2197087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4"/>
            <p:cNvSpPr txBox="1"/>
            <p:nvPr/>
          </p:nvSpPr>
          <p:spPr>
            <a:xfrm>
              <a:off x="7895207" y="357656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056077"/>
            <a:ext cx="4182570" cy="40538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4404824" y="2846863"/>
                <a:ext cx="495897" cy="1184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5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824" y="2846863"/>
                <a:ext cx="495897" cy="1184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989825" y="4542975"/>
                <a:ext cx="495897" cy="1185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00" smtClean="0"/>
                  <a:t> </a:t>
                </a:r>
                <a:endParaRPr lang="en-US" sz="5000"/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825" y="4542975"/>
                <a:ext cx="495897" cy="11856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/>
              <p:cNvSpPr/>
              <p:nvPr/>
            </p:nvSpPr>
            <p:spPr>
              <a:xfrm>
                <a:off x="4286868" y="8253279"/>
                <a:ext cx="495897" cy="1182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00" smtClean="0"/>
                  <a:t> </a:t>
                </a:r>
                <a:endParaRPr lang="en-US" sz="5000"/>
              </a:p>
            </p:txBody>
          </p:sp>
        </mc:Choice>
        <mc:Fallback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868" y="8253279"/>
                <a:ext cx="495897" cy="11824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7541559" y="4056077"/>
                <a:ext cx="9194162" cy="3664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Nam đã ăn hai phần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bánh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nl-NL" sz="45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nl-NL" sz="4500" i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v</m:t>
                      </m:r>
                      <m:r>
                        <a:rPr lang="nl-NL" sz="4500" i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à 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1559" y="4056077"/>
                <a:ext cx="9194162" cy="3664336"/>
              </a:xfrm>
              <a:prstGeom prst="rect">
                <a:avLst/>
              </a:prstGeom>
              <a:blipFill>
                <a:blip r:embed="rId6"/>
                <a:stretch>
                  <a:fillRect l="-2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b="46557"/>
          <a:stretch>
            <a:fillRect/>
          </a:stretch>
        </p:blipFill>
        <p:spPr>
          <a:xfrm>
            <a:off x="361071" y="398811"/>
            <a:ext cx="3559014" cy="1854482"/>
          </a:xfrm>
          <a:prstGeom prst="rect">
            <a:avLst/>
          </a:prstGeom>
        </p:spPr>
      </p:pic>
      <p:pic>
        <p:nvPicPr>
          <p:cNvPr id="4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5948345" y="6484111"/>
            <a:ext cx="1949302" cy="3538336"/>
          </a:xfrm>
          <a:prstGeom prst="rect">
            <a:avLst/>
          </a:prstGeom>
        </p:spPr>
      </p:pic>
      <p:pic>
        <p:nvPicPr>
          <p:cNvPr id="4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5785426" y="8963168"/>
            <a:ext cx="794697" cy="80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 rot="-10800000">
            <a:off x="-212266" y="-2539053"/>
            <a:ext cx="8422948" cy="4206106"/>
            <a:chOff x="0" y="0"/>
            <a:chExt cx="11230598" cy="5608142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458450"/>
              <a:ext cx="1490573" cy="1490573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528916" y="227459"/>
              <a:ext cx="1490573" cy="149057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8175195" y="1676730"/>
              <a:ext cx="1132274" cy="1592713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9952076" y="4000331"/>
              <a:ext cx="1042305" cy="1466158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241090" y="97616"/>
              <a:ext cx="955054" cy="1343426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4468160">
              <a:off x="1908652" y="-35742"/>
              <a:ext cx="1074535" cy="151149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926869">
              <a:off x="5887342" y="1490410"/>
              <a:ext cx="1720534" cy="1202223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741332" y="293739"/>
              <a:ext cx="656424" cy="596749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852424" y="438848"/>
              <a:ext cx="841377" cy="764888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659354" y="2045697"/>
              <a:ext cx="656424" cy="596749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3217402">
              <a:off x="3342898" y="319529"/>
              <a:ext cx="656424" cy="596749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3654865" y="1041383"/>
              <a:ext cx="1483135" cy="1062464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669662" flipH="1">
              <a:off x="8529524" y="3239572"/>
              <a:ext cx="1483135" cy="1062464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10079641" y="2916001"/>
              <a:ext cx="472276" cy="892618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594497">
              <a:off x="6229025" y="659432"/>
              <a:ext cx="428704" cy="810264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8326425" y="876041"/>
              <a:ext cx="428704" cy="810264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5649620">
              <a:off x="1745458" y="1188438"/>
              <a:ext cx="358284" cy="677169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9056806" y="1478704"/>
              <a:ext cx="180870" cy="169360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445919" y="1602078"/>
              <a:ext cx="180870" cy="169360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5512931" y="1232366"/>
              <a:ext cx="180870" cy="16936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2914557" y="1327312"/>
              <a:ext cx="180870" cy="169360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7718617" y="1645576"/>
              <a:ext cx="180870" cy="169360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10315467" y="2731271"/>
              <a:ext cx="180259" cy="168788"/>
            </a:xfrm>
            <a:prstGeom prst="rect">
              <a:avLst/>
            </a:prstGeom>
          </p:spPr>
        </p:pic>
      </p:grpSp>
      <p:grpSp>
        <p:nvGrpSpPr>
          <p:cNvPr id="42" name="Group 42"/>
          <p:cNvGrpSpPr/>
          <p:nvPr/>
        </p:nvGrpSpPr>
        <p:grpSpPr>
          <a:xfrm>
            <a:off x="6876657" y="-2628900"/>
            <a:ext cx="7242515" cy="4206106"/>
            <a:chOff x="0" y="0"/>
            <a:chExt cx="9656687" cy="5608142"/>
          </a:xfrm>
        </p:grpSpPr>
        <p:pic>
          <p:nvPicPr>
            <p:cNvPr id="43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47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48" name="Picture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49" name="Picture 4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51" name="Picture 5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53" name="Picture 5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55" name="Picture 5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57" name="Picture 5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59" name="Picture 5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61" name="Picture 61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62" name="Picture 6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63" name="Picture 63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grpSp>
        <p:nvGrpSpPr>
          <p:cNvPr id="64" name="Group 64"/>
          <p:cNvGrpSpPr/>
          <p:nvPr/>
        </p:nvGrpSpPr>
        <p:grpSpPr>
          <a:xfrm>
            <a:off x="12659791" y="-2620213"/>
            <a:ext cx="7242515" cy="4206106"/>
            <a:chOff x="0" y="0"/>
            <a:chExt cx="9656687" cy="5608142"/>
          </a:xfrm>
        </p:grpSpPr>
        <p:pic>
          <p:nvPicPr>
            <p:cNvPr id="65" name="Picture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7773295">
              <a:off x="1923129" y="2338699"/>
              <a:ext cx="1132274" cy="1592713"/>
            </a:xfrm>
            <a:prstGeom prst="rect">
              <a:avLst/>
            </a:prstGeom>
          </p:spPr>
        </p:pic>
        <p:pic>
          <p:nvPicPr>
            <p:cNvPr id="66" name="Picture 6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9483203">
              <a:off x="236216" y="141652"/>
              <a:ext cx="1042305" cy="1466158"/>
            </a:xfrm>
            <a:prstGeom prst="rect">
              <a:avLst/>
            </a:prstGeom>
          </p:spPr>
        </p:pic>
        <p:pic>
          <p:nvPicPr>
            <p:cNvPr id="67" name="Picture 6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3514604">
              <a:off x="3034455" y="4167100"/>
              <a:ext cx="955054" cy="1343426"/>
            </a:xfrm>
            <a:prstGeom prst="rect">
              <a:avLst/>
            </a:prstGeom>
          </p:spPr>
        </p:pic>
        <p:pic>
          <p:nvPicPr>
            <p:cNvPr id="68" name="Picture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6331839">
              <a:off x="8247411" y="4132390"/>
              <a:ext cx="1074535" cy="1511494"/>
            </a:xfrm>
            <a:prstGeom prst="rect">
              <a:avLst/>
            </a:prstGeom>
          </p:spPr>
        </p:pic>
        <p:pic>
          <p:nvPicPr>
            <p:cNvPr id="69" name="Picture 6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-9873130">
              <a:off x="3622722" y="2915509"/>
              <a:ext cx="1720534" cy="1202223"/>
            </a:xfrm>
            <a:prstGeom prst="rect">
              <a:avLst/>
            </a:prstGeom>
          </p:spPr>
        </p:pic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832842" y="4717653"/>
              <a:ext cx="656424" cy="596749"/>
            </a:xfrm>
            <a:prstGeom prst="rect">
              <a:avLst/>
            </a:prstGeom>
          </p:spPr>
        </p:pic>
        <p:pic>
          <p:nvPicPr>
            <p:cNvPr id="71" name="Picture 7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404406"/>
              <a:ext cx="841377" cy="764888"/>
            </a:xfrm>
            <a:prstGeom prst="rect">
              <a:avLst/>
            </a:prstGeom>
          </p:spPr>
        </p:pic>
        <p:pic>
          <p:nvPicPr>
            <p:cNvPr id="72" name="Picture 7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914819" y="2965695"/>
              <a:ext cx="656424" cy="596749"/>
            </a:xfrm>
            <a:prstGeom prst="rect">
              <a:avLst/>
            </a:prstGeom>
          </p:spPr>
        </p:pic>
        <p:pic>
          <p:nvPicPr>
            <p:cNvPr id="73" name="Picture 7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7582597">
              <a:off x="7231276" y="4691863"/>
              <a:ext cx="656424" cy="596749"/>
            </a:xfrm>
            <a:prstGeom prst="rect">
              <a:avLst/>
            </a:prstGeom>
          </p:spPr>
        </p:pic>
        <p:pic>
          <p:nvPicPr>
            <p:cNvPr id="74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9625664">
              <a:off x="6092598" y="3504294"/>
              <a:ext cx="1483135" cy="1062464"/>
            </a:xfrm>
            <a:prstGeom prst="rect">
              <a:avLst/>
            </a:prstGeom>
          </p:spPr>
        </p:pic>
        <p:pic>
          <p:nvPicPr>
            <p:cNvPr id="75" name="Picture 7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0130337" flipH="1">
              <a:off x="1217938" y="1306106"/>
              <a:ext cx="1483135" cy="1062464"/>
            </a:xfrm>
            <a:prstGeom prst="rect">
              <a:avLst/>
            </a:prstGeom>
          </p:spPr>
        </p:pic>
        <p:pic>
          <p:nvPicPr>
            <p:cNvPr id="76" name="Picture 7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7703464">
              <a:off x="678681" y="1799523"/>
              <a:ext cx="472276" cy="892618"/>
            </a:xfrm>
            <a:prstGeom prst="rect">
              <a:avLst/>
            </a:prstGeom>
          </p:spPr>
        </p:pic>
        <p:pic>
          <p:nvPicPr>
            <p:cNvPr id="77" name="Picture 7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-3205502">
              <a:off x="4572869" y="4138445"/>
              <a:ext cx="428704" cy="810264"/>
            </a:xfrm>
            <a:prstGeom prst="rect">
              <a:avLst/>
            </a:prstGeom>
          </p:spPr>
        </p:pic>
        <p:pic>
          <p:nvPicPr>
            <p:cNvPr id="78" name="Picture 7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4216183">
              <a:off x="2475469" y="3921836"/>
              <a:ext cx="428704" cy="810264"/>
            </a:xfrm>
            <a:prstGeom prst="rect">
              <a:avLst/>
            </a:prstGeom>
          </p:spPr>
        </p:pic>
        <p:pic>
          <p:nvPicPr>
            <p:cNvPr id="79" name="Picture 79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 rot="5150379">
              <a:off x="9126856" y="3742534"/>
              <a:ext cx="358284" cy="677169"/>
            </a:xfrm>
            <a:prstGeom prst="rect">
              <a:avLst/>
            </a:prstGeom>
          </p:spPr>
        </p:pic>
        <p:pic>
          <p:nvPicPr>
            <p:cNvPr id="80" name="Picture 80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8301361">
              <a:off x="1992922" y="3960078"/>
              <a:ext cx="180870" cy="169360"/>
            </a:xfrm>
            <a:prstGeom prst="rect">
              <a:avLst/>
            </a:prstGeom>
          </p:spPr>
        </p:pic>
        <p:pic>
          <p:nvPicPr>
            <p:cNvPr id="81" name="Picture 8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603809" y="3836704"/>
              <a:ext cx="180870" cy="169360"/>
            </a:xfrm>
            <a:prstGeom prst="rect">
              <a:avLst/>
            </a:prstGeom>
          </p:spPr>
        </p:pic>
        <p:pic>
          <p:nvPicPr>
            <p:cNvPr id="82" name="Picture 8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5536797" y="4206416"/>
              <a:ext cx="180870" cy="169360"/>
            </a:xfrm>
            <a:prstGeom prst="rect">
              <a:avLst/>
            </a:prstGeom>
          </p:spPr>
        </p:pic>
        <p:pic>
          <p:nvPicPr>
            <p:cNvPr id="83" name="Picture 8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8135171" y="4111470"/>
              <a:ext cx="180870" cy="169360"/>
            </a:xfrm>
            <a:prstGeom prst="rect">
              <a:avLst/>
            </a:prstGeom>
          </p:spPr>
        </p:pic>
        <p:pic>
          <p:nvPicPr>
            <p:cNvPr id="84" name="Picture 84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31112" y="3793205"/>
              <a:ext cx="180870" cy="169360"/>
            </a:xfrm>
            <a:prstGeom prst="rect">
              <a:avLst/>
            </a:prstGeom>
          </p:spPr>
        </p:pic>
        <p:pic>
          <p:nvPicPr>
            <p:cNvPr id="85" name="Picture 8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734872" y="2708083"/>
              <a:ext cx="180259" cy="168788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EC8AD7A2-6D7B-41E0-A7AF-949CB12FC8D5}"/>
              </a:ext>
            </a:extLst>
          </p:cNvPr>
          <p:cNvSpPr txBox="1"/>
          <p:nvPr/>
        </p:nvSpPr>
        <p:spPr>
          <a:xfrm>
            <a:off x="6696990" y="2367068"/>
            <a:ext cx="8219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</a:t>
            </a: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(3 phút)</a:t>
            </a:r>
            <a:endParaRPr lang="en-GB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Picture 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4782536" y="1992256"/>
            <a:ext cx="1710150" cy="17101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9" name="Rectangle 88"/>
              <p:cNvSpPr/>
              <p:nvPr/>
            </p:nvSpPr>
            <p:spPr>
              <a:xfrm>
                <a:off x="846194" y="4018426"/>
                <a:ext cx="16938392" cy="49208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 </a:t>
                </a:r>
                <a:r>
                  <a:rPr lang="nl-NL" sz="40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6.42 (</a:t>
                </a:r>
                <a:r>
                  <a:rPr lang="en-US" sz="40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SGK-tr.26)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làm một chiếc bánh chưng trong dịp Tết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cổ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truyền, Vân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phải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chuẩn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bị: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Gạo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nếp, đậu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xanh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vỏ, thịt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chỉ, lá dong và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 gia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khác. Khối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lượng đậu xanh bằng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khối lượng gạo nếp và gấp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khối lượng thịt ba chỉ. Nếu có 150 gam đậu xanh thì cần bao nhiêu gam gạo nếp và bao nhiêu gam thịt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chỉ?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9" name="Rectangle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94" y="4018426"/>
                <a:ext cx="16938392" cy="4920834"/>
              </a:xfrm>
              <a:prstGeom prst="rect">
                <a:avLst/>
              </a:prstGeom>
              <a:blipFill>
                <a:blip r:embed="rId32"/>
                <a:stretch>
                  <a:fillRect l="-1296" t="-1115" r="-1260" b="-4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320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1044106" y="6078684"/>
            <a:ext cx="3569998" cy="4620458"/>
            <a:chOff x="0" y="0"/>
            <a:chExt cx="4759998" cy="616061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2596597">
              <a:off x="3127281" y="4270802"/>
              <a:ext cx="1212860" cy="170606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02992">
              <a:off x="169580" y="89878"/>
              <a:ext cx="3218513" cy="5842186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240397" y="4747139"/>
              <a:ext cx="746546" cy="753395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239167" y="6180745"/>
            <a:ext cx="3463958" cy="4255226"/>
            <a:chOff x="0" y="0"/>
            <a:chExt cx="4618611" cy="56736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667634" y="0"/>
              <a:ext cx="1950977" cy="553111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896919" y="1670633"/>
              <a:ext cx="2794823" cy="400300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0" y="3974695"/>
              <a:ext cx="896919" cy="905147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516038" y="2951411"/>
                <a:ext cx="13198009" cy="5421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có 150 gam đậu xanh thì cần số gạo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nếp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là: </a:t>
                </a: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150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nl-NL" sz="4500" i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 i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250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(gam)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có 150 gam đậu xanh thì cần số thịt ba chỉ là: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150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100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(gam)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038" y="2951411"/>
                <a:ext cx="13198009" cy="5421741"/>
              </a:xfrm>
              <a:prstGeom prst="rect">
                <a:avLst/>
              </a:prstGeom>
              <a:blipFill>
                <a:blip r:embed="rId18"/>
                <a:stretch>
                  <a:fillRect l="-19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8008711" y="1082878"/>
            <a:ext cx="2212662" cy="1122796"/>
            <a:chOff x="7924800" y="4762500"/>
            <a:chExt cx="2212662" cy="1122796"/>
          </a:xfrm>
        </p:grpSpPr>
        <p:sp>
          <p:nvSpPr>
            <p:cNvPr id="23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0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29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596597">
            <a:off x="2532196" y="8742295"/>
            <a:ext cx="991376" cy="1394518"/>
          </a:xfrm>
          <a:prstGeom prst="rect">
            <a:avLst/>
          </a:prstGeom>
        </p:spPr>
      </p:pic>
      <p:pic>
        <p:nvPicPr>
          <p:cNvPr id="50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 rot="187069">
            <a:off x="127916" y="5182385"/>
            <a:ext cx="2630771" cy="4775326"/>
          </a:xfrm>
          <a:prstGeom prst="rect">
            <a:avLst/>
          </a:prstGeom>
        </p:spPr>
      </p:pic>
      <p:pic>
        <p:nvPicPr>
          <p:cNvPr id="51" name="Picture 8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/>
          <a:stretch>
            <a:fillRect/>
          </a:stretch>
        </p:blipFill>
        <p:spPr>
          <a:xfrm>
            <a:off x="1905000" y="9401541"/>
            <a:ext cx="610217" cy="6158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7" name="Rectangle 56"/>
              <p:cNvSpPr/>
              <p:nvPr/>
            </p:nvSpPr>
            <p:spPr>
              <a:xfrm>
                <a:off x="870646" y="507953"/>
                <a:ext cx="15340232" cy="3509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6.43 </a:t>
                </a:r>
                <a:r>
                  <a:rPr lang="nl-NL" sz="40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>
                    <a:latin typeface="Arial" panose="020B0604020202020204" pitchFamily="34" charset="0"/>
                    <a:cs typeface="Arial" panose="020B0604020202020204" pitchFamily="34" charset="0"/>
                  </a:rPr>
                  <a:t>SGK-tr.26</a:t>
                </a:r>
                <a:r>
                  <a:rPr lang="en-US" sz="40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nl-NL" sz="4000" b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Hà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thường đi xe đạp từ nhà đến trường với vận tốc 12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km/h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hết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giờ.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Hôm nay xe đạp bị hỏng nên Hà phải đi bộ đến trường với vận tốc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km/h. Hỏi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hôm nay Hà đi đến trường mất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bao </a:t>
                </a: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lâu?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46" y="507953"/>
                <a:ext cx="15340232" cy="3509872"/>
              </a:xfrm>
              <a:prstGeom prst="rect">
                <a:avLst/>
              </a:prstGeom>
              <a:blipFill>
                <a:blip r:embed="rId39"/>
                <a:stretch>
                  <a:fillRect l="-1431" t="-1563" r="-1391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/>
          <p:cNvGrpSpPr/>
          <p:nvPr/>
        </p:nvGrpSpPr>
        <p:grpSpPr>
          <a:xfrm>
            <a:off x="14554200" y="0"/>
            <a:ext cx="3491250" cy="1770687"/>
            <a:chOff x="15735250" y="43852"/>
            <a:chExt cx="3491250" cy="1770687"/>
          </a:xfrm>
        </p:grpSpPr>
        <p:pic>
          <p:nvPicPr>
            <p:cNvPr id="79" name="Picture 19"/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rcRect/>
            <a:stretch>
              <a:fillRect/>
            </a:stretch>
          </p:blipFill>
          <p:spPr>
            <a:xfrm rot="18726161">
              <a:off x="17758006" y="313191"/>
              <a:ext cx="789795" cy="695356"/>
            </a:xfrm>
            <a:prstGeom prst="rect">
              <a:avLst/>
            </a:prstGeom>
          </p:spPr>
        </p:pic>
        <p:pic>
          <p:nvPicPr>
            <p:cNvPr id="80" name="Picture 23"/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15735250" y="43852"/>
              <a:ext cx="1728207" cy="1278333"/>
            </a:xfrm>
            <a:prstGeom prst="rect">
              <a:avLst/>
            </a:prstGeom>
          </p:spPr>
        </p:pic>
        <p:pic>
          <p:nvPicPr>
            <p:cNvPr id="81" name="Picture 28"/>
            <p:cNvPicPr>
              <a:picLocks noChangeAspect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17468096">
              <a:off x="18422328" y="1010368"/>
              <a:ext cx="568231" cy="1040112"/>
            </a:xfrm>
            <a:prstGeom prst="rect">
              <a:avLst/>
            </a:prstGeom>
          </p:spPr>
        </p:pic>
        <p:pic>
          <p:nvPicPr>
            <p:cNvPr id="82" name="Picture 39"/>
            <p:cNvPicPr>
              <a:picLocks noChangeAspect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18935650" y="457788"/>
              <a:ext cx="210044" cy="203081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129626" y="5563399"/>
                <a:ext cx="11081252" cy="4129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Quãng </a:t>
                </a:r>
                <a:r>
                  <a:rPr lang="nl-NL" sz="40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 từ nhà Hà đến </a:t>
                </a:r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trường </a:t>
                </a:r>
                <a:r>
                  <a:rPr lang="nl-NL" sz="400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 là:</a:t>
                </a:r>
                <a:endParaRPr lang="en-US" sz="40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12 .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(km)</a:t>
                </a:r>
                <a:endParaRPr lang="en-US" sz="40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Hà đi đến trường hôm nay là:</a:t>
                </a:r>
                <a:endParaRPr lang="en-US" sz="400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nl-NL" sz="4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nl-NL" sz="4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nl-NL" sz="400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(giờ)</a:t>
                </a:r>
                <a:endParaRPr lang="en-US" sz="4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626" y="5563399"/>
                <a:ext cx="11081252" cy="4129720"/>
              </a:xfrm>
              <a:prstGeom prst="rect">
                <a:avLst/>
              </a:prstGeom>
              <a:blipFill>
                <a:blip r:embed="rId45"/>
                <a:stretch>
                  <a:fillRect l="-1925" t="-1329" b="-8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18"/>
          <p:cNvSpPr txBox="1"/>
          <p:nvPr/>
        </p:nvSpPr>
        <p:spPr>
          <a:xfrm>
            <a:off x="8001000" y="4102817"/>
            <a:ext cx="3316395" cy="1011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53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8940" y="867586"/>
            <a:ext cx="14688302" cy="107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50"/>
              </a:lnSpc>
            </a:pPr>
            <a:r>
              <a:rPr lang="en-GB" sz="60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152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5511856" y="5606399"/>
            <a:ext cx="3063222" cy="4751157"/>
            <a:chOff x="0" y="0"/>
            <a:chExt cx="4084296" cy="633487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849813" y="0"/>
              <a:ext cx="2234484" cy="633487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046954"/>
              <a:ext cx="2939163" cy="4209738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2565946">
            <a:off x="16522825" y="5308099"/>
            <a:ext cx="752782" cy="6843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792449" y="9472002"/>
            <a:ext cx="564577" cy="56975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59012">
            <a:off x="-489762" y="5944586"/>
            <a:ext cx="2606209" cy="47307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13571" y="5334068"/>
            <a:ext cx="770739" cy="70067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840736">
            <a:off x="2520451" y="9163722"/>
            <a:ext cx="738163" cy="788329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3584733" y="3353668"/>
            <a:ext cx="10653781" cy="1908050"/>
            <a:chOff x="3554640" y="2542187"/>
            <a:chExt cx="10653781" cy="1908050"/>
          </a:xfrm>
        </p:grpSpPr>
        <p:sp>
          <p:nvSpPr>
            <p:cNvPr id="35" name="Freeform 34"/>
            <p:cNvSpPr/>
            <p:nvPr/>
          </p:nvSpPr>
          <p:spPr>
            <a:xfrm>
              <a:off x="7369432" y="2648189"/>
              <a:ext cx="6838989" cy="1696046"/>
            </a:xfrm>
            <a:custGeom>
              <a:avLst/>
              <a:gdLst>
                <a:gd name="connsiteX0" fmla="*/ 282680 w 1696045"/>
                <a:gd name="connsiteY0" fmla="*/ 0 h 7802880"/>
                <a:gd name="connsiteX1" fmla="*/ 1413365 w 1696045"/>
                <a:gd name="connsiteY1" fmla="*/ 0 h 7802880"/>
                <a:gd name="connsiteX2" fmla="*/ 1696045 w 1696045"/>
                <a:gd name="connsiteY2" fmla="*/ 282680 h 7802880"/>
                <a:gd name="connsiteX3" fmla="*/ 1696045 w 1696045"/>
                <a:gd name="connsiteY3" fmla="*/ 7802880 h 7802880"/>
                <a:gd name="connsiteX4" fmla="*/ 1696045 w 1696045"/>
                <a:gd name="connsiteY4" fmla="*/ 7802880 h 7802880"/>
                <a:gd name="connsiteX5" fmla="*/ 0 w 1696045"/>
                <a:gd name="connsiteY5" fmla="*/ 7802880 h 7802880"/>
                <a:gd name="connsiteX6" fmla="*/ 0 w 1696045"/>
                <a:gd name="connsiteY6" fmla="*/ 7802880 h 7802880"/>
                <a:gd name="connsiteX7" fmla="*/ 0 w 1696045"/>
                <a:gd name="connsiteY7" fmla="*/ 282680 h 7802880"/>
                <a:gd name="connsiteX8" fmla="*/ 282680 w 1696045"/>
                <a:gd name="connsiteY8" fmla="*/ 0 h 780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6045" h="7802880">
                  <a:moveTo>
                    <a:pt x="1696045" y="1300508"/>
                  </a:moveTo>
                  <a:lnTo>
                    <a:pt x="1696045" y="6502372"/>
                  </a:lnTo>
                  <a:cubicBezTo>
                    <a:pt x="1696045" y="7220622"/>
                    <a:pt x="1668536" y="7802878"/>
                    <a:pt x="1634601" y="7802878"/>
                  </a:cubicBezTo>
                  <a:lnTo>
                    <a:pt x="0" y="7802878"/>
                  </a:lnTo>
                  <a:lnTo>
                    <a:pt x="0" y="7802878"/>
                  </a:lnTo>
                  <a:lnTo>
                    <a:pt x="0" y="2"/>
                  </a:lnTo>
                  <a:lnTo>
                    <a:pt x="0" y="2"/>
                  </a:lnTo>
                  <a:lnTo>
                    <a:pt x="1634601" y="2"/>
                  </a:lnTo>
                  <a:cubicBezTo>
                    <a:pt x="1668536" y="2"/>
                    <a:pt x="1696045" y="582258"/>
                    <a:pt x="1696045" y="1300508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206619" rIns="330444" bIns="206620" numCol="1" spcCol="1270" anchor="ctr" anchorCtr="0">
              <a:noAutofit/>
            </a:bodyPr>
            <a:lstStyle/>
            <a:p>
              <a:pPr marL="571500" indent="-57150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4000">
                  <a:solidFill>
                    <a:srgbClr val="3232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 các bài tập còn lại trong SGK </a:t>
              </a:r>
              <a:r>
                <a:rPr lang="en-US" sz="4000">
                  <a:solidFill>
                    <a:srgbClr val="3232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 </a:t>
              </a:r>
              <a:r>
                <a:rPr lang="en-US" sz="4000" smtClean="0">
                  <a:solidFill>
                    <a:srgbClr val="3232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SBT</a:t>
              </a:r>
              <a:r>
                <a:rPr lang="en-US" sz="4000">
                  <a:solidFill>
                    <a:srgbClr val="3232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554640" y="2542187"/>
              <a:ext cx="3814792" cy="1908050"/>
            </a:xfrm>
            <a:custGeom>
              <a:avLst/>
              <a:gdLst>
                <a:gd name="connsiteX0" fmla="*/ 0 w 4389120"/>
                <a:gd name="connsiteY0" fmla="*/ 353350 h 2120056"/>
                <a:gd name="connsiteX1" fmla="*/ 353350 w 4389120"/>
                <a:gd name="connsiteY1" fmla="*/ 0 h 2120056"/>
                <a:gd name="connsiteX2" fmla="*/ 4035770 w 4389120"/>
                <a:gd name="connsiteY2" fmla="*/ 0 h 2120056"/>
                <a:gd name="connsiteX3" fmla="*/ 4389120 w 4389120"/>
                <a:gd name="connsiteY3" fmla="*/ 353350 h 2120056"/>
                <a:gd name="connsiteX4" fmla="*/ 4389120 w 4389120"/>
                <a:gd name="connsiteY4" fmla="*/ 1766706 h 2120056"/>
                <a:gd name="connsiteX5" fmla="*/ 4035770 w 4389120"/>
                <a:gd name="connsiteY5" fmla="*/ 2120056 h 2120056"/>
                <a:gd name="connsiteX6" fmla="*/ 353350 w 4389120"/>
                <a:gd name="connsiteY6" fmla="*/ 2120056 h 2120056"/>
                <a:gd name="connsiteX7" fmla="*/ 0 w 4389120"/>
                <a:gd name="connsiteY7" fmla="*/ 1766706 h 2120056"/>
                <a:gd name="connsiteX8" fmla="*/ 0 w 4389120"/>
                <a:gd name="connsiteY8" fmla="*/ 353350 h 212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9120" h="2120056">
                  <a:moveTo>
                    <a:pt x="0" y="353350"/>
                  </a:moveTo>
                  <a:cubicBezTo>
                    <a:pt x="0" y="158200"/>
                    <a:pt x="158200" y="0"/>
                    <a:pt x="353350" y="0"/>
                  </a:cubicBezTo>
                  <a:lnTo>
                    <a:pt x="4035770" y="0"/>
                  </a:lnTo>
                  <a:cubicBezTo>
                    <a:pt x="4230920" y="0"/>
                    <a:pt x="4389120" y="158200"/>
                    <a:pt x="4389120" y="353350"/>
                  </a:cubicBezTo>
                  <a:lnTo>
                    <a:pt x="4389120" y="1766706"/>
                  </a:lnTo>
                  <a:cubicBezTo>
                    <a:pt x="4389120" y="1961856"/>
                    <a:pt x="4230920" y="2120056"/>
                    <a:pt x="4035770" y="2120056"/>
                  </a:cubicBezTo>
                  <a:lnTo>
                    <a:pt x="353350" y="2120056"/>
                  </a:lnTo>
                  <a:cubicBezTo>
                    <a:pt x="158200" y="2120056"/>
                    <a:pt x="0" y="1961856"/>
                    <a:pt x="0" y="1766706"/>
                  </a:cubicBezTo>
                  <a:lnTo>
                    <a:pt x="0" y="3533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5893" tIns="179693" rIns="255893" bIns="179693" numCol="1" spcCol="1270" anchor="ctr" anchorCtr="0">
              <a:noAutofit/>
            </a:bodyPr>
            <a:lstStyle/>
            <a:p>
              <a:pPr lvl="0" algn="ctr" defTabSz="177800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GB" sz="4000" b="1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Nhiệm vụ 1</a:t>
              </a:r>
              <a:endParaRPr lang="en-US" sz="4000" b="1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562962" y="6366939"/>
            <a:ext cx="10808476" cy="1908051"/>
            <a:chOff x="3554641" y="7072031"/>
            <a:chExt cx="10808476" cy="1908051"/>
          </a:xfrm>
        </p:grpSpPr>
        <p:sp>
          <p:nvSpPr>
            <p:cNvPr id="39" name="Freeform 38"/>
            <p:cNvSpPr/>
            <p:nvPr/>
          </p:nvSpPr>
          <p:spPr>
            <a:xfrm>
              <a:off x="7369433" y="7178034"/>
              <a:ext cx="6993684" cy="1696046"/>
            </a:xfrm>
            <a:custGeom>
              <a:avLst/>
              <a:gdLst>
                <a:gd name="connsiteX0" fmla="*/ 282680 w 1696045"/>
                <a:gd name="connsiteY0" fmla="*/ 0 h 7802880"/>
                <a:gd name="connsiteX1" fmla="*/ 1413365 w 1696045"/>
                <a:gd name="connsiteY1" fmla="*/ 0 h 7802880"/>
                <a:gd name="connsiteX2" fmla="*/ 1696045 w 1696045"/>
                <a:gd name="connsiteY2" fmla="*/ 282680 h 7802880"/>
                <a:gd name="connsiteX3" fmla="*/ 1696045 w 1696045"/>
                <a:gd name="connsiteY3" fmla="*/ 7802880 h 7802880"/>
                <a:gd name="connsiteX4" fmla="*/ 1696045 w 1696045"/>
                <a:gd name="connsiteY4" fmla="*/ 7802880 h 7802880"/>
                <a:gd name="connsiteX5" fmla="*/ 0 w 1696045"/>
                <a:gd name="connsiteY5" fmla="*/ 7802880 h 7802880"/>
                <a:gd name="connsiteX6" fmla="*/ 0 w 1696045"/>
                <a:gd name="connsiteY6" fmla="*/ 7802880 h 7802880"/>
                <a:gd name="connsiteX7" fmla="*/ 0 w 1696045"/>
                <a:gd name="connsiteY7" fmla="*/ 282680 h 7802880"/>
                <a:gd name="connsiteX8" fmla="*/ 282680 w 1696045"/>
                <a:gd name="connsiteY8" fmla="*/ 0 h 780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6045" h="7802880">
                  <a:moveTo>
                    <a:pt x="1696045" y="1300508"/>
                  </a:moveTo>
                  <a:lnTo>
                    <a:pt x="1696045" y="6502372"/>
                  </a:lnTo>
                  <a:cubicBezTo>
                    <a:pt x="1696045" y="7220622"/>
                    <a:pt x="1668536" y="7802878"/>
                    <a:pt x="1634601" y="7802878"/>
                  </a:cubicBezTo>
                  <a:lnTo>
                    <a:pt x="0" y="7802878"/>
                  </a:lnTo>
                  <a:lnTo>
                    <a:pt x="0" y="7802878"/>
                  </a:lnTo>
                  <a:lnTo>
                    <a:pt x="0" y="2"/>
                  </a:lnTo>
                  <a:lnTo>
                    <a:pt x="0" y="2"/>
                  </a:lnTo>
                  <a:lnTo>
                    <a:pt x="1634601" y="2"/>
                  </a:lnTo>
                  <a:cubicBezTo>
                    <a:pt x="1668536" y="2"/>
                    <a:pt x="1696045" y="582258"/>
                    <a:pt x="1696045" y="1300508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lnRef>
            <a:fillRef idx="1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206619" rIns="330444" bIns="206620" numCol="1" spcCol="1270" anchor="ctr" anchorCtr="0">
              <a:noAutofit/>
            </a:bodyPr>
            <a:lstStyle/>
            <a:p>
              <a:pPr lvl="1" indent="-457200" algn="just" defTabSz="177800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en-GB" sz="4000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Chuẩn bị trước bài: </a:t>
              </a:r>
              <a:r>
                <a:rPr lang="en-GB" sz="4000" b="1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“Bài tập cuối chương VI”.</a:t>
              </a:r>
              <a:endParaRPr lang="en-US" sz="4000" b="1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3554641" y="7072031"/>
              <a:ext cx="3814792" cy="1908051"/>
            </a:xfrm>
            <a:custGeom>
              <a:avLst/>
              <a:gdLst>
                <a:gd name="connsiteX0" fmla="*/ 0 w 4389120"/>
                <a:gd name="connsiteY0" fmla="*/ 353350 h 2120056"/>
                <a:gd name="connsiteX1" fmla="*/ 353350 w 4389120"/>
                <a:gd name="connsiteY1" fmla="*/ 0 h 2120056"/>
                <a:gd name="connsiteX2" fmla="*/ 4035770 w 4389120"/>
                <a:gd name="connsiteY2" fmla="*/ 0 h 2120056"/>
                <a:gd name="connsiteX3" fmla="*/ 4389120 w 4389120"/>
                <a:gd name="connsiteY3" fmla="*/ 353350 h 2120056"/>
                <a:gd name="connsiteX4" fmla="*/ 4389120 w 4389120"/>
                <a:gd name="connsiteY4" fmla="*/ 1766706 h 2120056"/>
                <a:gd name="connsiteX5" fmla="*/ 4035770 w 4389120"/>
                <a:gd name="connsiteY5" fmla="*/ 2120056 h 2120056"/>
                <a:gd name="connsiteX6" fmla="*/ 353350 w 4389120"/>
                <a:gd name="connsiteY6" fmla="*/ 2120056 h 2120056"/>
                <a:gd name="connsiteX7" fmla="*/ 0 w 4389120"/>
                <a:gd name="connsiteY7" fmla="*/ 1766706 h 2120056"/>
                <a:gd name="connsiteX8" fmla="*/ 0 w 4389120"/>
                <a:gd name="connsiteY8" fmla="*/ 353350 h 212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9120" h="2120056">
                  <a:moveTo>
                    <a:pt x="0" y="353350"/>
                  </a:moveTo>
                  <a:cubicBezTo>
                    <a:pt x="0" y="158200"/>
                    <a:pt x="158200" y="0"/>
                    <a:pt x="353350" y="0"/>
                  </a:cubicBezTo>
                  <a:lnTo>
                    <a:pt x="4035770" y="0"/>
                  </a:lnTo>
                  <a:cubicBezTo>
                    <a:pt x="4230920" y="0"/>
                    <a:pt x="4389120" y="158200"/>
                    <a:pt x="4389120" y="353350"/>
                  </a:cubicBezTo>
                  <a:lnTo>
                    <a:pt x="4389120" y="1766706"/>
                  </a:lnTo>
                  <a:cubicBezTo>
                    <a:pt x="4389120" y="1961856"/>
                    <a:pt x="4230920" y="2120056"/>
                    <a:pt x="4035770" y="2120056"/>
                  </a:cubicBezTo>
                  <a:lnTo>
                    <a:pt x="353350" y="2120056"/>
                  </a:lnTo>
                  <a:cubicBezTo>
                    <a:pt x="158200" y="2120056"/>
                    <a:pt x="0" y="1961856"/>
                    <a:pt x="0" y="1766706"/>
                  </a:cubicBezTo>
                  <a:lnTo>
                    <a:pt x="0" y="3533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5893" tIns="179693" rIns="255893" bIns="179693" numCol="1" spcCol="1270" anchor="ctr" anchorCtr="0">
              <a:noAutofit/>
            </a:bodyPr>
            <a:lstStyle/>
            <a:p>
              <a:pPr lvl="0" algn="ctr" defTabSz="1778000">
                <a:lnSpc>
                  <a:spcPct val="12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GB" sz="4000" b="1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Nhiệm vụ </a:t>
              </a:r>
              <a:r>
                <a:rPr lang="en-GB" sz="4000" b="1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 b="1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58400" y="-419100"/>
            <a:ext cx="9406517" cy="10134372"/>
            <a:chOff x="0" y="0"/>
            <a:chExt cx="14692371" cy="156149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42" name="Picture 42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43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44" name="Picture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45" name="Picture 4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sp>
        <p:nvSpPr>
          <p:cNvPr id="47" name="TextBox 47"/>
          <p:cNvSpPr txBox="1"/>
          <p:nvPr/>
        </p:nvSpPr>
        <p:spPr>
          <a:xfrm>
            <a:off x="943543" y="3272081"/>
            <a:ext cx="10968641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152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DV4T\Desktop\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2" y="-1579025"/>
            <a:ext cx="9029700" cy="1929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2" descr="C:\Users\DV4T\Desktop\11949889902017314491saphire_ganson.svg.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968" y="6793281"/>
            <a:ext cx="1202531" cy="11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3" name="Picture 2" descr="C:\Users\DV4T\Desktop\11949889902017314491saphire_ganson.svg.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217" y="6772664"/>
            <a:ext cx="1202531" cy="11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3790465" y="892968"/>
            <a:ext cx="229601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1939627" y="914400"/>
            <a:ext cx="2389674" cy="114300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824328" y="1043970"/>
            <a:ext cx="1755738" cy="78483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Team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1939627" y="1043970"/>
            <a:ext cx="1755738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Team </a:t>
            </a:r>
          </a:p>
        </p:txBody>
      </p:sp>
      <p:sp>
        <p:nvSpPr>
          <p:cNvPr id="40" name="Rectangle 39">
            <a:hlinkClick r:id="rId6" action="ppaction://hlinksldjump"/>
          </p:cNvPr>
          <p:cNvSpPr/>
          <p:nvPr/>
        </p:nvSpPr>
        <p:spPr>
          <a:xfrm>
            <a:off x="6331898" y="5111951"/>
            <a:ext cx="61266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" name="Rectangle 40">
            <a:hlinkClick r:id="rId7" action="ppaction://hlinksldjump"/>
          </p:cNvPr>
          <p:cNvSpPr/>
          <p:nvPr/>
        </p:nvSpPr>
        <p:spPr>
          <a:xfrm>
            <a:off x="6331898" y="3397451"/>
            <a:ext cx="61266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5" name="Rectangle 44">
            <a:hlinkClick r:id="" action="ppaction://noaction"/>
          </p:cNvPr>
          <p:cNvSpPr/>
          <p:nvPr/>
        </p:nvSpPr>
        <p:spPr>
          <a:xfrm>
            <a:off x="11494670" y="5111951"/>
            <a:ext cx="61266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6" name="Rectangle 45">
            <a:hlinkClick r:id="rId8" action="ppaction://hlinksldjump"/>
          </p:cNvPr>
          <p:cNvSpPr/>
          <p:nvPr/>
        </p:nvSpPr>
        <p:spPr>
          <a:xfrm>
            <a:off x="11494670" y="3540415"/>
            <a:ext cx="61266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9" name="Picture 5" descr="C:\Users\DV4T\Desktop\cartoon-turtle-m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2" y="1028700"/>
            <a:ext cx="63579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C:\Users\DV4T\Desktop\117057112371975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7402" y="1028702"/>
            <a:ext cx="795338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KC1" descr="C:\Users\DV4T\Desktop\Game dao vang\12161398651844284150karthikeyan_Ruby.svg.med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519" y="5128619"/>
            <a:ext cx="1371600" cy="124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KC2" descr="C:\Users\DV4T\Desktop\Game dao vang\12161398651844284150karthikeyan_Ruby.svg.med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43" y="3463957"/>
            <a:ext cx="1371600" cy="124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KC5" descr="C:\Users\DV4T\Desktop\Game dao vang\12161398651844284150karthikeyan_Ruby.svg.med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690" y="3527076"/>
            <a:ext cx="1371600" cy="124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KC6" descr="C:\Users\DV4T\Desktop\Game dao vang\12161398651844284150karthikeyan_Ruby.svg.med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345" y="5178429"/>
            <a:ext cx="1371600" cy="124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WINNER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00" y="-86832"/>
            <a:ext cx="1601331" cy="1485900"/>
          </a:xfrm>
          <a:prstGeom prst="rect">
            <a:avLst/>
          </a:prstGeom>
        </p:spPr>
      </p:pic>
      <p:pic>
        <p:nvPicPr>
          <p:cNvPr id="11" name="con rua" descr="C:\Users\DV4T\Desktop\11954219702032981752johnny_automatic_turtle.svg.med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686" y="6392210"/>
            <a:ext cx="116443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CON THO" descr="C:\Users\DV4T\Desktop\11954219702032981752johnny_automatic_turtle.svg.med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740" y="6592235"/>
            <a:ext cx="116443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>
            <a:hlinkClick r:id="rId19" action="ppaction://hlinksldjump"/>
          </p:cNvPr>
          <p:cNvSpPr/>
          <p:nvPr/>
        </p:nvSpPr>
        <p:spPr>
          <a:xfrm>
            <a:off x="13447560" y="8781922"/>
            <a:ext cx="1868640" cy="1104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40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0.00625 L -0.00742 -0.14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88 -0.15301 L -0.02356 -0.313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56 -0.31389 L 0.1099 -0.6013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0.00625 L -0.00742 -0.141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88 -0.15301 L -0.02356 -0.3138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56 -0.31389 L -0.14257 -0.6013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1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37112"/>
            <a:ext cx="18288000" cy="10287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810000" y="5667463"/>
                <a:ext cx="10210800" cy="2562584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buClr>
                    <a:prstClr val="white"/>
                  </a:buClr>
                  <a:defRPr/>
                </a:pP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66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6600" b="1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5667463"/>
                <a:ext cx="10210800" cy="2562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-1838310"/>
            <a:ext cx="18127980" cy="667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514600" y="2391131"/>
                <a:ext cx="14859000" cy="1559081"/>
              </a:xfrm>
              <a:prstGeom prst="rect">
                <a:avLst/>
              </a:prstGeom>
              <a:noFill/>
            </p:spPr>
            <p:txBody>
              <a:bodyPr wrap="square" lIns="137160" tIns="68580" rIns="137160" bIns="68580">
                <a:spAutoFit/>
              </a:bodyPr>
              <a:lstStyle/>
              <a:p>
                <a:pPr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sz="5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Câu 1: </a:t>
                </a:r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</a:t>
                </a:r>
                <a14:m>
                  <m:oMath xmlns:m="http://schemas.openxmlformats.org/officeDocument/2006/math">
                    <m:r>
                      <a:rPr lang="en-GB" sz="5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biết: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GB" sz="5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.  </m:t>
                    </m:r>
                    <m:r>
                      <a:rPr lang="en-GB" sz="5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5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391131"/>
                <a:ext cx="14859000" cy="1559081"/>
              </a:xfrm>
              <a:prstGeom prst="rect">
                <a:avLst/>
              </a:prstGeom>
              <a:blipFill>
                <a:blip r:embed="rId5"/>
                <a:stretch>
                  <a:fillRect l="-1929" b="-8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hlinkClick r:id="rId6" action="ppaction://hlinksldjump"/>
          </p:cNvPr>
          <p:cNvSpPr/>
          <p:nvPr/>
        </p:nvSpPr>
        <p:spPr>
          <a:xfrm>
            <a:off x="13350240" y="9377055"/>
            <a:ext cx="3337560" cy="685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 TIẾP</a:t>
            </a:r>
          </a:p>
        </p:txBody>
      </p:sp>
    </p:spTree>
    <p:extLst>
      <p:ext uri="{BB962C8B-B14F-4D97-AF65-F5344CB8AC3E}">
        <p14:creationId xmlns:p14="http://schemas.microsoft.com/office/powerpoint/2010/main" val="621306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812798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/>
        </p:blipFill>
        <p:spPr bwMode="auto">
          <a:xfrm>
            <a:off x="137160" y="2148840"/>
            <a:ext cx="18013680" cy="329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3810000" y="5667463"/>
                <a:ext cx="10210800" cy="2562584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buClr>
                    <a:prstClr val="white"/>
                  </a:buClr>
                  <a:defRPr/>
                </a:pPr>
                <a:r>
                  <a:rPr lang="en-US" sz="6000" b="1">
                    <a:solidFill>
                      <a:schemeClr val="bg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𝟕𝟓</m:t>
                        </m:r>
                      </m:den>
                    </m:f>
                  </m:oMath>
                </a14:m>
                <a:endPara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5667463"/>
                <a:ext cx="10210800" cy="25625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828800" y="2362200"/>
                <a:ext cx="15367802" cy="2867003"/>
              </a:xfrm>
              <a:prstGeom prst="rect">
                <a:avLst/>
              </a:prstGeom>
              <a:noFill/>
            </p:spPr>
            <p:txBody>
              <a:bodyPr wrap="square" lIns="137160" tIns="68580" rIns="137160" bIns="68580">
                <a:spAutoFit/>
              </a:bodyPr>
              <a:lstStyle/>
              <a:p>
                <a:pPr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sz="5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Câu 2: 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giá trị biểu thức: </a:t>
                </a:r>
              </a:p>
              <a:p>
                <a:pPr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5500" b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362200"/>
                <a:ext cx="15367802" cy="2867003"/>
              </a:xfrm>
              <a:prstGeom prst="rect">
                <a:avLst/>
              </a:prstGeom>
              <a:blipFill>
                <a:blip r:embed="rId7"/>
                <a:stretch>
                  <a:fillRect l="-1864" t="-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hlinkClick r:id="rId8" action="ppaction://hlinksldjump"/>
          </p:cNvPr>
          <p:cNvSpPr/>
          <p:nvPr/>
        </p:nvSpPr>
        <p:spPr>
          <a:xfrm>
            <a:off x="13350240" y="9377055"/>
            <a:ext cx="3337560" cy="685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 TIẾP</a:t>
            </a:r>
          </a:p>
        </p:txBody>
      </p:sp>
    </p:spTree>
    <p:extLst>
      <p:ext uri="{BB962C8B-B14F-4D97-AF65-F5344CB8AC3E}">
        <p14:creationId xmlns:p14="http://schemas.microsoft.com/office/powerpoint/2010/main" val="1160582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812798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/>
        </p:blipFill>
        <p:spPr bwMode="auto">
          <a:xfrm>
            <a:off x="202674" y="1505235"/>
            <a:ext cx="18013680" cy="34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3958592" y="5207100"/>
                <a:ext cx="10210800" cy="3863509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6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=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6000" b="1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6000" b="1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𝟑𝟔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𝟐𝟓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6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𝟔𝟏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592" y="5207100"/>
                <a:ext cx="10210800" cy="38635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318262" y="2221057"/>
                <a:ext cx="16040098" cy="1755352"/>
              </a:xfrm>
              <a:prstGeom prst="rect">
                <a:avLst/>
              </a:prstGeom>
              <a:noFill/>
            </p:spPr>
            <p:txBody>
              <a:bodyPr wrap="square" lIns="137160" tIns="68580" rIns="137160" bIns="68580">
                <a:spAutoFit/>
              </a:bodyPr>
              <a:lstStyle/>
              <a:p>
                <a:pPr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sz="60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Câu 3: </a:t>
                </a:r>
                <a:r>
                  <a:rPr lang="en-US" sz="60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theo cách hợp lí</a:t>
                </a:r>
                <a:r>
                  <a:rPr lang="en-US" sz="60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6000" b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6000" b="1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262" y="2221057"/>
                <a:ext cx="16040098" cy="1755352"/>
              </a:xfrm>
              <a:prstGeom prst="rect">
                <a:avLst/>
              </a:prstGeom>
              <a:blipFill>
                <a:blip r:embed="rId7"/>
                <a:stretch>
                  <a:fillRect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hlinkClick r:id="rId8" action="ppaction://hlinksldjump"/>
          </p:cNvPr>
          <p:cNvSpPr/>
          <p:nvPr/>
        </p:nvSpPr>
        <p:spPr>
          <a:xfrm>
            <a:off x="14020800" y="9341831"/>
            <a:ext cx="3337560" cy="685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 TIẾP</a:t>
            </a:r>
          </a:p>
        </p:txBody>
      </p:sp>
    </p:spTree>
    <p:extLst>
      <p:ext uri="{BB962C8B-B14F-4D97-AF65-F5344CB8AC3E}">
        <p14:creationId xmlns:p14="http://schemas.microsoft.com/office/powerpoint/2010/main" val="3109587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812798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/>
        </p:blipFill>
        <p:spPr bwMode="auto">
          <a:xfrm>
            <a:off x="354329" y="1958769"/>
            <a:ext cx="18013680" cy="28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3958592" y="5918280"/>
                <a:ext cx="10210800" cy="2562584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buClr>
                    <a:prstClr val="white"/>
                  </a:buClr>
                  <a:defRPr/>
                </a:pPr>
                <a:r>
                  <a:rPr lang="en-US" sz="6000" b="1" smtClean="0">
                    <a:solidFill>
                      <a:schemeClr val="bg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6000" b="1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592" y="5918280"/>
                <a:ext cx="10210800" cy="25625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412495" y="2325826"/>
                <a:ext cx="16834485" cy="1682448"/>
              </a:xfrm>
              <a:prstGeom prst="rect">
                <a:avLst/>
              </a:prstGeom>
              <a:noFill/>
            </p:spPr>
            <p:txBody>
              <a:bodyPr wrap="square" lIns="137160" tIns="68580" rIns="137160" bIns="68580">
                <a:spAutoFit/>
              </a:bodyPr>
              <a:lstStyle/>
              <a:p>
                <a:pPr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sz="55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kumimoji="0" lang="en-US" sz="5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4: 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 trị biểu thức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5500" b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55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5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5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495" y="2325826"/>
                <a:ext cx="16834485" cy="1682448"/>
              </a:xfrm>
              <a:prstGeom prst="rect">
                <a:avLst/>
              </a:prstGeom>
              <a:blipFill>
                <a:blip r:embed="rId7"/>
                <a:stretch>
                  <a:fillRect l="-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hlinkClick r:id="rId8" action="ppaction://hlinksldjump"/>
          </p:cNvPr>
          <p:cNvSpPr/>
          <p:nvPr/>
        </p:nvSpPr>
        <p:spPr>
          <a:xfrm>
            <a:off x="14169392" y="9379931"/>
            <a:ext cx="3337560" cy="685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 TIẾP</a:t>
            </a:r>
          </a:p>
        </p:txBody>
      </p:sp>
    </p:spTree>
    <p:extLst>
      <p:ext uri="{BB962C8B-B14F-4D97-AF65-F5344CB8AC3E}">
        <p14:creationId xmlns:p14="http://schemas.microsoft.com/office/powerpoint/2010/main" val="1277017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6557"/>
          <a:stretch>
            <a:fillRect/>
          </a:stretch>
        </p:blipFill>
        <p:spPr>
          <a:xfrm>
            <a:off x="14401800" y="589134"/>
            <a:ext cx="3559014" cy="185448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00381" y="3484287"/>
            <a:ext cx="14020800" cy="3662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5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5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tiết)</a:t>
            </a:r>
            <a:endParaRPr lang="en-GB" sz="9500" b="1" smtClean="0">
              <a:solidFill>
                <a:srgbClr val="152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301777">
            <a:off x="384307" y="276811"/>
            <a:ext cx="2790513" cy="279051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08608" y="5143500"/>
            <a:ext cx="2697071" cy="532754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30553" y="6797147"/>
            <a:ext cx="1949302" cy="35383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6898165" y="8881843"/>
            <a:ext cx="722269" cy="728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6557"/>
          <a:stretch>
            <a:fillRect/>
          </a:stretch>
        </p:blipFill>
        <p:spPr>
          <a:xfrm>
            <a:off x="666641" y="241329"/>
            <a:ext cx="3909614" cy="203716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114800" y="1198549"/>
            <a:ext cx="10427693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7000" b="1" smtClean="0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7000" b="1">
              <a:solidFill>
                <a:srgbClr val="152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-1009061" y="6300263"/>
            <a:ext cx="3352229" cy="4338611"/>
            <a:chOff x="0" y="0"/>
            <a:chExt cx="4469639" cy="5784815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2596597">
              <a:off x="2936518" y="4010284"/>
              <a:ext cx="1138876" cy="1601999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202992">
              <a:off x="159236" y="84395"/>
              <a:ext cx="3022185" cy="5485814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2103733" y="4457564"/>
              <a:ext cx="701006" cy="707438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15840057" y="6452690"/>
            <a:ext cx="3252657" cy="3995658"/>
            <a:chOff x="0" y="0"/>
            <a:chExt cx="4336877" cy="5327544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504909" y="0"/>
              <a:ext cx="1831968" cy="5193722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842207" y="1568725"/>
              <a:ext cx="2624339" cy="3758819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0" y="3732239"/>
              <a:ext cx="842207" cy="849933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4062356" y="4276085"/>
            <a:ext cx="4871601" cy="3637951"/>
            <a:chOff x="2126450" y="4143683"/>
            <a:chExt cx="4434847" cy="3637951"/>
          </a:xfrm>
        </p:grpSpPr>
        <p:grpSp>
          <p:nvGrpSpPr>
            <p:cNvPr id="30" name="Group 12"/>
            <p:cNvGrpSpPr/>
            <p:nvPr/>
          </p:nvGrpSpPr>
          <p:grpSpPr>
            <a:xfrm>
              <a:off x="2126450" y="4143683"/>
              <a:ext cx="4350550" cy="3637951"/>
              <a:chOff x="-1347360" y="0"/>
              <a:chExt cx="15880442" cy="3953420"/>
            </a:xfrm>
          </p:grpSpPr>
          <p:sp>
            <p:nvSpPr>
              <p:cNvPr id="31" name="Freeform 13"/>
              <p:cNvSpPr/>
              <p:nvPr/>
            </p:nvSpPr>
            <p:spPr>
              <a:xfrm>
                <a:off x="-1347360" y="31749"/>
                <a:ext cx="15848691" cy="3889920"/>
              </a:xfrm>
              <a:custGeom>
                <a:avLst/>
                <a:gdLst/>
                <a:ahLst/>
                <a:cxnLst/>
                <a:rect l="l" t="t" r="r" b="b"/>
                <a:pathLst>
                  <a:path w="14469580" h="3889920">
                    <a:moveTo>
                      <a:pt x="14376871" y="3889920"/>
                    </a:moveTo>
                    <a:lnTo>
                      <a:pt x="92710" y="3889920"/>
                    </a:lnTo>
                    <a:cubicBezTo>
                      <a:pt x="41910" y="3889920"/>
                      <a:pt x="0" y="3848010"/>
                      <a:pt x="0" y="379721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375602" y="0"/>
                    </a:lnTo>
                    <a:cubicBezTo>
                      <a:pt x="14426402" y="0"/>
                      <a:pt x="14468311" y="41910"/>
                      <a:pt x="14468311" y="92710"/>
                    </a:cubicBezTo>
                    <a:lnTo>
                      <a:pt x="14468311" y="3795940"/>
                    </a:lnTo>
                    <a:cubicBezTo>
                      <a:pt x="14469580" y="3848010"/>
                      <a:pt x="14427671" y="3889920"/>
                      <a:pt x="14376871" y="3889920"/>
                    </a:cubicBezTo>
                    <a:close/>
                  </a:path>
                </a:pathLst>
              </a:custGeom>
              <a:solidFill>
                <a:srgbClr val="FFFFFF">
                  <a:alpha val="29804"/>
                </a:srgbClr>
              </a:solidFill>
            </p:spPr>
          </p:sp>
          <p:sp>
            <p:nvSpPr>
              <p:cNvPr id="32" name="Freeform 14"/>
              <p:cNvSpPr/>
              <p:nvPr/>
            </p:nvSpPr>
            <p:spPr>
              <a:xfrm>
                <a:off x="0" y="0"/>
                <a:ext cx="14533082" cy="3953420"/>
              </a:xfrm>
              <a:custGeom>
                <a:avLst/>
                <a:gdLst/>
                <a:ahLst/>
                <a:cxnLst/>
                <a:rect l="l" t="t" r="r" b="b"/>
                <a:pathLst>
                  <a:path w="14533082" h="3953420">
                    <a:moveTo>
                      <a:pt x="14408621" y="59690"/>
                    </a:moveTo>
                    <a:cubicBezTo>
                      <a:pt x="14444180" y="59690"/>
                      <a:pt x="14473391" y="88900"/>
                      <a:pt x="14473391" y="124460"/>
                    </a:cubicBezTo>
                    <a:lnTo>
                      <a:pt x="14473391" y="3828960"/>
                    </a:lnTo>
                    <a:cubicBezTo>
                      <a:pt x="14473391" y="3864520"/>
                      <a:pt x="14444180" y="3893730"/>
                      <a:pt x="14408621" y="3893730"/>
                    </a:cubicBezTo>
                    <a:lnTo>
                      <a:pt x="124460" y="3893730"/>
                    </a:lnTo>
                    <a:cubicBezTo>
                      <a:pt x="88900" y="3893730"/>
                      <a:pt x="59690" y="3864520"/>
                      <a:pt x="59690" y="382896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408621" y="59690"/>
                    </a:lnTo>
                    <a:moveTo>
                      <a:pt x="14408621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828960"/>
                    </a:lnTo>
                    <a:cubicBezTo>
                      <a:pt x="0" y="3897540"/>
                      <a:pt x="55880" y="3953420"/>
                      <a:pt x="124460" y="3953420"/>
                    </a:cubicBezTo>
                    <a:lnTo>
                      <a:pt x="14408621" y="3953420"/>
                    </a:lnTo>
                    <a:cubicBezTo>
                      <a:pt x="14477202" y="3953420"/>
                      <a:pt x="14533082" y="3897540"/>
                      <a:pt x="14533082" y="3828960"/>
                    </a:cubicBezTo>
                    <a:lnTo>
                      <a:pt x="14533082" y="124460"/>
                    </a:lnTo>
                    <a:cubicBezTo>
                      <a:pt x="14533082" y="55880"/>
                      <a:pt x="14477202" y="0"/>
                      <a:pt x="14408621" y="0"/>
                    </a:cubicBezTo>
                    <a:close/>
                  </a:path>
                </a:pathLst>
              </a:custGeom>
              <a:solidFill>
                <a:srgbClr val="152A69">
                  <a:alpha val="29804"/>
                </a:srgbClr>
              </a:solidFill>
            </p:spPr>
          </p:sp>
        </p:grpSp>
        <p:sp>
          <p:nvSpPr>
            <p:cNvPr id="36" name="TextBox 7"/>
            <p:cNvSpPr txBox="1"/>
            <p:nvPr/>
          </p:nvSpPr>
          <p:spPr>
            <a:xfrm>
              <a:off x="2411269" y="4330255"/>
              <a:ext cx="4150028" cy="754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152A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1</a:t>
              </a:r>
              <a:endParaRPr lang="en-US" sz="4500" b="1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7"/>
            <p:cNvSpPr txBox="1"/>
            <p:nvPr/>
          </p:nvSpPr>
          <p:spPr>
            <a:xfrm>
              <a:off x="2983501" y="5615708"/>
              <a:ext cx="3005564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latin typeface="Arial" panose="020B0604020202020204" pitchFamily="34" charset="0"/>
                  <a:cs typeface="Arial" panose="020B0604020202020204" pitchFamily="34" charset="0"/>
                </a:rPr>
                <a:t>Giải một số ví dụ</a:t>
              </a:r>
              <a:endParaRPr lang="en-US" sz="45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9586705" y="4305300"/>
            <a:ext cx="4395018" cy="3637951"/>
            <a:chOff x="7138484" y="4172899"/>
            <a:chExt cx="4395018" cy="3637951"/>
          </a:xfrm>
        </p:grpSpPr>
        <p:grpSp>
          <p:nvGrpSpPr>
            <p:cNvPr id="27" name="Group 12"/>
            <p:cNvGrpSpPr/>
            <p:nvPr/>
          </p:nvGrpSpPr>
          <p:grpSpPr>
            <a:xfrm>
              <a:off x="7138484" y="4172899"/>
              <a:ext cx="4319084" cy="3637951"/>
              <a:chOff x="0" y="0"/>
              <a:chExt cx="14533081" cy="3953420"/>
            </a:xfrm>
          </p:grpSpPr>
          <p:sp>
            <p:nvSpPr>
              <p:cNvPr id="28" name="Freeform 13"/>
              <p:cNvSpPr/>
              <p:nvPr/>
            </p:nvSpPr>
            <p:spPr>
              <a:xfrm>
                <a:off x="31750" y="31750"/>
                <a:ext cx="14469580" cy="3889920"/>
              </a:xfrm>
              <a:custGeom>
                <a:avLst/>
                <a:gdLst/>
                <a:ahLst/>
                <a:cxnLst/>
                <a:rect l="l" t="t" r="r" b="b"/>
                <a:pathLst>
                  <a:path w="14469580" h="3889920">
                    <a:moveTo>
                      <a:pt x="14376871" y="3889920"/>
                    </a:moveTo>
                    <a:lnTo>
                      <a:pt x="92710" y="3889920"/>
                    </a:lnTo>
                    <a:cubicBezTo>
                      <a:pt x="41910" y="3889920"/>
                      <a:pt x="0" y="3848010"/>
                      <a:pt x="0" y="379721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375602" y="0"/>
                    </a:lnTo>
                    <a:cubicBezTo>
                      <a:pt x="14426402" y="0"/>
                      <a:pt x="14468311" y="41910"/>
                      <a:pt x="14468311" y="92710"/>
                    </a:cubicBezTo>
                    <a:lnTo>
                      <a:pt x="14468311" y="3795940"/>
                    </a:lnTo>
                    <a:cubicBezTo>
                      <a:pt x="14469580" y="3848010"/>
                      <a:pt x="14427671" y="3889920"/>
                      <a:pt x="14376871" y="3889920"/>
                    </a:cubicBezTo>
                    <a:close/>
                  </a:path>
                </a:pathLst>
              </a:custGeom>
              <a:solidFill>
                <a:srgbClr val="FFFFFF">
                  <a:alpha val="29804"/>
                </a:srgbClr>
              </a:solidFill>
            </p:spPr>
          </p:sp>
          <p:sp>
            <p:nvSpPr>
              <p:cNvPr id="29" name="Freeform 14"/>
              <p:cNvSpPr/>
              <p:nvPr/>
            </p:nvSpPr>
            <p:spPr>
              <a:xfrm>
                <a:off x="0" y="0"/>
                <a:ext cx="14533082" cy="3953420"/>
              </a:xfrm>
              <a:custGeom>
                <a:avLst/>
                <a:gdLst/>
                <a:ahLst/>
                <a:cxnLst/>
                <a:rect l="l" t="t" r="r" b="b"/>
                <a:pathLst>
                  <a:path w="14533082" h="3953420">
                    <a:moveTo>
                      <a:pt x="14408621" y="59690"/>
                    </a:moveTo>
                    <a:cubicBezTo>
                      <a:pt x="14444180" y="59690"/>
                      <a:pt x="14473391" y="88900"/>
                      <a:pt x="14473391" y="124460"/>
                    </a:cubicBezTo>
                    <a:lnTo>
                      <a:pt x="14473391" y="3828960"/>
                    </a:lnTo>
                    <a:cubicBezTo>
                      <a:pt x="14473391" y="3864520"/>
                      <a:pt x="14444180" y="3893730"/>
                      <a:pt x="14408621" y="3893730"/>
                    </a:cubicBezTo>
                    <a:lnTo>
                      <a:pt x="124460" y="3893730"/>
                    </a:lnTo>
                    <a:cubicBezTo>
                      <a:pt x="88900" y="3893730"/>
                      <a:pt x="59690" y="3864520"/>
                      <a:pt x="59690" y="382896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408621" y="59690"/>
                    </a:lnTo>
                    <a:moveTo>
                      <a:pt x="14408621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828960"/>
                    </a:lnTo>
                    <a:cubicBezTo>
                      <a:pt x="0" y="3897540"/>
                      <a:pt x="55880" y="3953420"/>
                      <a:pt x="124460" y="3953420"/>
                    </a:cubicBezTo>
                    <a:lnTo>
                      <a:pt x="14408621" y="3953420"/>
                    </a:lnTo>
                    <a:cubicBezTo>
                      <a:pt x="14477202" y="3953420"/>
                      <a:pt x="14533082" y="3897540"/>
                      <a:pt x="14533082" y="3828960"/>
                    </a:cubicBezTo>
                    <a:lnTo>
                      <a:pt x="14533082" y="124460"/>
                    </a:lnTo>
                    <a:cubicBezTo>
                      <a:pt x="14533082" y="55880"/>
                      <a:pt x="14477202" y="0"/>
                      <a:pt x="14408621" y="0"/>
                    </a:cubicBezTo>
                    <a:close/>
                  </a:path>
                </a:pathLst>
              </a:custGeom>
              <a:solidFill>
                <a:srgbClr val="152A69">
                  <a:alpha val="29804"/>
                </a:srgbClr>
              </a:solidFill>
            </p:spPr>
          </p:sp>
        </p:grpSp>
        <p:sp>
          <p:nvSpPr>
            <p:cNvPr id="39" name="TextBox 7"/>
            <p:cNvSpPr txBox="1"/>
            <p:nvPr/>
          </p:nvSpPr>
          <p:spPr>
            <a:xfrm>
              <a:off x="7383474" y="4327996"/>
              <a:ext cx="4150028" cy="754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152A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2</a:t>
              </a:r>
              <a:endParaRPr lang="en-US" sz="4500" b="1">
                <a:solidFill>
                  <a:srgbClr val="152A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7"/>
            <p:cNvSpPr txBox="1"/>
            <p:nvPr/>
          </p:nvSpPr>
          <p:spPr>
            <a:xfrm>
              <a:off x="7303075" y="5615709"/>
              <a:ext cx="3900906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Bài tập</a:t>
              </a:r>
              <a:endParaRPr lang="en-US" sz="45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612</Words>
  <Application>Microsoft Office PowerPoint</Application>
  <PresentationFormat>Custom</PresentationFormat>
  <Paragraphs>140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Times New Roman</vt:lpstr>
      <vt:lpstr>Calibri</vt:lpstr>
      <vt:lpstr>Tahoma</vt:lpstr>
      <vt:lpstr>Cambria Math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42</cp:revision>
  <dcterms:created xsi:type="dcterms:W3CDTF">2006-08-16T00:00:00Z</dcterms:created>
  <dcterms:modified xsi:type="dcterms:W3CDTF">2021-10-25T04:26:55Z</dcterms:modified>
  <dc:identifier>DAEqV37c6xw</dc:identifier>
</cp:coreProperties>
</file>