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78" r:id="rId4"/>
    <p:sldId id="257" r:id="rId5"/>
    <p:sldId id="274" r:id="rId6"/>
    <p:sldId id="275" r:id="rId7"/>
    <p:sldId id="258" r:id="rId8"/>
    <p:sldId id="293" r:id="rId9"/>
    <p:sldId id="276" r:id="rId10"/>
    <p:sldId id="263" r:id="rId11"/>
    <p:sldId id="269" r:id="rId12"/>
    <p:sldId id="294" r:id="rId13"/>
    <p:sldId id="289" r:id="rId14"/>
    <p:sldId id="264" r:id="rId15"/>
    <p:sldId id="290" r:id="rId16"/>
    <p:sldId id="268" r:id="rId17"/>
    <p:sldId id="267" r:id="rId18"/>
    <p:sldId id="261" r:id="rId19"/>
    <p:sldId id="265" r:id="rId20"/>
    <p:sldId id="271" r:id="rId21"/>
    <p:sldId id="286" r:id="rId22"/>
    <p:sldId id="287" r:id="rId23"/>
    <p:sldId id="292" r:id="rId24"/>
    <p:sldId id="291" r:id="rId25"/>
  </p:sldIdLst>
  <p:sldSz cx="18288000" cy="10287000"/>
  <p:notesSz cx="6858000" cy="9144000"/>
  <p:embeddedFontLst>
    <p:embeddedFont>
      <p:font typeface="Cambria Math" panose="02040503050406030204" pitchFamily="18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182" autoAdjust="0"/>
  </p:normalViewPr>
  <p:slideViewPr>
    <p:cSldViewPr>
      <p:cViewPr varScale="1">
        <p:scale>
          <a:sx n="42" d="100"/>
          <a:sy n="42" d="100"/>
        </p:scale>
        <p:origin x="31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8B11D-A9E4-414A-A062-6B2BEC0F6720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86389-FD43-43D1-B63B-F7189C97B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08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4.sv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15" Type="http://schemas.openxmlformats.org/officeDocument/2006/relationships/image" Target="../media/image23.svg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15" Type="http://schemas.openxmlformats.org/officeDocument/2006/relationships/image" Target="../media/image23.sv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30.svg"/><Relationship Id="rId12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10" Type="http://schemas.openxmlformats.org/officeDocument/2006/relationships/image" Target="../media/image35.png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7" Type="http://schemas.openxmlformats.org/officeDocument/2006/relationships/image" Target="../media/image27.png"/><Relationship Id="rId2" Type="http://schemas.openxmlformats.org/officeDocument/2006/relationships/image" Target="../media/image6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38.png"/><Relationship Id="rId15" Type="http://schemas.openxmlformats.org/officeDocument/2006/relationships/image" Target="../media/image47.svg"/><Relationship Id="rId10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.svg"/><Relationship Id="rId3" Type="http://schemas.openxmlformats.org/officeDocument/2006/relationships/image" Target="../media/image4.png"/><Relationship Id="rId7" Type="http://schemas.openxmlformats.org/officeDocument/2006/relationships/image" Target="../media/image12.sv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30.svg"/><Relationship Id="rId5" Type="http://schemas.openxmlformats.org/officeDocument/2006/relationships/image" Target="../media/image8.svg"/><Relationship Id="rId15" Type="http://schemas.openxmlformats.org/officeDocument/2006/relationships/image" Target="../media/image39.wmf"/><Relationship Id="rId10" Type="http://schemas.openxmlformats.org/officeDocument/2006/relationships/image" Target="../media/image8.png"/><Relationship Id="rId9" Type="http://schemas.openxmlformats.org/officeDocument/2006/relationships/image" Target="../media/image10.svg"/><Relationship Id="rId1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0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0.png"/><Relationship Id="rId9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svg"/><Relationship Id="rId10" Type="http://schemas.openxmlformats.org/officeDocument/2006/relationships/image" Target="../media/image40.png"/><Relationship Id="rId4" Type="http://schemas.openxmlformats.org/officeDocument/2006/relationships/image" Target="../media/image2.png"/><Relationship Id="rId9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svg"/><Relationship Id="rId3" Type="http://schemas.openxmlformats.org/officeDocument/2006/relationships/image" Target="../media/image42.png"/><Relationship Id="rId7" Type="http://schemas.openxmlformats.org/officeDocument/2006/relationships/image" Target="../media/image28.svg"/><Relationship Id="rId12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30.svg"/><Relationship Id="rId5" Type="http://schemas.openxmlformats.org/officeDocument/2006/relationships/image" Target="../media/image44.png"/><Relationship Id="rId10" Type="http://schemas.openxmlformats.org/officeDocument/2006/relationships/image" Target="../media/image8.png"/><Relationship Id="rId4" Type="http://schemas.openxmlformats.org/officeDocument/2006/relationships/image" Target="../media/image43.png"/><Relationship Id="rId9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5" Type="http://schemas.openxmlformats.org/officeDocument/2006/relationships/image" Target="../media/image28.svg"/><Relationship Id="rId10" Type="http://schemas.openxmlformats.org/officeDocument/2006/relationships/image" Target="../media/image45.png"/><Relationship Id="rId9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46.png"/><Relationship Id="rId4" Type="http://schemas.openxmlformats.org/officeDocument/2006/relationships/image" Target="../media/image2.png"/><Relationship Id="rId9" Type="http://schemas.openxmlformats.org/officeDocument/2006/relationships/image" Target="../media/image39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3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8.svg"/><Relationship Id="rId7" Type="http://schemas.openxmlformats.org/officeDocument/2006/relationships/image" Target="../media/image1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.svg"/><Relationship Id="rId7" Type="http://schemas.openxmlformats.org/officeDocument/2006/relationships/image" Target="../media/image12.svg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0.svg"/><Relationship Id="rId5" Type="http://schemas.openxmlformats.org/officeDocument/2006/relationships/image" Target="../media/image8.svg"/><Relationship Id="rId15" Type="http://schemas.openxmlformats.org/officeDocument/2006/relationships/image" Target="../media/image10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7" Type="http://schemas.openxmlformats.org/officeDocument/2006/relationships/image" Target="../media/image18.svg"/><Relationship Id="rId12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.svg"/><Relationship Id="rId3" Type="http://schemas.openxmlformats.org/officeDocument/2006/relationships/image" Target="../media/image32.svg"/><Relationship Id="rId7" Type="http://schemas.openxmlformats.org/officeDocument/2006/relationships/image" Target="../media/image12.svg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0.svg"/><Relationship Id="rId5" Type="http://schemas.openxmlformats.org/officeDocument/2006/relationships/image" Target="../media/image8.svg"/><Relationship Id="rId10" Type="http://schemas.openxmlformats.org/officeDocument/2006/relationships/image" Target="../media/image8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6.png"/><Relationship Id="rId12" Type="http://schemas.openxmlformats.org/officeDocument/2006/relationships/image" Target="../media/image17.png"/><Relationship Id="rId17" Type="http://schemas.openxmlformats.org/officeDocument/2006/relationships/image" Target="../media/image4.png"/><Relationship Id="rId7" Type="http://schemas.openxmlformats.org/officeDocument/2006/relationships/image" Target="../media/image12.svg"/><Relationship Id="rId2" Type="http://schemas.openxmlformats.org/officeDocument/2006/relationships/image" Target="../media/image16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9.svg"/><Relationship Id="rId15" Type="http://schemas.openxmlformats.org/officeDocument/2006/relationships/image" Target="../media/image20.png"/><Relationship Id="rId5" Type="http://schemas.openxmlformats.org/officeDocument/2006/relationships/image" Target="../media/image8.sv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.svg"/><Relationship Id="rId18" Type="http://schemas.openxmlformats.org/officeDocument/2006/relationships/image" Target="../media/image26.png"/><Relationship Id="rId7" Type="http://schemas.openxmlformats.org/officeDocument/2006/relationships/image" Target="../media/image12.svg"/><Relationship Id="rId12" Type="http://schemas.openxmlformats.org/officeDocument/2006/relationships/image" Target="../media/image2.png"/><Relationship Id="rId17" Type="http://schemas.openxmlformats.org/officeDocument/2006/relationships/image" Target="../media/image25.png"/><Relationship Id="rId2" Type="http://schemas.openxmlformats.org/officeDocument/2006/relationships/image" Target="../media/image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0.svg"/><Relationship Id="rId5" Type="http://schemas.openxmlformats.org/officeDocument/2006/relationships/image" Target="../media/image8.svg"/><Relationship Id="rId15" Type="http://schemas.openxmlformats.org/officeDocument/2006/relationships/image" Target="../media/image23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5" Type="http://schemas.openxmlformats.org/officeDocument/2006/relationships/image" Target="../media/image4.svg"/><Relationship Id="rId10" Type="http://schemas.openxmlformats.org/officeDocument/2006/relationships/image" Target="../media/image28.png"/><Relationship Id="rId4" Type="http://schemas.openxmlformats.org/officeDocument/2006/relationships/image" Target="../media/image8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8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838060" y="2780540"/>
            <a:ext cx="11811944" cy="4985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20728">
            <a:off x="-122144" y="-393202"/>
            <a:ext cx="4452017" cy="33167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728793" y="2894489"/>
            <a:ext cx="884326" cy="8457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27832" t="2422"/>
          <a:stretch>
            <a:fillRect/>
          </a:stretch>
        </p:blipFill>
        <p:spPr>
          <a:xfrm>
            <a:off x="14650004" y="3841390"/>
            <a:ext cx="3393783" cy="734192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766609" y="5976577"/>
            <a:ext cx="2021881" cy="1720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17827319" y="8610580"/>
            <a:ext cx="857678" cy="8202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682112">
            <a:off x="-1128788" y="4303275"/>
            <a:ext cx="1938415" cy="164941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312529" flipH="1">
            <a:off x="-1243656" y="7722425"/>
            <a:ext cx="4544712" cy="361304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351267">
            <a:off x="183882" y="6513233"/>
            <a:ext cx="898967" cy="85973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281" y="-866151"/>
            <a:ext cx="4766921" cy="3789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293927" y="6117604"/>
            <a:ext cx="8660073" cy="402022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90600" y="-339163"/>
            <a:ext cx="3200400" cy="25443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84648" y="7658100"/>
            <a:ext cx="4330304" cy="3442592"/>
          </a:xfrm>
          <a:prstGeom prst="rect">
            <a:avLst/>
          </a:prstGeom>
        </p:spPr>
      </p:pic>
      <p:sp>
        <p:nvSpPr>
          <p:cNvPr id="11" name="TextBox 3"/>
          <p:cNvSpPr txBox="1"/>
          <p:nvPr/>
        </p:nvSpPr>
        <p:spPr>
          <a:xfrm>
            <a:off x="3243789" y="650654"/>
            <a:ext cx="11842910" cy="790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50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50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1593536"/>
            <a:ext cx="15925800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Mọi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phân số thập phân đều viết được dưới dạng số thập phân và ngược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2012864" y="3240044"/>
                <a:ext cx="15056668" cy="975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Ví dụ: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3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10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=0,37</m:t>
                    </m:r>
                    <m:r>
                      <a:rPr lang="en-GB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−34517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=−34,517</m:t>
                    </m:r>
                    <m:r>
                      <a:rPr lang="en-GB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GB" sz="4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4000">
                        <a:solidFill>
                          <a:srgbClr val="C00000"/>
                        </a:solidFill>
                        <a:cs typeface="Arial" panose="020B0604020202020204" pitchFamily="34" charset="0"/>
                      </a:rPr>
                      <m:t>2,5</m:t>
                    </m:r>
                    <m:r>
                      <m:rPr>
                        <m:nor/>
                      </m:rPr>
                      <a:rPr lang="en-GB" sz="40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f>
                      <m:fPr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m:rPr>
                        <m:nor/>
                      </m:rPr>
                      <a:rPr lang="vi-VN" sz="4000">
                        <a:solidFill>
                          <a:srgbClr val="C00000"/>
                        </a:solidFill>
                        <a:cs typeface="Arial" panose="020B0604020202020204" pitchFamily="34" charset="0"/>
                      </a:rPr>
                      <m:t>; </m:t>
                    </m:r>
                    <m:r>
                      <m:rPr>
                        <m:nor/>
                      </m:rPr>
                      <a:rPr lang="en-GB" sz="40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nor/>
                      </m:rPr>
                      <a:rPr lang="vi-VN" sz="4000">
                        <a:solidFill>
                          <a:srgbClr val="C00000"/>
                        </a:solidFill>
                        <a:cs typeface="Arial" panose="020B0604020202020204" pitchFamily="34" charset="0"/>
                      </a:rPr>
                      <m:t>-</m:t>
                    </m:r>
                    <m:r>
                      <m:rPr>
                        <m:nor/>
                      </m:rPr>
                      <a:rPr lang="vi-VN" sz="4000">
                        <a:solidFill>
                          <a:srgbClr val="C00000"/>
                        </a:solidFill>
                        <a:cs typeface="Arial" panose="020B0604020202020204" pitchFamily="34" charset="0"/>
                      </a:rPr>
                      <m:t>0,007</m:t>
                    </m:r>
                    <m:r>
                      <m:rPr>
                        <m:nor/>
                      </m:rPr>
                      <a:rPr lang="en-GB" sz="400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f>
                      <m:fPr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10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  <m:r>
                          <a:rPr lang="en-GB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;….</m:t>
                    </m:r>
                  </m:oMath>
                </a14:m>
                <a:endParaRPr lang="en-US" sz="40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864" y="3240044"/>
                <a:ext cx="15056668" cy="975460"/>
              </a:xfrm>
              <a:prstGeom prst="rect">
                <a:avLst/>
              </a:prstGeom>
              <a:blipFill>
                <a:blip r:embed="rId6"/>
                <a:stretch>
                  <a:fillRect l="-1417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920068" y="6049702"/>
            <a:ext cx="77951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6000" b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   1   5  ,  4   1   7</a:t>
            </a:r>
            <a:endParaRPr lang="en-US" sz="6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78298" y="4479942"/>
            <a:ext cx="15925800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Mỗi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số thập phân gồm </a:t>
            </a: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smtClean="0"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nguyên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viết bên trái dấu “,"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000" i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thập phân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viết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bên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phải dấu “,”.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854898" y="7068327"/>
            <a:ext cx="151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trăm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50094" y="7068327"/>
            <a:ext cx="151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chục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45448" y="7047830"/>
            <a:ext cx="151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đơn vị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495715" y="7048500"/>
            <a:ext cx="1518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phần mười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680448" y="7101092"/>
            <a:ext cx="1518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phần trăm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852438" y="7101092"/>
            <a:ext cx="1518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Hàng phần nghìn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6702555" y="7457035"/>
            <a:ext cx="461262" cy="3350769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Brace 26"/>
          <p:cNvSpPr/>
          <p:nvPr/>
        </p:nvSpPr>
        <p:spPr>
          <a:xfrm rot="16200000">
            <a:off x="10262395" y="7457034"/>
            <a:ext cx="461262" cy="3350769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399091" y="9399161"/>
            <a:ext cx="41878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Phần thập phân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29772" y="9363050"/>
            <a:ext cx="41878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500" smtClean="0">
                <a:latin typeface="Arial" panose="020B0604020202020204" pitchFamily="34" charset="0"/>
                <a:cs typeface="Arial" panose="020B0604020202020204" pitchFamily="34" charset="0"/>
              </a:rPr>
              <a:t>Phần số nguyên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6" grpId="0" animBg="1"/>
      <p:bldP spid="27" grpId="0" animBg="1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" y="723901"/>
            <a:ext cx="17297400" cy="8560932"/>
            <a:chOff x="0" y="0"/>
            <a:chExt cx="42956010" cy="21920957"/>
          </a:xfrm>
        </p:grpSpPr>
        <p:sp>
          <p:nvSpPr>
            <p:cNvPr id="3" name="Freeform 3"/>
            <p:cNvSpPr/>
            <p:nvPr/>
          </p:nvSpPr>
          <p:spPr>
            <a:xfrm>
              <a:off x="1270" y="-10160"/>
              <a:ext cx="42952201" cy="21945088"/>
            </a:xfrm>
            <a:custGeom>
              <a:avLst/>
              <a:gdLst/>
              <a:ahLst/>
              <a:cxnLst/>
              <a:rect l="l" t="t" r="r" b="b"/>
              <a:pathLst>
                <a:path w="42952201" h="21945088">
                  <a:moveTo>
                    <a:pt x="42949659" y="21131017"/>
                  </a:moveTo>
                  <a:cubicBezTo>
                    <a:pt x="42948391" y="20965917"/>
                    <a:pt x="42952201" y="20405200"/>
                    <a:pt x="42942041" y="19682541"/>
                  </a:cubicBezTo>
                  <a:cubicBezTo>
                    <a:pt x="42950930" y="19506282"/>
                    <a:pt x="42942041" y="18860000"/>
                    <a:pt x="42950930" y="18577986"/>
                  </a:cubicBezTo>
                  <a:cubicBezTo>
                    <a:pt x="42947119" y="18378226"/>
                    <a:pt x="42948391" y="18178467"/>
                    <a:pt x="42942041" y="18107962"/>
                  </a:cubicBezTo>
                  <a:lnTo>
                    <a:pt x="42942041" y="17914078"/>
                  </a:lnTo>
                  <a:cubicBezTo>
                    <a:pt x="42944580" y="15822475"/>
                    <a:pt x="42945851" y="13801376"/>
                    <a:pt x="42939501" y="11703898"/>
                  </a:cubicBezTo>
                  <a:cubicBezTo>
                    <a:pt x="42939501" y="11116369"/>
                    <a:pt x="42938230" y="10534715"/>
                    <a:pt x="42938230" y="9947187"/>
                  </a:cubicBezTo>
                  <a:cubicBezTo>
                    <a:pt x="42935691" y="9794429"/>
                    <a:pt x="42934419" y="9635796"/>
                    <a:pt x="42933151" y="9471288"/>
                  </a:cubicBezTo>
                  <a:cubicBezTo>
                    <a:pt x="42931880" y="8742753"/>
                    <a:pt x="42934419" y="8043593"/>
                    <a:pt x="42934419" y="7350309"/>
                  </a:cubicBezTo>
                  <a:cubicBezTo>
                    <a:pt x="42936959" y="6774531"/>
                    <a:pt x="42938230" y="6181126"/>
                    <a:pt x="42935691" y="5593597"/>
                  </a:cubicBezTo>
                  <a:cubicBezTo>
                    <a:pt x="42935691" y="5581847"/>
                    <a:pt x="42936959" y="5587722"/>
                    <a:pt x="42936959" y="5593597"/>
                  </a:cubicBezTo>
                  <a:cubicBezTo>
                    <a:pt x="42933151" y="5094198"/>
                    <a:pt x="42930609" y="4371538"/>
                    <a:pt x="42933151" y="3778133"/>
                  </a:cubicBezTo>
                  <a:lnTo>
                    <a:pt x="42928069" y="3437367"/>
                  </a:lnTo>
                  <a:lnTo>
                    <a:pt x="42928069" y="2479695"/>
                  </a:lnTo>
                  <a:cubicBezTo>
                    <a:pt x="42930609" y="1604276"/>
                    <a:pt x="42933151" y="974090"/>
                    <a:pt x="42933151" y="783590"/>
                  </a:cubicBezTo>
                  <a:cubicBezTo>
                    <a:pt x="42933151" y="548640"/>
                    <a:pt x="42933151" y="311150"/>
                    <a:pt x="42934419" y="74930"/>
                  </a:cubicBezTo>
                  <a:lnTo>
                    <a:pt x="42934419" y="17780"/>
                  </a:lnTo>
                  <a:lnTo>
                    <a:pt x="42893780" y="17780"/>
                  </a:lnTo>
                  <a:lnTo>
                    <a:pt x="42893780" y="52070"/>
                  </a:lnTo>
                  <a:lnTo>
                    <a:pt x="42900130" y="52070"/>
                  </a:lnTo>
                  <a:lnTo>
                    <a:pt x="42900130" y="74930"/>
                  </a:lnTo>
                  <a:cubicBezTo>
                    <a:pt x="42900130" y="100330"/>
                    <a:pt x="42901401" y="127000"/>
                    <a:pt x="42901401" y="153670"/>
                  </a:cubicBezTo>
                  <a:cubicBezTo>
                    <a:pt x="42901401" y="191770"/>
                    <a:pt x="42901401" y="231140"/>
                    <a:pt x="42902669" y="270510"/>
                  </a:cubicBezTo>
                  <a:lnTo>
                    <a:pt x="42902669" y="508000"/>
                  </a:lnTo>
                  <a:cubicBezTo>
                    <a:pt x="42902669" y="661670"/>
                    <a:pt x="42903941" y="815340"/>
                    <a:pt x="42909019" y="965200"/>
                  </a:cubicBezTo>
                  <a:lnTo>
                    <a:pt x="42903941" y="955040"/>
                  </a:lnTo>
                  <a:cubicBezTo>
                    <a:pt x="42906480" y="993140"/>
                    <a:pt x="42906480" y="1033780"/>
                    <a:pt x="42907751" y="1193006"/>
                  </a:cubicBezTo>
                  <a:cubicBezTo>
                    <a:pt x="42907751" y="1298761"/>
                    <a:pt x="42909019" y="1404517"/>
                    <a:pt x="42909019" y="1516147"/>
                  </a:cubicBezTo>
                  <a:cubicBezTo>
                    <a:pt x="42910291" y="2185930"/>
                    <a:pt x="42905209" y="2885089"/>
                    <a:pt x="42909019" y="3554872"/>
                  </a:cubicBezTo>
                  <a:lnTo>
                    <a:pt x="42906480" y="3490244"/>
                  </a:lnTo>
                  <a:cubicBezTo>
                    <a:pt x="42905209" y="4436166"/>
                    <a:pt x="42906480" y="5352711"/>
                    <a:pt x="42907751" y="6257505"/>
                  </a:cubicBezTo>
                  <a:cubicBezTo>
                    <a:pt x="42907751" y="6686401"/>
                    <a:pt x="42906480" y="7115298"/>
                    <a:pt x="42907751" y="7544194"/>
                  </a:cubicBezTo>
                  <a:cubicBezTo>
                    <a:pt x="42906480" y="8490115"/>
                    <a:pt x="42910291" y="9124646"/>
                    <a:pt x="42910291" y="10076443"/>
                  </a:cubicBezTo>
                  <a:lnTo>
                    <a:pt x="42905209" y="10099944"/>
                  </a:lnTo>
                  <a:cubicBezTo>
                    <a:pt x="42922991" y="11698023"/>
                    <a:pt x="42889969" y="13454735"/>
                    <a:pt x="42909019" y="15117441"/>
                  </a:cubicBezTo>
                  <a:lnTo>
                    <a:pt x="42902669" y="14999935"/>
                  </a:lnTo>
                  <a:cubicBezTo>
                    <a:pt x="42912830" y="15258448"/>
                    <a:pt x="42898859" y="16004610"/>
                    <a:pt x="42915369" y="15910605"/>
                  </a:cubicBezTo>
                  <a:lnTo>
                    <a:pt x="42910291" y="16204370"/>
                  </a:lnTo>
                  <a:cubicBezTo>
                    <a:pt x="42931880" y="17332425"/>
                    <a:pt x="42900130" y="18260720"/>
                    <a:pt x="42914101" y="19647289"/>
                  </a:cubicBezTo>
                  <a:lnTo>
                    <a:pt x="42910291" y="19559159"/>
                  </a:lnTo>
                  <a:cubicBezTo>
                    <a:pt x="42912830" y="19929302"/>
                    <a:pt x="42915369" y="20358199"/>
                    <a:pt x="42911559" y="20628463"/>
                  </a:cubicBezTo>
                  <a:cubicBezTo>
                    <a:pt x="42911559" y="20587335"/>
                    <a:pt x="42910291" y="20604962"/>
                    <a:pt x="42909019" y="20516832"/>
                  </a:cubicBezTo>
                  <a:cubicBezTo>
                    <a:pt x="42893780" y="21066247"/>
                    <a:pt x="42910291" y="21344377"/>
                    <a:pt x="42910291" y="21608538"/>
                  </a:cubicBezTo>
                  <a:lnTo>
                    <a:pt x="42902669" y="21578057"/>
                  </a:lnTo>
                  <a:cubicBezTo>
                    <a:pt x="42905209" y="21616157"/>
                    <a:pt x="42906480" y="21665688"/>
                    <a:pt x="42906480" y="21719027"/>
                  </a:cubicBezTo>
                  <a:lnTo>
                    <a:pt x="42906480" y="21880317"/>
                  </a:lnTo>
                  <a:cubicBezTo>
                    <a:pt x="42902669" y="21880317"/>
                    <a:pt x="42900130" y="21879047"/>
                    <a:pt x="42895051" y="21879047"/>
                  </a:cubicBezTo>
                  <a:lnTo>
                    <a:pt x="42892509" y="21880317"/>
                  </a:lnTo>
                  <a:lnTo>
                    <a:pt x="42881080" y="21885397"/>
                  </a:lnTo>
                  <a:lnTo>
                    <a:pt x="42873459" y="21885397"/>
                  </a:lnTo>
                  <a:cubicBezTo>
                    <a:pt x="42853141" y="21880317"/>
                    <a:pt x="42856951" y="21882857"/>
                    <a:pt x="42848059" y="21877777"/>
                  </a:cubicBezTo>
                  <a:cubicBezTo>
                    <a:pt x="42743919" y="21876507"/>
                    <a:pt x="42729951" y="21866347"/>
                    <a:pt x="42656291" y="21861267"/>
                  </a:cubicBezTo>
                  <a:cubicBezTo>
                    <a:pt x="42656291" y="21861267"/>
                    <a:pt x="42657559" y="21861267"/>
                    <a:pt x="42656291" y="21862538"/>
                  </a:cubicBezTo>
                  <a:cubicBezTo>
                    <a:pt x="42605491" y="21871427"/>
                    <a:pt x="42535641" y="21866347"/>
                    <a:pt x="42495001" y="21865077"/>
                  </a:cubicBezTo>
                  <a:lnTo>
                    <a:pt x="42478491" y="21861267"/>
                  </a:lnTo>
                  <a:cubicBezTo>
                    <a:pt x="42454359" y="21852377"/>
                    <a:pt x="42360380" y="21877777"/>
                    <a:pt x="42392130" y="21863807"/>
                  </a:cubicBezTo>
                  <a:cubicBezTo>
                    <a:pt x="42181309" y="21867617"/>
                    <a:pt x="41940009" y="21867617"/>
                    <a:pt x="39820718" y="21867617"/>
                  </a:cubicBezTo>
                  <a:cubicBezTo>
                    <a:pt x="39506114" y="21873967"/>
                    <a:pt x="38102491" y="21867617"/>
                    <a:pt x="38598600" y="21877777"/>
                  </a:cubicBezTo>
                  <a:cubicBezTo>
                    <a:pt x="38041992" y="21865077"/>
                    <a:pt x="36372166" y="21862538"/>
                    <a:pt x="35755056" y="21862538"/>
                  </a:cubicBezTo>
                  <a:cubicBezTo>
                    <a:pt x="35779256" y="21861267"/>
                    <a:pt x="35803459" y="21859997"/>
                    <a:pt x="35900260" y="21859997"/>
                  </a:cubicBezTo>
                  <a:cubicBezTo>
                    <a:pt x="34702342" y="21843488"/>
                    <a:pt x="34472437" y="21875238"/>
                    <a:pt x="33347122" y="21854917"/>
                  </a:cubicBezTo>
                  <a:cubicBezTo>
                    <a:pt x="33165617" y="21868888"/>
                    <a:pt x="31302190" y="21851107"/>
                    <a:pt x="30660880" y="21866347"/>
                  </a:cubicBezTo>
                  <a:cubicBezTo>
                    <a:pt x="30527778" y="21863807"/>
                    <a:pt x="30479378" y="21859997"/>
                    <a:pt x="30527778" y="21858727"/>
                  </a:cubicBezTo>
                  <a:cubicBezTo>
                    <a:pt x="28494950" y="21856188"/>
                    <a:pt x="26256414" y="21854917"/>
                    <a:pt x="24550290" y="21852377"/>
                  </a:cubicBezTo>
                  <a:cubicBezTo>
                    <a:pt x="23086167" y="21865077"/>
                    <a:pt x="21004936" y="21847297"/>
                    <a:pt x="19734418" y="21863807"/>
                  </a:cubicBezTo>
                  <a:cubicBezTo>
                    <a:pt x="18693803" y="21859997"/>
                    <a:pt x="16999778" y="21853647"/>
                    <a:pt x="15547756" y="21859997"/>
                  </a:cubicBezTo>
                  <a:lnTo>
                    <a:pt x="15692958" y="21857457"/>
                  </a:lnTo>
                  <a:cubicBezTo>
                    <a:pt x="14047333" y="21858727"/>
                    <a:pt x="11990303" y="21858727"/>
                    <a:pt x="10864985" y="21870157"/>
                  </a:cubicBezTo>
                  <a:cubicBezTo>
                    <a:pt x="10380978" y="21853647"/>
                    <a:pt x="9667068" y="21857457"/>
                    <a:pt x="8953157" y="21852377"/>
                  </a:cubicBezTo>
                  <a:cubicBezTo>
                    <a:pt x="7852041" y="21859997"/>
                    <a:pt x="5637708" y="21857457"/>
                    <a:pt x="3955783" y="21865077"/>
                  </a:cubicBezTo>
                  <a:cubicBezTo>
                    <a:pt x="3701679" y="21857457"/>
                    <a:pt x="2576362" y="21868888"/>
                    <a:pt x="2491661" y="21857457"/>
                  </a:cubicBezTo>
                  <a:cubicBezTo>
                    <a:pt x="1004570" y="21865077"/>
                    <a:pt x="814070" y="21868888"/>
                    <a:pt x="617220" y="21870157"/>
                  </a:cubicBezTo>
                  <a:lnTo>
                    <a:pt x="318770" y="21870157"/>
                  </a:lnTo>
                  <a:lnTo>
                    <a:pt x="168910" y="21868888"/>
                  </a:lnTo>
                  <a:lnTo>
                    <a:pt x="93980" y="21867617"/>
                  </a:lnTo>
                  <a:lnTo>
                    <a:pt x="58420" y="21867617"/>
                  </a:lnTo>
                  <a:lnTo>
                    <a:pt x="45720" y="21866347"/>
                  </a:lnTo>
                  <a:lnTo>
                    <a:pt x="48260" y="21866347"/>
                  </a:lnTo>
                  <a:cubicBezTo>
                    <a:pt x="52070" y="21724107"/>
                    <a:pt x="55880" y="21584407"/>
                    <a:pt x="58420" y="21449788"/>
                  </a:cubicBezTo>
                  <a:cubicBezTo>
                    <a:pt x="55880" y="21425657"/>
                    <a:pt x="53340" y="21401527"/>
                    <a:pt x="49530" y="21376127"/>
                  </a:cubicBezTo>
                  <a:cubicBezTo>
                    <a:pt x="46990" y="21211027"/>
                    <a:pt x="45720" y="21028147"/>
                    <a:pt x="45720" y="20646088"/>
                  </a:cubicBezTo>
                  <a:cubicBezTo>
                    <a:pt x="46990" y="20452204"/>
                    <a:pt x="48260" y="20252444"/>
                    <a:pt x="45720" y="20046808"/>
                  </a:cubicBezTo>
                  <a:lnTo>
                    <a:pt x="45720" y="19917553"/>
                  </a:lnTo>
                  <a:lnTo>
                    <a:pt x="48260" y="19888176"/>
                  </a:lnTo>
                  <a:lnTo>
                    <a:pt x="49530" y="19570910"/>
                  </a:lnTo>
                  <a:cubicBezTo>
                    <a:pt x="50800" y="19576786"/>
                    <a:pt x="53340" y="19576786"/>
                    <a:pt x="54610" y="19600287"/>
                  </a:cubicBezTo>
                  <a:lnTo>
                    <a:pt x="54610" y="19664915"/>
                  </a:lnTo>
                  <a:lnTo>
                    <a:pt x="54610" y="19606162"/>
                  </a:lnTo>
                  <a:cubicBezTo>
                    <a:pt x="55880" y="19623788"/>
                    <a:pt x="57150" y="19647289"/>
                    <a:pt x="57150" y="19682541"/>
                  </a:cubicBezTo>
                  <a:lnTo>
                    <a:pt x="57150" y="18025710"/>
                  </a:lnTo>
                  <a:cubicBezTo>
                    <a:pt x="58420" y="18037460"/>
                    <a:pt x="59690" y="18049211"/>
                    <a:pt x="58420" y="18090337"/>
                  </a:cubicBezTo>
                  <a:cubicBezTo>
                    <a:pt x="69850" y="17667316"/>
                    <a:pt x="57150" y="17491057"/>
                    <a:pt x="57150" y="17220795"/>
                  </a:cubicBezTo>
                  <a:lnTo>
                    <a:pt x="57150" y="17167917"/>
                  </a:lnTo>
                  <a:cubicBezTo>
                    <a:pt x="57150" y="17073912"/>
                    <a:pt x="59690" y="16974033"/>
                    <a:pt x="63500" y="16844776"/>
                  </a:cubicBezTo>
                  <a:cubicBezTo>
                    <a:pt x="50800" y="16768398"/>
                    <a:pt x="64770" y="15981109"/>
                    <a:pt x="54610" y="15616841"/>
                  </a:cubicBezTo>
                  <a:lnTo>
                    <a:pt x="54610" y="15487584"/>
                  </a:lnTo>
                  <a:cubicBezTo>
                    <a:pt x="57150" y="15464083"/>
                    <a:pt x="58420" y="15452332"/>
                    <a:pt x="59690" y="15469959"/>
                  </a:cubicBezTo>
                  <a:cubicBezTo>
                    <a:pt x="62230" y="14482911"/>
                    <a:pt x="63500" y="13390106"/>
                    <a:pt x="66040" y="12549940"/>
                  </a:cubicBezTo>
                  <a:cubicBezTo>
                    <a:pt x="53340" y="11833155"/>
                    <a:pt x="71120" y="10816730"/>
                    <a:pt x="54610" y="10205700"/>
                  </a:cubicBezTo>
                  <a:cubicBezTo>
                    <a:pt x="58420" y="9694549"/>
                    <a:pt x="64770" y="8872009"/>
                    <a:pt x="58420" y="8161099"/>
                  </a:cubicBezTo>
                  <a:lnTo>
                    <a:pt x="60960" y="8231602"/>
                  </a:lnTo>
                  <a:cubicBezTo>
                    <a:pt x="59690" y="7426688"/>
                    <a:pt x="59690" y="6427888"/>
                    <a:pt x="48260" y="5875611"/>
                  </a:cubicBezTo>
                  <a:cubicBezTo>
                    <a:pt x="64770" y="5640600"/>
                    <a:pt x="60960" y="5293958"/>
                    <a:pt x="66040" y="4947316"/>
                  </a:cubicBezTo>
                  <a:cubicBezTo>
                    <a:pt x="58420" y="4412665"/>
                    <a:pt x="60960" y="3331611"/>
                    <a:pt x="53340" y="2514946"/>
                  </a:cubicBezTo>
                  <a:cubicBezTo>
                    <a:pt x="60960" y="2391565"/>
                    <a:pt x="50800" y="1839288"/>
                    <a:pt x="60960" y="1798161"/>
                  </a:cubicBezTo>
                  <a:cubicBezTo>
                    <a:pt x="53340" y="1028700"/>
                    <a:pt x="49530" y="836930"/>
                    <a:pt x="48260" y="638810"/>
                  </a:cubicBezTo>
                  <a:lnTo>
                    <a:pt x="48260" y="339090"/>
                  </a:lnTo>
                  <a:lnTo>
                    <a:pt x="49530" y="189230"/>
                  </a:lnTo>
                  <a:lnTo>
                    <a:pt x="50800" y="114300"/>
                  </a:lnTo>
                  <a:lnTo>
                    <a:pt x="50800" y="78740"/>
                  </a:lnTo>
                  <a:lnTo>
                    <a:pt x="52070" y="66040"/>
                  </a:lnTo>
                  <a:lnTo>
                    <a:pt x="64770" y="66040"/>
                  </a:lnTo>
                  <a:cubicBezTo>
                    <a:pt x="210820" y="69850"/>
                    <a:pt x="354330" y="73660"/>
                    <a:pt x="492760" y="77470"/>
                  </a:cubicBezTo>
                  <a:cubicBezTo>
                    <a:pt x="558800" y="71120"/>
                    <a:pt x="633730" y="58420"/>
                    <a:pt x="701040" y="50800"/>
                  </a:cubicBezTo>
                  <a:cubicBezTo>
                    <a:pt x="707390" y="52070"/>
                    <a:pt x="707390" y="53340"/>
                    <a:pt x="692150" y="53340"/>
                  </a:cubicBezTo>
                  <a:cubicBezTo>
                    <a:pt x="788670" y="50800"/>
                    <a:pt x="877570" y="62230"/>
                    <a:pt x="974090" y="59690"/>
                  </a:cubicBezTo>
                  <a:cubicBezTo>
                    <a:pt x="972820" y="60960"/>
                    <a:pt x="972820" y="60960"/>
                    <a:pt x="957580" y="63500"/>
                  </a:cubicBezTo>
                  <a:cubicBezTo>
                    <a:pt x="1221141" y="58420"/>
                    <a:pt x="2128655" y="72390"/>
                    <a:pt x="3145070" y="63500"/>
                  </a:cubicBezTo>
                  <a:lnTo>
                    <a:pt x="3205571" y="66040"/>
                  </a:lnTo>
                  <a:lnTo>
                    <a:pt x="3846880" y="62230"/>
                  </a:lnTo>
                  <a:cubicBezTo>
                    <a:pt x="3834780" y="64770"/>
                    <a:pt x="3810580" y="69850"/>
                    <a:pt x="3616977" y="69850"/>
                  </a:cubicBezTo>
                  <a:cubicBezTo>
                    <a:pt x="11433693" y="73660"/>
                    <a:pt x="19492413" y="55880"/>
                    <a:pt x="27514833" y="58420"/>
                  </a:cubicBezTo>
                  <a:lnTo>
                    <a:pt x="27212328" y="62230"/>
                  </a:lnTo>
                  <a:lnTo>
                    <a:pt x="28773253" y="55880"/>
                  </a:lnTo>
                  <a:cubicBezTo>
                    <a:pt x="28761151" y="57150"/>
                    <a:pt x="28688551" y="58420"/>
                    <a:pt x="28615951" y="59690"/>
                  </a:cubicBezTo>
                  <a:cubicBezTo>
                    <a:pt x="30612480" y="66040"/>
                    <a:pt x="32681609" y="55880"/>
                    <a:pt x="34617640" y="57150"/>
                  </a:cubicBezTo>
                  <a:cubicBezTo>
                    <a:pt x="34605539" y="58420"/>
                    <a:pt x="34315135" y="62230"/>
                    <a:pt x="34581338" y="64770"/>
                  </a:cubicBezTo>
                  <a:cubicBezTo>
                    <a:pt x="36021260" y="54610"/>
                    <a:pt x="36892472" y="77470"/>
                    <a:pt x="37606385" y="57150"/>
                  </a:cubicBezTo>
                  <a:cubicBezTo>
                    <a:pt x="37678985" y="58420"/>
                    <a:pt x="37715287" y="62230"/>
                    <a:pt x="37570083" y="64770"/>
                  </a:cubicBezTo>
                  <a:cubicBezTo>
                    <a:pt x="41575243" y="58420"/>
                    <a:pt x="42319741" y="58420"/>
                    <a:pt x="42742651" y="62230"/>
                  </a:cubicBezTo>
                  <a:cubicBezTo>
                    <a:pt x="42790909" y="59690"/>
                    <a:pt x="42841709" y="58420"/>
                    <a:pt x="42892509" y="55880"/>
                  </a:cubicBezTo>
                  <a:lnTo>
                    <a:pt x="42892509" y="20320"/>
                  </a:lnTo>
                  <a:cubicBezTo>
                    <a:pt x="42614380" y="19050"/>
                    <a:pt x="42334980" y="19050"/>
                    <a:pt x="42055580" y="17780"/>
                  </a:cubicBezTo>
                  <a:cubicBezTo>
                    <a:pt x="34678142" y="12700"/>
                    <a:pt x="27248629" y="0"/>
                    <a:pt x="18984207" y="24130"/>
                  </a:cubicBezTo>
                  <a:cubicBezTo>
                    <a:pt x="18996307" y="22860"/>
                    <a:pt x="18923707" y="21590"/>
                    <a:pt x="19141509" y="20320"/>
                  </a:cubicBezTo>
                  <a:cubicBezTo>
                    <a:pt x="16757774" y="24130"/>
                    <a:pt x="14591842" y="17780"/>
                    <a:pt x="12341208" y="21590"/>
                  </a:cubicBezTo>
                  <a:lnTo>
                    <a:pt x="12353308" y="20320"/>
                  </a:lnTo>
                  <a:cubicBezTo>
                    <a:pt x="6811426" y="34290"/>
                    <a:pt x="1002030" y="17780"/>
                    <a:pt x="438150" y="33020"/>
                  </a:cubicBezTo>
                  <a:lnTo>
                    <a:pt x="19050" y="33020"/>
                  </a:lnTo>
                  <a:lnTo>
                    <a:pt x="19050" y="78740"/>
                  </a:lnTo>
                  <a:cubicBezTo>
                    <a:pt x="19050" y="213360"/>
                    <a:pt x="20320" y="350520"/>
                    <a:pt x="20320" y="488950"/>
                  </a:cubicBezTo>
                  <a:cubicBezTo>
                    <a:pt x="7620" y="951230"/>
                    <a:pt x="11430" y="2732332"/>
                    <a:pt x="20320" y="4859187"/>
                  </a:cubicBezTo>
                  <a:cubicBezTo>
                    <a:pt x="26670" y="7485441"/>
                    <a:pt x="8890" y="10029441"/>
                    <a:pt x="13970" y="12649820"/>
                  </a:cubicBezTo>
                  <a:cubicBezTo>
                    <a:pt x="7620" y="14653294"/>
                    <a:pt x="21590" y="16733145"/>
                    <a:pt x="25400" y="18795373"/>
                  </a:cubicBezTo>
                  <a:cubicBezTo>
                    <a:pt x="20320" y="19565035"/>
                    <a:pt x="13970" y="20358199"/>
                    <a:pt x="15240" y="20954488"/>
                  </a:cubicBezTo>
                  <a:lnTo>
                    <a:pt x="19050" y="20941788"/>
                  </a:lnTo>
                  <a:cubicBezTo>
                    <a:pt x="13970" y="20991317"/>
                    <a:pt x="15240" y="21045927"/>
                    <a:pt x="19050" y="21097997"/>
                  </a:cubicBezTo>
                  <a:cubicBezTo>
                    <a:pt x="17780" y="21158957"/>
                    <a:pt x="17780" y="21221188"/>
                    <a:pt x="19050" y="21283417"/>
                  </a:cubicBezTo>
                  <a:cubicBezTo>
                    <a:pt x="19050" y="21284688"/>
                    <a:pt x="19050" y="21287227"/>
                    <a:pt x="17780" y="21288497"/>
                  </a:cubicBezTo>
                  <a:lnTo>
                    <a:pt x="16510" y="21275797"/>
                  </a:lnTo>
                  <a:cubicBezTo>
                    <a:pt x="12700" y="21299927"/>
                    <a:pt x="15240" y="21327867"/>
                    <a:pt x="19050" y="21355807"/>
                  </a:cubicBezTo>
                  <a:cubicBezTo>
                    <a:pt x="19050" y="21379938"/>
                    <a:pt x="20320" y="21402797"/>
                    <a:pt x="20320" y="21426927"/>
                  </a:cubicBezTo>
                  <a:lnTo>
                    <a:pt x="24130" y="21622507"/>
                  </a:lnTo>
                  <a:cubicBezTo>
                    <a:pt x="21590" y="21672038"/>
                    <a:pt x="34290" y="21795227"/>
                    <a:pt x="15240" y="21799038"/>
                  </a:cubicBezTo>
                  <a:cubicBezTo>
                    <a:pt x="15240" y="21755857"/>
                    <a:pt x="6350" y="21866347"/>
                    <a:pt x="1270" y="21769827"/>
                  </a:cubicBezTo>
                  <a:cubicBezTo>
                    <a:pt x="0" y="21781257"/>
                    <a:pt x="0" y="21809197"/>
                    <a:pt x="0" y="21838407"/>
                  </a:cubicBezTo>
                  <a:cubicBezTo>
                    <a:pt x="0" y="21847297"/>
                    <a:pt x="1270" y="21856188"/>
                    <a:pt x="1270" y="21863807"/>
                  </a:cubicBezTo>
                  <a:cubicBezTo>
                    <a:pt x="2540" y="21881588"/>
                    <a:pt x="5080" y="21894288"/>
                    <a:pt x="7620" y="21890477"/>
                  </a:cubicBezTo>
                  <a:cubicBezTo>
                    <a:pt x="17780" y="21900638"/>
                    <a:pt x="25400" y="21945088"/>
                    <a:pt x="33020" y="21884127"/>
                  </a:cubicBezTo>
                  <a:lnTo>
                    <a:pt x="60960" y="21884127"/>
                  </a:lnTo>
                  <a:cubicBezTo>
                    <a:pt x="91440" y="21884127"/>
                    <a:pt x="121920" y="21884127"/>
                    <a:pt x="152400" y="21885397"/>
                  </a:cubicBezTo>
                  <a:cubicBezTo>
                    <a:pt x="194310" y="21886667"/>
                    <a:pt x="234950" y="21887938"/>
                    <a:pt x="273050" y="21889207"/>
                  </a:cubicBezTo>
                  <a:cubicBezTo>
                    <a:pt x="991870" y="21915877"/>
                    <a:pt x="7319634" y="21899367"/>
                    <a:pt x="14168335" y="21882857"/>
                  </a:cubicBezTo>
                  <a:cubicBezTo>
                    <a:pt x="19976422" y="21891747"/>
                    <a:pt x="25784508" y="21871427"/>
                    <a:pt x="31435292" y="21884127"/>
                  </a:cubicBezTo>
                  <a:cubicBezTo>
                    <a:pt x="28313445" y="21886667"/>
                    <a:pt x="25227900" y="21891747"/>
                    <a:pt x="22009252" y="21895557"/>
                  </a:cubicBezTo>
                  <a:cubicBezTo>
                    <a:pt x="22081853" y="21894288"/>
                    <a:pt x="22118153" y="21893017"/>
                    <a:pt x="22190754" y="21891747"/>
                  </a:cubicBezTo>
                  <a:cubicBezTo>
                    <a:pt x="21948751" y="21894288"/>
                    <a:pt x="21682548" y="21898097"/>
                    <a:pt x="21404242" y="21896827"/>
                  </a:cubicBezTo>
                  <a:cubicBezTo>
                    <a:pt x="21331642" y="21895557"/>
                    <a:pt x="21476844" y="21894288"/>
                    <a:pt x="21573646" y="21893017"/>
                  </a:cubicBezTo>
                  <a:cubicBezTo>
                    <a:pt x="20508830" y="21882857"/>
                    <a:pt x="18463899" y="21899367"/>
                    <a:pt x="17798389" y="21891747"/>
                  </a:cubicBezTo>
                  <a:cubicBezTo>
                    <a:pt x="17495884" y="21893017"/>
                    <a:pt x="17362782" y="21896827"/>
                    <a:pt x="17532185" y="21900638"/>
                  </a:cubicBezTo>
                  <a:cubicBezTo>
                    <a:pt x="13611725" y="21903177"/>
                    <a:pt x="9412964" y="21905717"/>
                    <a:pt x="5407804" y="21913338"/>
                  </a:cubicBezTo>
                  <a:cubicBezTo>
                    <a:pt x="5214202" y="21912067"/>
                    <a:pt x="5177901" y="21909527"/>
                    <a:pt x="5238402" y="21905717"/>
                  </a:cubicBezTo>
                  <a:cubicBezTo>
                    <a:pt x="1826151" y="21922227"/>
                    <a:pt x="735330" y="21915877"/>
                    <a:pt x="368300" y="21913338"/>
                  </a:cubicBezTo>
                  <a:cubicBezTo>
                    <a:pt x="354330" y="21917147"/>
                    <a:pt x="405130" y="21918417"/>
                    <a:pt x="369570" y="21922227"/>
                  </a:cubicBezTo>
                  <a:cubicBezTo>
                    <a:pt x="487680" y="21927307"/>
                    <a:pt x="585470" y="21912067"/>
                    <a:pt x="692150" y="21919688"/>
                  </a:cubicBezTo>
                  <a:lnTo>
                    <a:pt x="678180" y="21923497"/>
                  </a:lnTo>
                  <a:cubicBezTo>
                    <a:pt x="755650" y="21926038"/>
                    <a:pt x="693420" y="21913338"/>
                    <a:pt x="774700" y="21918417"/>
                  </a:cubicBezTo>
                  <a:cubicBezTo>
                    <a:pt x="806450" y="21922227"/>
                    <a:pt x="767080" y="21923497"/>
                    <a:pt x="781050" y="21924767"/>
                  </a:cubicBezTo>
                  <a:cubicBezTo>
                    <a:pt x="946150" y="21923497"/>
                    <a:pt x="1898752" y="21927307"/>
                    <a:pt x="3387075" y="21917147"/>
                  </a:cubicBezTo>
                  <a:cubicBezTo>
                    <a:pt x="3750080" y="21926038"/>
                    <a:pt x="5081100" y="21917147"/>
                    <a:pt x="5661908" y="21926038"/>
                  </a:cubicBezTo>
                  <a:cubicBezTo>
                    <a:pt x="6073315" y="21922227"/>
                    <a:pt x="6472620" y="21923497"/>
                    <a:pt x="6629923" y="21917147"/>
                  </a:cubicBezTo>
                  <a:cubicBezTo>
                    <a:pt x="12147605" y="21922227"/>
                    <a:pt x="17786289" y="21913338"/>
                    <a:pt x="23437073" y="21913338"/>
                  </a:cubicBezTo>
                  <a:cubicBezTo>
                    <a:pt x="26087014" y="21895557"/>
                    <a:pt x="29245159" y="21917147"/>
                    <a:pt x="32391206" y="21910797"/>
                  </a:cubicBezTo>
                  <a:cubicBezTo>
                    <a:pt x="32415406" y="21910797"/>
                    <a:pt x="32403307" y="21912067"/>
                    <a:pt x="32391206" y="21912067"/>
                  </a:cubicBezTo>
                  <a:cubicBezTo>
                    <a:pt x="33419723" y="21908257"/>
                    <a:pt x="34908044" y="21905717"/>
                    <a:pt x="36130162" y="21908257"/>
                  </a:cubicBezTo>
                  <a:lnTo>
                    <a:pt x="37170777" y="21900638"/>
                  </a:lnTo>
                  <a:cubicBezTo>
                    <a:pt x="39506114" y="21905717"/>
                    <a:pt x="41865647" y="21908257"/>
                    <a:pt x="42167341" y="21908257"/>
                  </a:cubicBezTo>
                  <a:lnTo>
                    <a:pt x="42806151" y="21908257"/>
                  </a:lnTo>
                  <a:cubicBezTo>
                    <a:pt x="42802341" y="21909527"/>
                    <a:pt x="42790909" y="21910797"/>
                    <a:pt x="42766780" y="21912067"/>
                  </a:cubicBezTo>
                  <a:cubicBezTo>
                    <a:pt x="42785830" y="21913338"/>
                    <a:pt x="42858219" y="21913338"/>
                    <a:pt x="42893780" y="21909527"/>
                  </a:cubicBezTo>
                  <a:cubicBezTo>
                    <a:pt x="42898859" y="21909527"/>
                    <a:pt x="42903941" y="21908257"/>
                    <a:pt x="42907751" y="21908257"/>
                  </a:cubicBezTo>
                  <a:lnTo>
                    <a:pt x="42933151" y="21908257"/>
                  </a:lnTo>
                  <a:lnTo>
                    <a:pt x="42933151" y="21893017"/>
                  </a:lnTo>
                  <a:cubicBezTo>
                    <a:pt x="42940769" y="21889207"/>
                    <a:pt x="42926801" y="21890477"/>
                    <a:pt x="42933151" y="21882857"/>
                  </a:cubicBezTo>
                  <a:lnTo>
                    <a:pt x="42933151" y="21576788"/>
                  </a:lnTo>
                  <a:cubicBezTo>
                    <a:pt x="42938230" y="21595838"/>
                    <a:pt x="42930609" y="21659338"/>
                    <a:pt x="42939501" y="21650447"/>
                  </a:cubicBezTo>
                  <a:cubicBezTo>
                    <a:pt x="42943309" y="21605997"/>
                    <a:pt x="42936959" y="21586947"/>
                    <a:pt x="42933151" y="21576788"/>
                  </a:cubicBezTo>
                  <a:cubicBezTo>
                    <a:pt x="42933151" y="21395177"/>
                    <a:pt x="42934419" y="21212297"/>
                    <a:pt x="42934419" y="21030688"/>
                  </a:cubicBezTo>
                  <a:cubicBezTo>
                    <a:pt x="42935691" y="20915117"/>
                    <a:pt x="42935691" y="20440454"/>
                    <a:pt x="42936959" y="19917553"/>
                  </a:cubicBezTo>
                  <a:cubicBezTo>
                    <a:pt x="42943309" y="20969727"/>
                    <a:pt x="42938230" y="21258017"/>
                    <a:pt x="42936959" y="21541227"/>
                  </a:cubicBezTo>
                  <a:cubicBezTo>
                    <a:pt x="42940769" y="21555197"/>
                    <a:pt x="42942041" y="21504397"/>
                    <a:pt x="42945851" y="21539957"/>
                  </a:cubicBezTo>
                  <a:cubicBezTo>
                    <a:pt x="42950930" y="21421847"/>
                    <a:pt x="42935691" y="21324057"/>
                    <a:pt x="42943309" y="21217377"/>
                  </a:cubicBezTo>
                  <a:lnTo>
                    <a:pt x="42947119" y="21231347"/>
                  </a:lnTo>
                  <a:cubicBezTo>
                    <a:pt x="42949659" y="21153877"/>
                    <a:pt x="42936959" y="21216107"/>
                    <a:pt x="42942041" y="21134827"/>
                  </a:cubicBezTo>
                  <a:cubicBezTo>
                    <a:pt x="42947119" y="21105617"/>
                    <a:pt x="42948391" y="21146257"/>
                    <a:pt x="42949659" y="21131017"/>
                  </a:cubicBezTo>
                  <a:close/>
                  <a:moveTo>
                    <a:pt x="42477219" y="21881586"/>
                  </a:moveTo>
                  <a:lnTo>
                    <a:pt x="42505159" y="21881586"/>
                  </a:lnTo>
                  <a:cubicBezTo>
                    <a:pt x="42498809" y="21880317"/>
                    <a:pt x="42489919" y="21880317"/>
                    <a:pt x="42477219" y="21881586"/>
                  </a:cubicBezTo>
                  <a:close/>
                </a:path>
              </a:pathLst>
            </a:custGeom>
            <a:solidFill>
              <a:srgbClr val="2247E4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71800" y="1077893"/>
            <a:ext cx="13912944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GB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chỉ ra các số thập phân xuất hiện trong đoạn tin Hình 7.1a và Hình 7.1b. Tìm số đối của các số thập phân đó.</a:t>
            </a:r>
            <a:endParaRPr lang="en-US" sz="4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6458">
            <a:off x="17384844" y="1446893"/>
            <a:ext cx="2427018" cy="206517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17009290" y="58528"/>
            <a:ext cx="1154164" cy="11038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286297">
            <a:off x="-1380756" y="6849712"/>
            <a:ext cx="2427018" cy="20651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-42700" y="9269812"/>
            <a:ext cx="1154164" cy="110380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812562" y="1104271"/>
            <a:ext cx="1620731" cy="14201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62" y="3890704"/>
            <a:ext cx="7395361" cy="3939417"/>
          </a:xfrm>
          <a:prstGeom prst="rect">
            <a:avLst/>
          </a:prstGeom>
        </p:spPr>
      </p:pic>
      <p:sp>
        <p:nvSpPr>
          <p:cNvPr id="25" name="Text Box 32"/>
          <p:cNvSpPr txBox="1"/>
          <p:nvPr/>
        </p:nvSpPr>
        <p:spPr>
          <a:xfrm>
            <a:off x="8414870" y="3908733"/>
            <a:ext cx="893820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Các số thập phân trong Hình 7.1a là: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29,96; 14,26; 7,5; 3,4.</a:t>
            </a:r>
            <a:endParaRPr lang="en-US" sz="4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32"/>
          <p:cNvSpPr txBox="1"/>
          <p:nvPr/>
        </p:nvSpPr>
        <p:spPr>
          <a:xfrm>
            <a:off x="8414870" y="5906586"/>
            <a:ext cx="893820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Số đối của các số thập phân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29,96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; 14,26; 7,5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3,4 lần lượt là: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-29,96; -14,26; -7,5; -3,4</a:t>
            </a:r>
            <a:endParaRPr lang="en-US" sz="4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" y="723901"/>
            <a:ext cx="17297400" cy="8560932"/>
            <a:chOff x="0" y="0"/>
            <a:chExt cx="42956010" cy="21920957"/>
          </a:xfrm>
        </p:grpSpPr>
        <p:sp>
          <p:nvSpPr>
            <p:cNvPr id="3" name="Freeform 3"/>
            <p:cNvSpPr/>
            <p:nvPr/>
          </p:nvSpPr>
          <p:spPr>
            <a:xfrm>
              <a:off x="1270" y="-10160"/>
              <a:ext cx="42952201" cy="21945088"/>
            </a:xfrm>
            <a:custGeom>
              <a:avLst/>
              <a:gdLst/>
              <a:ahLst/>
              <a:cxnLst/>
              <a:rect l="l" t="t" r="r" b="b"/>
              <a:pathLst>
                <a:path w="42952201" h="21945088">
                  <a:moveTo>
                    <a:pt x="42949659" y="21131017"/>
                  </a:moveTo>
                  <a:cubicBezTo>
                    <a:pt x="42948391" y="20965917"/>
                    <a:pt x="42952201" y="20405200"/>
                    <a:pt x="42942041" y="19682541"/>
                  </a:cubicBezTo>
                  <a:cubicBezTo>
                    <a:pt x="42950930" y="19506282"/>
                    <a:pt x="42942041" y="18860000"/>
                    <a:pt x="42950930" y="18577986"/>
                  </a:cubicBezTo>
                  <a:cubicBezTo>
                    <a:pt x="42947119" y="18378226"/>
                    <a:pt x="42948391" y="18178467"/>
                    <a:pt x="42942041" y="18107962"/>
                  </a:cubicBezTo>
                  <a:lnTo>
                    <a:pt x="42942041" y="17914078"/>
                  </a:lnTo>
                  <a:cubicBezTo>
                    <a:pt x="42944580" y="15822475"/>
                    <a:pt x="42945851" y="13801376"/>
                    <a:pt x="42939501" y="11703898"/>
                  </a:cubicBezTo>
                  <a:cubicBezTo>
                    <a:pt x="42939501" y="11116369"/>
                    <a:pt x="42938230" y="10534715"/>
                    <a:pt x="42938230" y="9947187"/>
                  </a:cubicBezTo>
                  <a:cubicBezTo>
                    <a:pt x="42935691" y="9794429"/>
                    <a:pt x="42934419" y="9635796"/>
                    <a:pt x="42933151" y="9471288"/>
                  </a:cubicBezTo>
                  <a:cubicBezTo>
                    <a:pt x="42931880" y="8742753"/>
                    <a:pt x="42934419" y="8043593"/>
                    <a:pt x="42934419" y="7350309"/>
                  </a:cubicBezTo>
                  <a:cubicBezTo>
                    <a:pt x="42936959" y="6774531"/>
                    <a:pt x="42938230" y="6181126"/>
                    <a:pt x="42935691" y="5593597"/>
                  </a:cubicBezTo>
                  <a:cubicBezTo>
                    <a:pt x="42935691" y="5581847"/>
                    <a:pt x="42936959" y="5587722"/>
                    <a:pt x="42936959" y="5593597"/>
                  </a:cubicBezTo>
                  <a:cubicBezTo>
                    <a:pt x="42933151" y="5094198"/>
                    <a:pt x="42930609" y="4371538"/>
                    <a:pt x="42933151" y="3778133"/>
                  </a:cubicBezTo>
                  <a:lnTo>
                    <a:pt x="42928069" y="3437367"/>
                  </a:lnTo>
                  <a:lnTo>
                    <a:pt x="42928069" y="2479695"/>
                  </a:lnTo>
                  <a:cubicBezTo>
                    <a:pt x="42930609" y="1604276"/>
                    <a:pt x="42933151" y="974090"/>
                    <a:pt x="42933151" y="783590"/>
                  </a:cubicBezTo>
                  <a:cubicBezTo>
                    <a:pt x="42933151" y="548640"/>
                    <a:pt x="42933151" y="311150"/>
                    <a:pt x="42934419" y="74930"/>
                  </a:cubicBezTo>
                  <a:lnTo>
                    <a:pt x="42934419" y="17780"/>
                  </a:lnTo>
                  <a:lnTo>
                    <a:pt x="42893780" y="17780"/>
                  </a:lnTo>
                  <a:lnTo>
                    <a:pt x="42893780" y="52070"/>
                  </a:lnTo>
                  <a:lnTo>
                    <a:pt x="42900130" y="52070"/>
                  </a:lnTo>
                  <a:lnTo>
                    <a:pt x="42900130" y="74930"/>
                  </a:lnTo>
                  <a:cubicBezTo>
                    <a:pt x="42900130" y="100330"/>
                    <a:pt x="42901401" y="127000"/>
                    <a:pt x="42901401" y="153670"/>
                  </a:cubicBezTo>
                  <a:cubicBezTo>
                    <a:pt x="42901401" y="191770"/>
                    <a:pt x="42901401" y="231140"/>
                    <a:pt x="42902669" y="270510"/>
                  </a:cubicBezTo>
                  <a:lnTo>
                    <a:pt x="42902669" y="508000"/>
                  </a:lnTo>
                  <a:cubicBezTo>
                    <a:pt x="42902669" y="661670"/>
                    <a:pt x="42903941" y="815340"/>
                    <a:pt x="42909019" y="965200"/>
                  </a:cubicBezTo>
                  <a:lnTo>
                    <a:pt x="42903941" y="955040"/>
                  </a:lnTo>
                  <a:cubicBezTo>
                    <a:pt x="42906480" y="993140"/>
                    <a:pt x="42906480" y="1033780"/>
                    <a:pt x="42907751" y="1193006"/>
                  </a:cubicBezTo>
                  <a:cubicBezTo>
                    <a:pt x="42907751" y="1298761"/>
                    <a:pt x="42909019" y="1404517"/>
                    <a:pt x="42909019" y="1516147"/>
                  </a:cubicBezTo>
                  <a:cubicBezTo>
                    <a:pt x="42910291" y="2185930"/>
                    <a:pt x="42905209" y="2885089"/>
                    <a:pt x="42909019" y="3554872"/>
                  </a:cubicBezTo>
                  <a:lnTo>
                    <a:pt x="42906480" y="3490244"/>
                  </a:lnTo>
                  <a:cubicBezTo>
                    <a:pt x="42905209" y="4436166"/>
                    <a:pt x="42906480" y="5352711"/>
                    <a:pt x="42907751" y="6257505"/>
                  </a:cubicBezTo>
                  <a:cubicBezTo>
                    <a:pt x="42907751" y="6686401"/>
                    <a:pt x="42906480" y="7115298"/>
                    <a:pt x="42907751" y="7544194"/>
                  </a:cubicBezTo>
                  <a:cubicBezTo>
                    <a:pt x="42906480" y="8490115"/>
                    <a:pt x="42910291" y="9124646"/>
                    <a:pt x="42910291" y="10076443"/>
                  </a:cubicBezTo>
                  <a:lnTo>
                    <a:pt x="42905209" y="10099944"/>
                  </a:lnTo>
                  <a:cubicBezTo>
                    <a:pt x="42922991" y="11698023"/>
                    <a:pt x="42889969" y="13454735"/>
                    <a:pt x="42909019" y="15117441"/>
                  </a:cubicBezTo>
                  <a:lnTo>
                    <a:pt x="42902669" y="14999935"/>
                  </a:lnTo>
                  <a:cubicBezTo>
                    <a:pt x="42912830" y="15258448"/>
                    <a:pt x="42898859" y="16004610"/>
                    <a:pt x="42915369" y="15910605"/>
                  </a:cubicBezTo>
                  <a:lnTo>
                    <a:pt x="42910291" y="16204370"/>
                  </a:lnTo>
                  <a:cubicBezTo>
                    <a:pt x="42931880" y="17332425"/>
                    <a:pt x="42900130" y="18260720"/>
                    <a:pt x="42914101" y="19647289"/>
                  </a:cubicBezTo>
                  <a:lnTo>
                    <a:pt x="42910291" y="19559159"/>
                  </a:lnTo>
                  <a:cubicBezTo>
                    <a:pt x="42912830" y="19929302"/>
                    <a:pt x="42915369" y="20358199"/>
                    <a:pt x="42911559" y="20628463"/>
                  </a:cubicBezTo>
                  <a:cubicBezTo>
                    <a:pt x="42911559" y="20587335"/>
                    <a:pt x="42910291" y="20604962"/>
                    <a:pt x="42909019" y="20516832"/>
                  </a:cubicBezTo>
                  <a:cubicBezTo>
                    <a:pt x="42893780" y="21066247"/>
                    <a:pt x="42910291" y="21344377"/>
                    <a:pt x="42910291" y="21608538"/>
                  </a:cubicBezTo>
                  <a:lnTo>
                    <a:pt x="42902669" y="21578057"/>
                  </a:lnTo>
                  <a:cubicBezTo>
                    <a:pt x="42905209" y="21616157"/>
                    <a:pt x="42906480" y="21665688"/>
                    <a:pt x="42906480" y="21719027"/>
                  </a:cubicBezTo>
                  <a:lnTo>
                    <a:pt x="42906480" y="21880317"/>
                  </a:lnTo>
                  <a:cubicBezTo>
                    <a:pt x="42902669" y="21880317"/>
                    <a:pt x="42900130" y="21879047"/>
                    <a:pt x="42895051" y="21879047"/>
                  </a:cubicBezTo>
                  <a:lnTo>
                    <a:pt x="42892509" y="21880317"/>
                  </a:lnTo>
                  <a:lnTo>
                    <a:pt x="42881080" y="21885397"/>
                  </a:lnTo>
                  <a:lnTo>
                    <a:pt x="42873459" y="21885397"/>
                  </a:lnTo>
                  <a:cubicBezTo>
                    <a:pt x="42853141" y="21880317"/>
                    <a:pt x="42856951" y="21882857"/>
                    <a:pt x="42848059" y="21877777"/>
                  </a:cubicBezTo>
                  <a:cubicBezTo>
                    <a:pt x="42743919" y="21876507"/>
                    <a:pt x="42729951" y="21866347"/>
                    <a:pt x="42656291" y="21861267"/>
                  </a:cubicBezTo>
                  <a:cubicBezTo>
                    <a:pt x="42656291" y="21861267"/>
                    <a:pt x="42657559" y="21861267"/>
                    <a:pt x="42656291" y="21862538"/>
                  </a:cubicBezTo>
                  <a:cubicBezTo>
                    <a:pt x="42605491" y="21871427"/>
                    <a:pt x="42535641" y="21866347"/>
                    <a:pt x="42495001" y="21865077"/>
                  </a:cubicBezTo>
                  <a:lnTo>
                    <a:pt x="42478491" y="21861267"/>
                  </a:lnTo>
                  <a:cubicBezTo>
                    <a:pt x="42454359" y="21852377"/>
                    <a:pt x="42360380" y="21877777"/>
                    <a:pt x="42392130" y="21863807"/>
                  </a:cubicBezTo>
                  <a:cubicBezTo>
                    <a:pt x="42181309" y="21867617"/>
                    <a:pt x="41940009" y="21867617"/>
                    <a:pt x="39820718" y="21867617"/>
                  </a:cubicBezTo>
                  <a:cubicBezTo>
                    <a:pt x="39506114" y="21873967"/>
                    <a:pt x="38102491" y="21867617"/>
                    <a:pt x="38598600" y="21877777"/>
                  </a:cubicBezTo>
                  <a:cubicBezTo>
                    <a:pt x="38041992" y="21865077"/>
                    <a:pt x="36372166" y="21862538"/>
                    <a:pt x="35755056" y="21862538"/>
                  </a:cubicBezTo>
                  <a:cubicBezTo>
                    <a:pt x="35779256" y="21861267"/>
                    <a:pt x="35803459" y="21859997"/>
                    <a:pt x="35900260" y="21859997"/>
                  </a:cubicBezTo>
                  <a:cubicBezTo>
                    <a:pt x="34702342" y="21843488"/>
                    <a:pt x="34472437" y="21875238"/>
                    <a:pt x="33347122" y="21854917"/>
                  </a:cubicBezTo>
                  <a:cubicBezTo>
                    <a:pt x="33165617" y="21868888"/>
                    <a:pt x="31302190" y="21851107"/>
                    <a:pt x="30660880" y="21866347"/>
                  </a:cubicBezTo>
                  <a:cubicBezTo>
                    <a:pt x="30527778" y="21863807"/>
                    <a:pt x="30479378" y="21859997"/>
                    <a:pt x="30527778" y="21858727"/>
                  </a:cubicBezTo>
                  <a:cubicBezTo>
                    <a:pt x="28494950" y="21856188"/>
                    <a:pt x="26256414" y="21854917"/>
                    <a:pt x="24550290" y="21852377"/>
                  </a:cubicBezTo>
                  <a:cubicBezTo>
                    <a:pt x="23086167" y="21865077"/>
                    <a:pt x="21004936" y="21847297"/>
                    <a:pt x="19734418" y="21863807"/>
                  </a:cubicBezTo>
                  <a:cubicBezTo>
                    <a:pt x="18693803" y="21859997"/>
                    <a:pt x="16999778" y="21853647"/>
                    <a:pt x="15547756" y="21859997"/>
                  </a:cubicBezTo>
                  <a:lnTo>
                    <a:pt x="15692958" y="21857457"/>
                  </a:lnTo>
                  <a:cubicBezTo>
                    <a:pt x="14047333" y="21858727"/>
                    <a:pt x="11990303" y="21858727"/>
                    <a:pt x="10864985" y="21870157"/>
                  </a:cubicBezTo>
                  <a:cubicBezTo>
                    <a:pt x="10380978" y="21853647"/>
                    <a:pt x="9667068" y="21857457"/>
                    <a:pt x="8953157" y="21852377"/>
                  </a:cubicBezTo>
                  <a:cubicBezTo>
                    <a:pt x="7852041" y="21859997"/>
                    <a:pt x="5637708" y="21857457"/>
                    <a:pt x="3955783" y="21865077"/>
                  </a:cubicBezTo>
                  <a:cubicBezTo>
                    <a:pt x="3701679" y="21857457"/>
                    <a:pt x="2576362" y="21868888"/>
                    <a:pt x="2491661" y="21857457"/>
                  </a:cubicBezTo>
                  <a:cubicBezTo>
                    <a:pt x="1004570" y="21865077"/>
                    <a:pt x="814070" y="21868888"/>
                    <a:pt x="617220" y="21870157"/>
                  </a:cubicBezTo>
                  <a:lnTo>
                    <a:pt x="318770" y="21870157"/>
                  </a:lnTo>
                  <a:lnTo>
                    <a:pt x="168910" y="21868888"/>
                  </a:lnTo>
                  <a:lnTo>
                    <a:pt x="93980" y="21867617"/>
                  </a:lnTo>
                  <a:lnTo>
                    <a:pt x="58420" y="21867617"/>
                  </a:lnTo>
                  <a:lnTo>
                    <a:pt x="45720" y="21866347"/>
                  </a:lnTo>
                  <a:lnTo>
                    <a:pt x="48260" y="21866347"/>
                  </a:lnTo>
                  <a:cubicBezTo>
                    <a:pt x="52070" y="21724107"/>
                    <a:pt x="55880" y="21584407"/>
                    <a:pt x="58420" y="21449788"/>
                  </a:cubicBezTo>
                  <a:cubicBezTo>
                    <a:pt x="55880" y="21425657"/>
                    <a:pt x="53340" y="21401527"/>
                    <a:pt x="49530" y="21376127"/>
                  </a:cubicBezTo>
                  <a:cubicBezTo>
                    <a:pt x="46990" y="21211027"/>
                    <a:pt x="45720" y="21028147"/>
                    <a:pt x="45720" y="20646088"/>
                  </a:cubicBezTo>
                  <a:cubicBezTo>
                    <a:pt x="46990" y="20452204"/>
                    <a:pt x="48260" y="20252444"/>
                    <a:pt x="45720" y="20046808"/>
                  </a:cubicBezTo>
                  <a:lnTo>
                    <a:pt x="45720" y="19917553"/>
                  </a:lnTo>
                  <a:lnTo>
                    <a:pt x="48260" y="19888176"/>
                  </a:lnTo>
                  <a:lnTo>
                    <a:pt x="49530" y="19570910"/>
                  </a:lnTo>
                  <a:cubicBezTo>
                    <a:pt x="50800" y="19576786"/>
                    <a:pt x="53340" y="19576786"/>
                    <a:pt x="54610" y="19600287"/>
                  </a:cubicBezTo>
                  <a:lnTo>
                    <a:pt x="54610" y="19664915"/>
                  </a:lnTo>
                  <a:lnTo>
                    <a:pt x="54610" y="19606162"/>
                  </a:lnTo>
                  <a:cubicBezTo>
                    <a:pt x="55880" y="19623788"/>
                    <a:pt x="57150" y="19647289"/>
                    <a:pt x="57150" y="19682541"/>
                  </a:cubicBezTo>
                  <a:lnTo>
                    <a:pt x="57150" y="18025710"/>
                  </a:lnTo>
                  <a:cubicBezTo>
                    <a:pt x="58420" y="18037460"/>
                    <a:pt x="59690" y="18049211"/>
                    <a:pt x="58420" y="18090337"/>
                  </a:cubicBezTo>
                  <a:cubicBezTo>
                    <a:pt x="69850" y="17667316"/>
                    <a:pt x="57150" y="17491057"/>
                    <a:pt x="57150" y="17220795"/>
                  </a:cubicBezTo>
                  <a:lnTo>
                    <a:pt x="57150" y="17167917"/>
                  </a:lnTo>
                  <a:cubicBezTo>
                    <a:pt x="57150" y="17073912"/>
                    <a:pt x="59690" y="16974033"/>
                    <a:pt x="63500" y="16844776"/>
                  </a:cubicBezTo>
                  <a:cubicBezTo>
                    <a:pt x="50800" y="16768398"/>
                    <a:pt x="64770" y="15981109"/>
                    <a:pt x="54610" y="15616841"/>
                  </a:cubicBezTo>
                  <a:lnTo>
                    <a:pt x="54610" y="15487584"/>
                  </a:lnTo>
                  <a:cubicBezTo>
                    <a:pt x="57150" y="15464083"/>
                    <a:pt x="58420" y="15452332"/>
                    <a:pt x="59690" y="15469959"/>
                  </a:cubicBezTo>
                  <a:cubicBezTo>
                    <a:pt x="62230" y="14482911"/>
                    <a:pt x="63500" y="13390106"/>
                    <a:pt x="66040" y="12549940"/>
                  </a:cubicBezTo>
                  <a:cubicBezTo>
                    <a:pt x="53340" y="11833155"/>
                    <a:pt x="71120" y="10816730"/>
                    <a:pt x="54610" y="10205700"/>
                  </a:cubicBezTo>
                  <a:cubicBezTo>
                    <a:pt x="58420" y="9694549"/>
                    <a:pt x="64770" y="8872009"/>
                    <a:pt x="58420" y="8161099"/>
                  </a:cubicBezTo>
                  <a:lnTo>
                    <a:pt x="60960" y="8231602"/>
                  </a:lnTo>
                  <a:cubicBezTo>
                    <a:pt x="59690" y="7426688"/>
                    <a:pt x="59690" y="6427888"/>
                    <a:pt x="48260" y="5875611"/>
                  </a:cubicBezTo>
                  <a:cubicBezTo>
                    <a:pt x="64770" y="5640600"/>
                    <a:pt x="60960" y="5293958"/>
                    <a:pt x="66040" y="4947316"/>
                  </a:cubicBezTo>
                  <a:cubicBezTo>
                    <a:pt x="58420" y="4412665"/>
                    <a:pt x="60960" y="3331611"/>
                    <a:pt x="53340" y="2514946"/>
                  </a:cubicBezTo>
                  <a:cubicBezTo>
                    <a:pt x="60960" y="2391565"/>
                    <a:pt x="50800" y="1839288"/>
                    <a:pt x="60960" y="1798161"/>
                  </a:cubicBezTo>
                  <a:cubicBezTo>
                    <a:pt x="53340" y="1028700"/>
                    <a:pt x="49530" y="836930"/>
                    <a:pt x="48260" y="638810"/>
                  </a:cubicBezTo>
                  <a:lnTo>
                    <a:pt x="48260" y="339090"/>
                  </a:lnTo>
                  <a:lnTo>
                    <a:pt x="49530" y="189230"/>
                  </a:lnTo>
                  <a:lnTo>
                    <a:pt x="50800" y="114300"/>
                  </a:lnTo>
                  <a:lnTo>
                    <a:pt x="50800" y="78740"/>
                  </a:lnTo>
                  <a:lnTo>
                    <a:pt x="52070" y="66040"/>
                  </a:lnTo>
                  <a:lnTo>
                    <a:pt x="64770" y="66040"/>
                  </a:lnTo>
                  <a:cubicBezTo>
                    <a:pt x="210820" y="69850"/>
                    <a:pt x="354330" y="73660"/>
                    <a:pt x="492760" y="77470"/>
                  </a:cubicBezTo>
                  <a:cubicBezTo>
                    <a:pt x="558800" y="71120"/>
                    <a:pt x="633730" y="58420"/>
                    <a:pt x="701040" y="50800"/>
                  </a:cubicBezTo>
                  <a:cubicBezTo>
                    <a:pt x="707390" y="52070"/>
                    <a:pt x="707390" y="53340"/>
                    <a:pt x="692150" y="53340"/>
                  </a:cubicBezTo>
                  <a:cubicBezTo>
                    <a:pt x="788670" y="50800"/>
                    <a:pt x="877570" y="62230"/>
                    <a:pt x="974090" y="59690"/>
                  </a:cubicBezTo>
                  <a:cubicBezTo>
                    <a:pt x="972820" y="60960"/>
                    <a:pt x="972820" y="60960"/>
                    <a:pt x="957580" y="63500"/>
                  </a:cubicBezTo>
                  <a:cubicBezTo>
                    <a:pt x="1221141" y="58420"/>
                    <a:pt x="2128655" y="72390"/>
                    <a:pt x="3145070" y="63500"/>
                  </a:cubicBezTo>
                  <a:lnTo>
                    <a:pt x="3205571" y="66040"/>
                  </a:lnTo>
                  <a:lnTo>
                    <a:pt x="3846880" y="62230"/>
                  </a:lnTo>
                  <a:cubicBezTo>
                    <a:pt x="3834780" y="64770"/>
                    <a:pt x="3810580" y="69850"/>
                    <a:pt x="3616977" y="69850"/>
                  </a:cubicBezTo>
                  <a:cubicBezTo>
                    <a:pt x="11433693" y="73660"/>
                    <a:pt x="19492413" y="55880"/>
                    <a:pt x="27514833" y="58420"/>
                  </a:cubicBezTo>
                  <a:lnTo>
                    <a:pt x="27212328" y="62230"/>
                  </a:lnTo>
                  <a:lnTo>
                    <a:pt x="28773253" y="55880"/>
                  </a:lnTo>
                  <a:cubicBezTo>
                    <a:pt x="28761151" y="57150"/>
                    <a:pt x="28688551" y="58420"/>
                    <a:pt x="28615951" y="59690"/>
                  </a:cubicBezTo>
                  <a:cubicBezTo>
                    <a:pt x="30612480" y="66040"/>
                    <a:pt x="32681609" y="55880"/>
                    <a:pt x="34617640" y="57150"/>
                  </a:cubicBezTo>
                  <a:cubicBezTo>
                    <a:pt x="34605539" y="58420"/>
                    <a:pt x="34315135" y="62230"/>
                    <a:pt x="34581338" y="64770"/>
                  </a:cubicBezTo>
                  <a:cubicBezTo>
                    <a:pt x="36021260" y="54610"/>
                    <a:pt x="36892472" y="77470"/>
                    <a:pt x="37606385" y="57150"/>
                  </a:cubicBezTo>
                  <a:cubicBezTo>
                    <a:pt x="37678985" y="58420"/>
                    <a:pt x="37715287" y="62230"/>
                    <a:pt x="37570083" y="64770"/>
                  </a:cubicBezTo>
                  <a:cubicBezTo>
                    <a:pt x="41575243" y="58420"/>
                    <a:pt x="42319741" y="58420"/>
                    <a:pt x="42742651" y="62230"/>
                  </a:cubicBezTo>
                  <a:cubicBezTo>
                    <a:pt x="42790909" y="59690"/>
                    <a:pt x="42841709" y="58420"/>
                    <a:pt x="42892509" y="55880"/>
                  </a:cubicBezTo>
                  <a:lnTo>
                    <a:pt x="42892509" y="20320"/>
                  </a:lnTo>
                  <a:cubicBezTo>
                    <a:pt x="42614380" y="19050"/>
                    <a:pt x="42334980" y="19050"/>
                    <a:pt x="42055580" y="17780"/>
                  </a:cubicBezTo>
                  <a:cubicBezTo>
                    <a:pt x="34678142" y="12700"/>
                    <a:pt x="27248629" y="0"/>
                    <a:pt x="18984207" y="24130"/>
                  </a:cubicBezTo>
                  <a:cubicBezTo>
                    <a:pt x="18996307" y="22860"/>
                    <a:pt x="18923707" y="21590"/>
                    <a:pt x="19141509" y="20320"/>
                  </a:cubicBezTo>
                  <a:cubicBezTo>
                    <a:pt x="16757774" y="24130"/>
                    <a:pt x="14591842" y="17780"/>
                    <a:pt x="12341208" y="21590"/>
                  </a:cubicBezTo>
                  <a:lnTo>
                    <a:pt x="12353308" y="20320"/>
                  </a:lnTo>
                  <a:cubicBezTo>
                    <a:pt x="6811426" y="34290"/>
                    <a:pt x="1002030" y="17780"/>
                    <a:pt x="438150" y="33020"/>
                  </a:cubicBezTo>
                  <a:lnTo>
                    <a:pt x="19050" y="33020"/>
                  </a:lnTo>
                  <a:lnTo>
                    <a:pt x="19050" y="78740"/>
                  </a:lnTo>
                  <a:cubicBezTo>
                    <a:pt x="19050" y="213360"/>
                    <a:pt x="20320" y="350520"/>
                    <a:pt x="20320" y="488950"/>
                  </a:cubicBezTo>
                  <a:cubicBezTo>
                    <a:pt x="7620" y="951230"/>
                    <a:pt x="11430" y="2732332"/>
                    <a:pt x="20320" y="4859187"/>
                  </a:cubicBezTo>
                  <a:cubicBezTo>
                    <a:pt x="26670" y="7485441"/>
                    <a:pt x="8890" y="10029441"/>
                    <a:pt x="13970" y="12649820"/>
                  </a:cubicBezTo>
                  <a:cubicBezTo>
                    <a:pt x="7620" y="14653294"/>
                    <a:pt x="21590" y="16733145"/>
                    <a:pt x="25400" y="18795373"/>
                  </a:cubicBezTo>
                  <a:cubicBezTo>
                    <a:pt x="20320" y="19565035"/>
                    <a:pt x="13970" y="20358199"/>
                    <a:pt x="15240" y="20954488"/>
                  </a:cubicBezTo>
                  <a:lnTo>
                    <a:pt x="19050" y="20941788"/>
                  </a:lnTo>
                  <a:cubicBezTo>
                    <a:pt x="13970" y="20991317"/>
                    <a:pt x="15240" y="21045927"/>
                    <a:pt x="19050" y="21097997"/>
                  </a:cubicBezTo>
                  <a:cubicBezTo>
                    <a:pt x="17780" y="21158957"/>
                    <a:pt x="17780" y="21221188"/>
                    <a:pt x="19050" y="21283417"/>
                  </a:cubicBezTo>
                  <a:cubicBezTo>
                    <a:pt x="19050" y="21284688"/>
                    <a:pt x="19050" y="21287227"/>
                    <a:pt x="17780" y="21288497"/>
                  </a:cubicBezTo>
                  <a:lnTo>
                    <a:pt x="16510" y="21275797"/>
                  </a:lnTo>
                  <a:cubicBezTo>
                    <a:pt x="12700" y="21299927"/>
                    <a:pt x="15240" y="21327867"/>
                    <a:pt x="19050" y="21355807"/>
                  </a:cubicBezTo>
                  <a:cubicBezTo>
                    <a:pt x="19050" y="21379938"/>
                    <a:pt x="20320" y="21402797"/>
                    <a:pt x="20320" y="21426927"/>
                  </a:cubicBezTo>
                  <a:lnTo>
                    <a:pt x="24130" y="21622507"/>
                  </a:lnTo>
                  <a:cubicBezTo>
                    <a:pt x="21590" y="21672038"/>
                    <a:pt x="34290" y="21795227"/>
                    <a:pt x="15240" y="21799038"/>
                  </a:cubicBezTo>
                  <a:cubicBezTo>
                    <a:pt x="15240" y="21755857"/>
                    <a:pt x="6350" y="21866347"/>
                    <a:pt x="1270" y="21769827"/>
                  </a:cubicBezTo>
                  <a:cubicBezTo>
                    <a:pt x="0" y="21781257"/>
                    <a:pt x="0" y="21809197"/>
                    <a:pt x="0" y="21838407"/>
                  </a:cubicBezTo>
                  <a:cubicBezTo>
                    <a:pt x="0" y="21847297"/>
                    <a:pt x="1270" y="21856188"/>
                    <a:pt x="1270" y="21863807"/>
                  </a:cubicBezTo>
                  <a:cubicBezTo>
                    <a:pt x="2540" y="21881588"/>
                    <a:pt x="5080" y="21894288"/>
                    <a:pt x="7620" y="21890477"/>
                  </a:cubicBezTo>
                  <a:cubicBezTo>
                    <a:pt x="17780" y="21900638"/>
                    <a:pt x="25400" y="21945088"/>
                    <a:pt x="33020" y="21884127"/>
                  </a:cubicBezTo>
                  <a:lnTo>
                    <a:pt x="60960" y="21884127"/>
                  </a:lnTo>
                  <a:cubicBezTo>
                    <a:pt x="91440" y="21884127"/>
                    <a:pt x="121920" y="21884127"/>
                    <a:pt x="152400" y="21885397"/>
                  </a:cubicBezTo>
                  <a:cubicBezTo>
                    <a:pt x="194310" y="21886667"/>
                    <a:pt x="234950" y="21887938"/>
                    <a:pt x="273050" y="21889207"/>
                  </a:cubicBezTo>
                  <a:cubicBezTo>
                    <a:pt x="991870" y="21915877"/>
                    <a:pt x="7319634" y="21899367"/>
                    <a:pt x="14168335" y="21882857"/>
                  </a:cubicBezTo>
                  <a:cubicBezTo>
                    <a:pt x="19976422" y="21891747"/>
                    <a:pt x="25784508" y="21871427"/>
                    <a:pt x="31435292" y="21884127"/>
                  </a:cubicBezTo>
                  <a:cubicBezTo>
                    <a:pt x="28313445" y="21886667"/>
                    <a:pt x="25227900" y="21891747"/>
                    <a:pt x="22009252" y="21895557"/>
                  </a:cubicBezTo>
                  <a:cubicBezTo>
                    <a:pt x="22081853" y="21894288"/>
                    <a:pt x="22118153" y="21893017"/>
                    <a:pt x="22190754" y="21891747"/>
                  </a:cubicBezTo>
                  <a:cubicBezTo>
                    <a:pt x="21948751" y="21894288"/>
                    <a:pt x="21682548" y="21898097"/>
                    <a:pt x="21404242" y="21896827"/>
                  </a:cubicBezTo>
                  <a:cubicBezTo>
                    <a:pt x="21331642" y="21895557"/>
                    <a:pt x="21476844" y="21894288"/>
                    <a:pt x="21573646" y="21893017"/>
                  </a:cubicBezTo>
                  <a:cubicBezTo>
                    <a:pt x="20508830" y="21882857"/>
                    <a:pt x="18463899" y="21899367"/>
                    <a:pt x="17798389" y="21891747"/>
                  </a:cubicBezTo>
                  <a:cubicBezTo>
                    <a:pt x="17495884" y="21893017"/>
                    <a:pt x="17362782" y="21896827"/>
                    <a:pt x="17532185" y="21900638"/>
                  </a:cubicBezTo>
                  <a:cubicBezTo>
                    <a:pt x="13611725" y="21903177"/>
                    <a:pt x="9412964" y="21905717"/>
                    <a:pt x="5407804" y="21913338"/>
                  </a:cubicBezTo>
                  <a:cubicBezTo>
                    <a:pt x="5214202" y="21912067"/>
                    <a:pt x="5177901" y="21909527"/>
                    <a:pt x="5238402" y="21905717"/>
                  </a:cubicBezTo>
                  <a:cubicBezTo>
                    <a:pt x="1826151" y="21922227"/>
                    <a:pt x="735330" y="21915877"/>
                    <a:pt x="368300" y="21913338"/>
                  </a:cubicBezTo>
                  <a:cubicBezTo>
                    <a:pt x="354330" y="21917147"/>
                    <a:pt x="405130" y="21918417"/>
                    <a:pt x="369570" y="21922227"/>
                  </a:cubicBezTo>
                  <a:cubicBezTo>
                    <a:pt x="487680" y="21927307"/>
                    <a:pt x="585470" y="21912067"/>
                    <a:pt x="692150" y="21919688"/>
                  </a:cubicBezTo>
                  <a:lnTo>
                    <a:pt x="678180" y="21923497"/>
                  </a:lnTo>
                  <a:cubicBezTo>
                    <a:pt x="755650" y="21926038"/>
                    <a:pt x="693420" y="21913338"/>
                    <a:pt x="774700" y="21918417"/>
                  </a:cubicBezTo>
                  <a:cubicBezTo>
                    <a:pt x="806450" y="21922227"/>
                    <a:pt x="767080" y="21923497"/>
                    <a:pt x="781050" y="21924767"/>
                  </a:cubicBezTo>
                  <a:cubicBezTo>
                    <a:pt x="946150" y="21923497"/>
                    <a:pt x="1898752" y="21927307"/>
                    <a:pt x="3387075" y="21917147"/>
                  </a:cubicBezTo>
                  <a:cubicBezTo>
                    <a:pt x="3750080" y="21926038"/>
                    <a:pt x="5081100" y="21917147"/>
                    <a:pt x="5661908" y="21926038"/>
                  </a:cubicBezTo>
                  <a:cubicBezTo>
                    <a:pt x="6073315" y="21922227"/>
                    <a:pt x="6472620" y="21923497"/>
                    <a:pt x="6629923" y="21917147"/>
                  </a:cubicBezTo>
                  <a:cubicBezTo>
                    <a:pt x="12147605" y="21922227"/>
                    <a:pt x="17786289" y="21913338"/>
                    <a:pt x="23437073" y="21913338"/>
                  </a:cubicBezTo>
                  <a:cubicBezTo>
                    <a:pt x="26087014" y="21895557"/>
                    <a:pt x="29245159" y="21917147"/>
                    <a:pt x="32391206" y="21910797"/>
                  </a:cubicBezTo>
                  <a:cubicBezTo>
                    <a:pt x="32415406" y="21910797"/>
                    <a:pt x="32403307" y="21912067"/>
                    <a:pt x="32391206" y="21912067"/>
                  </a:cubicBezTo>
                  <a:cubicBezTo>
                    <a:pt x="33419723" y="21908257"/>
                    <a:pt x="34908044" y="21905717"/>
                    <a:pt x="36130162" y="21908257"/>
                  </a:cubicBezTo>
                  <a:lnTo>
                    <a:pt x="37170777" y="21900638"/>
                  </a:lnTo>
                  <a:cubicBezTo>
                    <a:pt x="39506114" y="21905717"/>
                    <a:pt x="41865647" y="21908257"/>
                    <a:pt x="42167341" y="21908257"/>
                  </a:cubicBezTo>
                  <a:lnTo>
                    <a:pt x="42806151" y="21908257"/>
                  </a:lnTo>
                  <a:cubicBezTo>
                    <a:pt x="42802341" y="21909527"/>
                    <a:pt x="42790909" y="21910797"/>
                    <a:pt x="42766780" y="21912067"/>
                  </a:cubicBezTo>
                  <a:cubicBezTo>
                    <a:pt x="42785830" y="21913338"/>
                    <a:pt x="42858219" y="21913338"/>
                    <a:pt x="42893780" y="21909527"/>
                  </a:cubicBezTo>
                  <a:cubicBezTo>
                    <a:pt x="42898859" y="21909527"/>
                    <a:pt x="42903941" y="21908257"/>
                    <a:pt x="42907751" y="21908257"/>
                  </a:cubicBezTo>
                  <a:lnTo>
                    <a:pt x="42933151" y="21908257"/>
                  </a:lnTo>
                  <a:lnTo>
                    <a:pt x="42933151" y="21893017"/>
                  </a:lnTo>
                  <a:cubicBezTo>
                    <a:pt x="42940769" y="21889207"/>
                    <a:pt x="42926801" y="21890477"/>
                    <a:pt x="42933151" y="21882857"/>
                  </a:cubicBezTo>
                  <a:lnTo>
                    <a:pt x="42933151" y="21576788"/>
                  </a:lnTo>
                  <a:cubicBezTo>
                    <a:pt x="42938230" y="21595838"/>
                    <a:pt x="42930609" y="21659338"/>
                    <a:pt x="42939501" y="21650447"/>
                  </a:cubicBezTo>
                  <a:cubicBezTo>
                    <a:pt x="42943309" y="21605997"/>
                    <a:pt x="42936959" y="21586947"/>
                    <a:pt x="42933151" y="21576788"/>
                  </a:cubicBezTo>
                  <a:cubicBezTo>
                    <a:pt x="42933151" y="21395177"/>
                    <a:pt x="42934419" y="21212297"/>
                    <a:pt x="42934419" y="21030688"/>
                  </a:cubicBezTo>
                  <a:cubicBezTo>
                    <a:pt x="42935691" y="20915117"/>
                    <a:pt x="42935691" y="20440454"/>
                    <a:pt x="42936959" y="19917553"/>
                  </a:cubicBezTo>
                  <a:cubicBezTo>
                    <a:pt x="42943309" y="20969727"/>
                    <a:pt x="42938230" y="21258017"/>
                    <a:pt x="42936959" y="21541227"/>
                  </a:cubicBezTo>
                  <a:cubicBezTo>
                    <a:pt x="42940769" y="21555197"/>
                    <a:pt x="42942041" y="21504397"/>
                    <a:pt x="42945851" y="21539957"/>
                  </a:cubicBezTo>
                  <a:cubicBezTo>
                    <a:pt x="42950930" y="21421847"/>
                    <a:pt x="42935691" y="21324057"/>
                    <a:pt x="42943309" y="21217377"/>
                  </a:cubicBezTo>
                  <a:lnTo>
                    <a:pt x="42947119" y="21231347"/>
                  </a:lnTo>
                  <a:cubicBezTo>
                    <a:pt x="42949659" y="21153877"/>
                    <a:pt x="42936959" y="21216107"/>
                    <a:pt x="42942041" y="21134827"/>
                  </a:cubicBezTo>
                  <a:cubicBezTo>
                    <a:pt x="42947119" y="21105617"/>
                    <a:pt x="42948391" y="21146257"/>
                    <a:pt x="42949659" y="21131017"/>
                  </a:cubicBezTo>
                  <a:close/>
                  <a:moveTo>
                    <a:pt x="42477219" y="21881586"/>
                  </a:moveTo>
                  <a:lnTo>
                    <a:pt x="42505159" y="21881586"/>
                  </a:lnTo>
                  <a:cubicBezTo>
                    <a:pt x="42498809" y="21880317"/>
                    <a:pt x="42489919" y="21880317"/>
                    <a:pt x="42477219" y="21881586"/>
                  </a:cubicBezTo>
                  <a:close/>
                </a:path>
              </a:pathLst>
            </a:custGeom>
            <a:solidFill>
              <a:srgbClr val="2247E4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71800" y="1077893"/>
            <a:ext cx="13912944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GB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chỉ ra các số thập phân xuất hiện trong đoạn tin Hình 7.1a và Hình 7.1b. Tìm số đối của các số thập phân đó.</a:t>
            </a:r>
            <a:endParaRPr lang="en-US" sz="4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6458">
            <a:off x="17384844" y="1446893"/>
            <a:ext cx="2427018" cy="206517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17009290" y="58528"/>
            <a:ext cx="1154164" cy="11038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286297">
            <a:off x="-1380756" y="6849712"/>
            <a:ext cx="2427018" cy="20651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-42700" y="9269812"/>
            <a:ext cx="1154164" cy="1103801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812562" y="1104271"/>
            <a:ext cx="1620731" cy="1420166"/>
          </a:xfrm>
          <a:prstGeom prst="rect">
            <a:avLst/>
          </a:prstGeom>
        </p:spPr>
      </p:pic>
      <p:sp>
        <p:nvSpPr>
          <p:cNvPr id="25" name="Text Box 32"/>
          <p:cNvSpPr txBox="1"/>
          <p:nvPr/>
        </p:nvSpPr>
        <p:spPr>
          <a:xfrm>
            <a:off x="8549366" y="3890704"/>
            <a:ext cx="853754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Các số thập phân trong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7.1b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là: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-4,2; 2-,4.</a:t>
            </a:r>
            <a:endParaRPr lang="en-US" sz="4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32"/>
          <p:cNvSpPr txBox="1"/>
          <p:nvPr/>
        </p:nvSpPr>
        <p:spPr>
          <a:xfrm>
            <a:off x="8724445" y="6113243"/>
            <a:ext cx="891316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Số đối của các số thập phân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-4,2; -2,4 lần lượt là: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4,2; 2,4.</a:t>
            </a:r>
            <a:endParaRPr lang="en-US" sz="40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77" y="3736427"/>
            <a:ext cx="7488865" cy="399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9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286297">
            <a:off x="-540736" y="-518546"/>
            <a:ext cx="1906935" cy="162262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12289">
            <a:off x="124546" y="9165467"/>
            <a:ext cx="1154164" cy="11038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286297">
            <a:off x="16969795" y="8987983"/>
            <a:ext cx="1906935" cy="162262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12289">
            <a:off x="17047723" y="23537"/>
            <a:ext cx="1085085" cy="1037735"/>
          </a:xfrm>
          <a:prstGeom prst="rect">
            <a:avLst/>
          </a:prstGeom>
        </p:spPr>
      </p:pic>
      <p:sp>
        <p:nvSpPr>
          <p:cNvPr id="18" name="TextBox 2"/>
          <p:cNvSpPr txBox="1"/>
          <p:nvPr/>
        </p:nvSpPr>
        <p:spPr>
          <a:xfrm>
            <a:off x="8686800" y="4769781"/>
            <a:ext cx="1772055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906037" y="1250548"/>
                <a:ext cx="16363531" cy="34540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eaLnBrk="0" fontAlgn="base" hangingPunct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altLang="en-US" sz="4000" b="1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1. 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Viết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các phân số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thập 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phân</a:t>
                </a:r>
                <a:r>
                  <a:rPr lang="en-GB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4000" b="0" i="1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  <m:r>
                      <a:rPr lang="en-GB" altLang="en-US" sz="40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GB" altLang="en-US" sz="4000" b="0" i="1" smtClean="0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1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798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dưới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dạng số thập phân rồi tìm số đối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của 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các</a:t>
                </a:r>
                <a:r>
                  <a:rPr lang="en-GB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số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thập phân đó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. </a:t>
                </a:r>
                <a:endParaRPr lang="en-GB" altLang="en-US" sz="4000" smtClean="0"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  <a:p>
                <a:pPr lvl="0" algn="just" eaLnBrk="0" fontAlgn="base" hangingPunct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altLang="en-US" sz="4000" b="1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2.</a:t>
                </a:r>
                <a:r>
                  <a:rPr lang="vi-VN" altLang="en-US" sz="4000" b="1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Viết các số thập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phân 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xu</a:t>
                </a:r>
                <a:r>
                  <a:rPr lang="en-GB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ấ</a:t>
                </a:r>
                <a:r>
                  <a:rPr lang="vi-VN" altLang="en-US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t </a:t>
                </a:r>
                <a:r>
                  <a:rPr lang="vi-VN" altLang="en-US" sz="400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hiện trong đoạn tin Hình 7.1b dưới dạng phân số thập phân.</a:t>
                </a:r>
                <a:endParaRPr lang="en-US" altLang="en-US" sz="4000" dirty="0"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37" y="1250548"/>
                <a:ext cx="16363531" cy="3454087"/>
              </a:xfrm>
              <a:prstGeom prst="rect">
                <a:avLst/>
              </a:prstGeom>
              <a:blipFill>
                <a:blip r:embed="rId10"/>
                <a:stretch>
                  <a:fillRect l="-1341" r="-1304" b="-6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2362200" y="5676900"/>
                <a:ext cx="9493269" cy="975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0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−0,005</m:t>
                    </m:r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;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798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−79,8.</m:t>
                    </m:r>
                    <m:r>
                      <m:rPr>
                        <m:nor/>
                      </m:rPr>
                      <a:rPr lang="en-GB" sz="40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676900"/>
                <a:ext cx="9493269" cy="975460"/>
              </a:xfrm>
              <a:prstGeom prst="rect">
                <a:avLst/>
              </a:prstGeom>
              <a:blipFill>
                <a:blip r:embed="rId11"/>
                <a:stretch>
                  <a:fillRect l="-2312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"/>
          <p:cNvSpPr txBox="1"/>
          <p:nvPr/>
        </p:nvSpPr>
        <p:spPr>
          <a:xfrm>
            <a:off x="7456512" y="337840"/>
            <a:ext cx="354410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71800" y="6938894"/>
            <a:ext cx="1264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Số đối của -0,005  là 0,005; số đối của -79,8 và 79,8.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324100" y="7975875"/>
            <a:ext cx="13487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Các số thập phân trong Hình 7.1b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4,2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-2,4.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2865120" y="8987234"/>
                <a:ext cx="7593735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−4,2=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GB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;</m:t>
                    </m:r>
                    <m:r>
                      <a:rPr lang="en-GB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−</m:t>
                    </m:r>
                    <m:r>
                      <a:rPr lang="en-GB" sz="4000" b="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2</m:t>
                    </m:r>
                    <m:r>
                      <a:rPr lang="en-GB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GB" sz="4000" b="0" i="1" smtClean="0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4</m:t>
                    </m:r>
                    <m:r>
                      <a:rPr lang="en-GB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GB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nor/>
                      </m:rPr>
                      <a:rPr lang="en-GB" sz="40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5120" y="8987234"/>
                <a:ext cx="7593735" cy="966675"/>
              </a:xfrm>
              <a:prstGeom prst="rect">
                <a:avLst/>
              </a:prstGeom>
              <a:blipFill>
                <a:blip r:embed="rId12"/>
                <a:stretch>
                  <a:fillRect l="-2809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9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15493179" y="163790"/>
            <a:ext cx="1154164" cy="11038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164631">
            <a:off x="16657190" y="-618929"/>
            <a:ext cx="2427018" cy="2065172"/>
          </a:xfrm>
          <a:prstGeom prst="rect">
            <a:avLst/>
          </a:prstGeom>
        </p:spPr>
      </p:pic>
      <p:sp>
        <p:nvSpPr>
          <p:cNvPr id="17" name="TextBox 6"/>
          <p:cNvSpPr txBox="1"/>
          <p:nvPr/>
        </p:nvSpPr>
        <p:spPr>
          <a:xfrm>
            <a:off x="916848" y="495767"/>
            <a:ext cx="92964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hai số thập phân</a:t>
            </a:r>
            <a:endParaRPr lang="en-US" sz="5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439400" y="2933700"/>
            <a:ext cx="7620000" cy="2956786"/>
            <a:chOff x="9448800" y="2629958"/>
            <a:chExt cx="7620000" cy="2956786"/>
          </a:xfrm>
        </p:grpSpPr>
        <p:sp>
          <p:nvSpPr>
            <p:cNvPr id="2" name="Rounded Rectangular Callout 1"/>
            <p:cNvSpPr/>
            <p:nvPr/>
          </p:nvSpPr>
          <p:spPr>
            <a:xfrm>
              <a:off x="9448800" y="2629958"/>
              <a:ext cx="7620000" cy="2956786"/>
            </a:xfrm>
            <a:prstGeom prst="wedgeRoundRectCallout">
              <a:avLst>
                <a:gd name="adj1" fmla="val -7933"/>
                <a:gd name="adj2" fmla="val 71778"/>
                <a:gd name="adj3" fmla="val 16667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719866" y="2710854"/>
              <a:ext cx="7077868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Nhắc lại cách so sánh hai số nguyên khác dấu; cách so sánh hai số nguyên âm.</a:t>
              </a:r>
              <a:endParaRPr lang="en-US" sz="45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2592712" y="6075371"/>
            <a:ext cx="3734181" cy="4114800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46005">
            <a:off x="-481309" y="7941581"/>
            <a:ext cx="3276464" cy="244096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24840" y="2387512"/>
            <a:ext cx="17163494" cy="26797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54" y="2172087"/>
            <a:ext cx="1219200" cy="9839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98654" y="2519536"/>
            <a:ext cx="16627846" cy="1831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thập phân âm nhỏ hơn 0 và nhỏ hơn số thập phân dương.</a:t>
            </a: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a, b là hai số thập phân dương và a &gt; b thì -a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-b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Text Box 12"/>
          <p:cNvSpPr txBox="1"/>
          <p:nvPr/>
        </p:nvSpPr>
        <p:spPr>
          <a:xfrm>
            <a:off x="3402701" y="5765738"/>
            <a:ext cx="736355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</a:t>
            </a:r>
            <a:r>
              <a:rPr lang="en-US" sz="4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So sánh các số: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a) 2,93 và 6,15;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b) -25,3 và 1,5;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c) -10,186 và -10,08.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2112">
            <a:off x="-1190627" y="1361914"/>
            <a:ext cx="2381255" cy="20262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51267">
            <a:off x="1159072" y="598830"/>
            <a:ext cx="898967" cy="8597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97234" y="-551646"/>
            <a:ext cx="3975713" cy="31606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05237">
            <a:off x="17604356" y="6312857"/>
            <a:ext cx="2705338" cy="23019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2289">
            <a:off x="17056251" y="9155796"/>
            <a:ext cx="857678" cy="820252"/>
          </a:xfrm>
          <a:prstGeom prst="rect">
            <a:avLst/>
          </a:prstGeom>
        </p:spPr>
      </p:pic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392555"/>
              </p:ext>
            </p:extLst>
          </p:nvPr>
        </p:nvGraphicFramePr>
        <p:xfrm>
          <a:off x="7290414" y="7437480"/>
          <a:ext cx="369037" cy="945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14" imgW="152280" imgH="393480" progId="Equation.DSMT4">
                  <p:embed/>
                </p:oleObj>
              </mc:Choice>
              <mc:Fallback>
                <p:oleObj name="Equation" r:id="rId14" imgW="152280" imgH="393480" progId="Equation.DSMT4">
                  <p:embed/>
                  <p:pic>
                    <p:nvPicPr>
                      <p:cNvPr id="11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0414" y="7437480"/>
                        <a:ext cx="369037" cy="9456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7659451" y="656694"/>
            <a:ext cx="2667000" cy="1952351"/>
            <a:chOff x="7162800" y="-81666"/>
            <a:chExt cx="2848249" cy="2025689"/>
          </a:xfrm>
        </p:grpSpPr>
        <p:sp>
          <p:nvSpPr>
            <p:cNvPr id="22" name="Explosion 1 21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 Box 12"/>
          <p:cNvSpPr txBox="1"/>
          <p:nvPr/>
        </p:nvSpPr>
        <p:spPr>
          <a:xfrm>
            <a:off x="8303231" y="3769964"/>
            <a:ext cx="3048000" cy="84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 </a:t>
            </a: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&lt; 6</a:t>
            </a:r>
            <a:endParaRPr lang="en-US" sz="45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12"/>
          <p:cNvSpPr txBox="1"/>
          <p:nvPr/>
        </p:nvSpPr>
        <p:spPr>
          <a:xfrm>
            <a:off x="2188411" y="2710532"/>
            <a:ext cx="7363553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a) 2,93 và 6,15;</a:t>
            </a:r>
          </a:p>
        </p:txBody>
      </p:sp>
      <p:sp>
        <p:nvSpPr>
          <p:cNvPr id="32" name="Text Box 12"/>
          <p:cNvSpPr txBox="1"/>
          <p:nvPr/>
        </p:nvSpPr>
        <p:spPr>
          <a:xfrm>
            <a:off x="2962899" y="3718537"/>
            <a:ext cx="43275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2,93 &lt; 6,15</a:t>
            </a:r>
          </a:p>
        </p:txBody>
      </p:sp>
      <p:sp>
        <p:nvSpPr>
          <p:cNvPr id="33" name="Text Box 12"/>
          <p:cNvSpPr txBox="1"/>
          <p:nvPr/>
        </p:nvSpPr>
        <p:spPr>
          <a:xfrm>
            <a:off x="8280371" y="5824062"/>
            <a:ext cx="10167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 </a:t>
            </a: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-25,3 là số âm và 1,5 là số dương</a:t>
            </a:r>
            <a:endParaRPr lang="en-US" sz="45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12"/>
          <p:cNvSpPr txBox="1"/>
          <p:nvPr/>
        </p:nvSpPr>
        <p:spPr>
          <a:xfrm>
            <a:off x="2188411" y="4809515"/>
            <a:ext cx="7363553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b) -25,3 và 1,5;</a:t>
            </a:r>
          </a:p>
        </p:txBody>
      </p:sp>
      <p:sp>
        <p:nvSpPr>
          <p:cNvPr id="35" name="Text Box 12"/>
          <p:cNvSpPr txBox="1"/>
          <p:nvPr/>
        </p:nvSpPr>
        <p:spPr>
          <a:xfrm>
            <a:off x="2188410" y="7036356"/>
            <a:ext cx="7363553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c) -10,186 và -10,08.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12"/>
          <p:cNvSpPr txBox="1"/>
          <p:nvPr/>
        </p:nvSpPr>
        <p:spPr>
          <a:xfrm>
            <a:off x="2889070" y="5900493"/>
            <a:ext cx="3286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-25,3 &lt; 1,5</a:t>
            </a:r>
          </a:p>
        </p:txBody>
      </p:sp>
      <p:sp>
        <p:nvSpPr>
          <p:cNvPr id="38" name="Text Box 12"/>
          <p:cNvSpPr txBox="1"/>
          <p:nvPr/>
        </p:nvSpPr>
        <p:spPr>
          <a:xfrm>
            <a:off x="8396864" y="8203765"/>
            <a:ext cx="5685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 </a:t>
            </a:r>
            <a:r>
              <a:rPr lang="en-GB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10,186 &gt; 10,08</a:t>
            </a:r>
            <a:endParaRPr lang="en-US" sz="45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Box 12"/>
          <p:cNvSpPr txBox="1"/>
          <p:nvPr/>
        </p:nvSpPr>
        <p:spPr>
          <a:xfrm>
            <a:off x="2819548" y="8203765"/>
            <a:ext cx="7363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-10,186 &lt; -10,08.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6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/>
      <p:bldP spid="37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919539" flipH="1">
            <a:off x="15606176" y="7671121"/>
            <a:ext cx="4544712" cy="36130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768714" flipH="1">
            <a:off x="-1885704" y="-686419"/>
            <a:ext cx="4544712" cy="361304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6458">
            <a:off x="-1213509" y="3106156"/>
            <a:ext cx="2427018" cy="20651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2289">
            <a:off x="3171227" y="-506527"/>
            <a:ext cx="1154164" cy="11038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6458">
            <a:off x="17557232" y="5436920"/>
            <a:ext cx="2427018" cy="20651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94316">
            <a:off x="14488373" y="9609676"/>
            <a:ext cx="1154164" cy="110380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051870" y="3773749"/>
            <a:ext cx="2667000" cy="1952351"/>
            <a:chOff x="7162800" y="-81666"/>
            <a:chExt cx="2848249" cy="2025689"/>
          </a:xfrm>
        </p:grpSpPr>
        <p:sp>
          <p:nvSpPr>
            <p:cNvPr id="20" name="Explosion 1 19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"/>
          <p:cNvSpPr txBox="1"/>
          <p:nvPr/>
        </p:nvSpPr>
        <p:spPr>
          <a:xfrm>
            <a:off x="7866126" y="350663"/>
            <a:ext cx="384088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48309" y="1706371"/>
            <a:ext cx="1203372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Sắp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xếp các số sau theo thứ tự từ bé đến lớn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5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; -8,152; 0,12; -8,9.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905000" y="6187879"/>
            <a:ext cx="838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Ta có: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8,9 &lt; -8,152 &lt; 0 &lt; 12.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05000" y="7363761"/>
            <a:ext cx="1737359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Vậy các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được sắp xếp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theo thứ tự từ bé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đến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lớn là: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96000" y="8544853"/>
            <a:ext cx="559766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-8,9; -8,152; 0; 12.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2289">
            <a:off x="-181952" y="9051167"/>
            <a:ext cx="1154164" cy="1103801"/>
          </a:xfrm>
          <a:prstGeom prst="rect">
            <a:avLst/>
          </a:prstGeom>
        </p:spPr>
      </p:pic>
      <p:sp>
        <p:nvSpPr>
          <p:cNvPr id="25" name="TextBox 2"/>
          <p:cNvSpPr txBox="1"/>
          <p:nvPr/>
        </p:nvSpPr>
        <p:spPr>
          <a:xfrm>
            <a:off x="7391400" y="571500"/>
            <a:ext cx="384088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05237">
            <a:off x="16631540" y="-255165"/>
            <a:ext cx="1943018" cy="16533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96758" y="1716212"/>
            <a:ext cx="15620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Đọc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đoạn tin trong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7.1b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 cho biết trong hai thời điểm, 19 giờ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ngày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24-1-2016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giờ ngày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25-1-2016,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thời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điểm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nào nhiệt độ tại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Pha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Đin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(Điện Biên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xuống thấp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hơn.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184" y="5430858"/>
            <a:ext cx="7488865" cy="3992919"/>
          </a:xfrm>
          <a:prstGeom prst="rect">
            <a:avLst/>
          </a:prstGeom>
        </p:spPr>
      </p:pic>
      <p:sp>
        <p:nvSpPr>
          <p:cNvPr id="28" name="Text Box 12"/>
          <p:cNvSpPr txBox="1"/>
          <p:nvPr/>
        </p:nvSpPr>
        <p:spPr>
          <a:xfrm>
            <a:off x="1866900" y="5276594"/>
            <a:ext cx="5029200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-4,2 &lt; -2,4</a:t>
            </a:r>
            <a:endParaRPr lang="en-US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2"/>
          <p:cNvSpPr txBox="1"/>
          <p:nvPr/>
        </p:nvSpPr>
        <p:spPr>
          <a:xfrm>
            <a:off x="1866900" y="6302809"/>
            <a:ext cx="685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thời điểm </a:t>
            </a:r>
            <a:r>
              <a:rPr lang="en-US" sz="4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giờ </a:t>
            </a:r>
            <a:r>
              <a:rPr lang="en-US" sz="4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</a:t>
            </a:r>
            <a:r>
              <a:rPr lang="en-US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25-1-2016 </a:t>
            </a:r>
            <a:r>
              <a:rPr lang="en-US" sz="4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độ tại Pha Đin (Điện Biên) xuống </a:t>
            </a:r>
            <a:r>
              <a:rPr lang="en-US" sz="45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 </a:t>
            </a:r>
            <a:r>
              <a:rPr lang="en-US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hơn.</a:t>
            </a:r>
            <a:endParaRPr lang="en-US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627527">
            <a:off x="15181235" y="8056099"/>
            <a:ext cx="3800992" cy="28317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135433" y="9051167"/>
            <a:ext cx="1154164" cy="1103801"/>
          </a:xfrm>
          <a:prstGeom prst="rect">
            <a:avLst/>
          </a:prstGeom>
        </p:spPr>
      </p:pic>
      <p:sp>
        <p:nvSpPr>
          <p:cNvPr id="14" name="TextBox 3"/>
          <p:cNvSpPr txBox="1"/>
          <p:nvPr/>
        </p:nvSpPr>
        <p:spPr>
          <a:xfrm>
            <a:off x="3962400" y="743581"/>
            <a:ext cx="11842910" cy="862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65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5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53762">
            <a:off x="52716" y="374648"/>
            <a:ext cx="2701082" cy="18760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2"/>
              <p:cNvSpPr>
                <a:spLocks noChangeArrowheads="1"/>
              </p:cNvSpPr>
              <p:nvPr/>
            </p:nvSpPr>
            <p:spPr bwMode="auto">
              <a:xfrm>
                <a:off x="1873598" y="3597695"/>
                <a:ext cx="15447355" cy="4239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en-US" altLang="en-US" sz="4500" b="1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kumimoji="0" lang="en-US" altLang="en-US" sz="45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4500" b="1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7.1/SGK</a:t>
                </a:r>
                <a:r>
                  <a:rPr lang="en-US" altLang="en-US" sz="4500" b="1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-tr30</a:t>
                </a:r>
                <a:endParaRPr lang="en-US" altLang="en-US" sz="4500" b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 các phân số thập phân sau dưới dạng số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thập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phân.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−35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nl-NL" sz="45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−125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−89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1000</m:t>
                        </m:r>
                      </m:den>
                    </m:f>
                  </m:oMath>
                </a14:m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Chỉ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 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 thập phân âm viết được trong câu </a:t>
                </a:r>
                <a:r>
                  <a:rPr lang="nl-NL" sz="45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nl-NL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73598" y="3597695"/>
                <a:ext cx="15447355" cy="4239109"/>
              </a:xfrm>
              <a:prstGeom prst="rect">
                <a:avLst/>
              </a:prstGeom>
              <a:blipFill>
                <a:blip r:embed="rId10"/>
                <a:stretch>
                  <a:fillRect l="-1657" t="-1149" r="-355" b="-488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EC8AD7A2-6D7B-41E0-A7AF-949CB12FC8D5}"/>
              </a:ext>
            </a:extLst>
          </p:cNvPr>
          <p:cNvSpPr txBox="1"/>
          <p:nvPr/>
        </p:nvSpPr>
        <p:spPr>
          <a:xfrm>
            <a:off x="1634376" y="2139979"/>
            <a:ext cx="1592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 hoàn thành các bài tập sau</a:t>
            </a:r>
            <a:endParaRPr lang="en-GB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8011091" y="284206"/>
            <a:ext cx="2667000" cy="1952351"/>
            <a:chOff x="7162800" y="-81666"/>
            <a:chExt cx="2848249" cy="2025689"/>
          </a:xfrm>
        </p:grpSpPr>
        <p:sp>
          <p:nvSpPr>
            <p:cNvPr id="12" name="Explosion 1 11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6704067" y="3314700"/>
                <a:ext cx="2523448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nl-NL" sz="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5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2,1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4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067" y="3314700"/>
                <a:ext cx="2523448" cy="1185196"/>
              </a:xfrm>
              <a:prstGeom prst="rect">
                <a:avLst/>
              </a:prstGeom>
              <a:blipFill>
                <a:blip r:embed="rId2"/>
                <a:stretch>
                  <a:fillRect r="-9179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Box 12"/>
          <p:cNvSpPr txBox="1"/>
          <p:nvPr/>
        </p:nvSpPr>
        <p:spPr>
          <a:xfrm>
            <a:off x="4095545" y="3355470"/>
            <a:ext cx="2525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Ta có: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9231567" y="3375380"/>
                <a:ext cx="3055645" cy="119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−35</m:t>
                        </m:r>
                      </m:num>
                      <m:den>
                        <m:r>
                          <a:rPr lang="nl-NL" sz="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nl-NL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5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-3,5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4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567" y="3375380"/>
                <a:ext cx="3055645" cy="1196161"/>
              </a:xfrm>
              <a:prstGeom prst="rect">
                <a:avLst/>
              </a:prstGeom>
              <a:blipFill>
                <a:blip r:embed="rId3"/>
                <a:stretch>
                  <a:fillRect r="-7171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6613474" y="4839184"/>
                <a:ext cx="3647152" cy="119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−125</m:t>
                        </m:r>
                      </m:num>
                      <m:den>
                        <m:r>
                          <a:rPr lang="nl-NL" sz="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nl-NL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5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-1,25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4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3474" y="4839184"/>
                <a:ext cx="3647152" cy="1196161"/>
              </a:xfrm>
              <a:prstGeom prst="rect">
                <a:avLst/>
              </a:prstGeom>
              <a:blipFill>
                <a:blip r:embed="rId4"/>
                <a:stretch>
                  <a:fillRect r="-6020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10294472" y="4794943"/>
                <a:ext cx="3898824" cy="11851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−89</m:t>
                        </m:r>
                      </m:num>
                      <m:den>
                        <m:r>
                          <a:rPr lang="nl-NL" sz="5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GB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nl-NL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5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-0,089</a:t>
                </a:r>
                <a:r>
                  <a:rPr lang="nl-NL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en-US" sz="45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4472" y="4794943"/>
                <a:ext cx="3898824" cy="1185196"/>
              </a:xfrm>
              <a:prstGeom prst="rect">
                <a:avLst/>
              </a:prstGeom>
              <a:blipFill>
                <a:blip r:embed="rId5"/>
                <a:stretch>
                  <a:fillRect r="-5634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12"/>
          <p:cNvSpPr txBox="1"/>
          <p:nvPr/>
        </p:nvSpPr>
        <p:spPr>
          <a:xfrm>
            <a:off x="4318252" y="6434315"/>
            <a:ext cx="1023594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Các số thập phân âm trong câu a là: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-3,5; -1,25; -0,089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43358" y="5164088"/>
            <a:ext cx="3870199" cy="5265577"/>
          </a:xfrm>
          <a:prstGeom prst="rect">
            <a:avLst/>
          </a:prstGeom>
        </p:spPr>
      </p:pic>
      <p:pic>
        <p:nvPicPr>
          <p:cNvPr id="29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86756" y="4839184"/>
            <a:ext cx="3213819" cy="5142111"/>
          </a:xfrm>
          <a:prstGeom prst="rect">
            <a:avLst/>
          </a:prstGeom>
        </p:spPr>
      </p:pic>
      <p:pic>
        <p:nvPicPr>
          <p:cNvPr id="30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286297">
            <a:off x="-275581" y="17635"/>
            <a:ext cx="1906935" cy="1622628"/>
          </a:xfrm>
          <a:prstGeom prst="rect">
            <a:avLst/>
          </a:prstGeom>
        </p:spPr>
      </p:pic>
      <p:pic>
        <p:nvPicPr>
          <p:cNvPr id="31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2289">
            <a:off x="16778408" y="102814"/>
            <a:ext cx="1154164" cy="1103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0" y="647700"/>
            <a:ext cx="15314779" cy="1720096"/>
            <a:chOff x="0" y="0"/>
            <a:chExt cx="40532192" cy="4552418"/>
          </a:xfrm>
        </p:grpSpPr>
        <p:sp>
          <p:nvSpPr>
            <p:cNvPr id="3" name="Freeform 3"/>
            <p:cNvSpPr/>
            <p:nvPr/>
          </p:nvSpPr>
          <p:spPr>
            <a:xfrm>
              <a:off x="1270" y="-10160"/>
              <a:ext cx="40528383" cy="4576548"/>
            </a:xfrm>
            <a:custGeom>
              <a:avLst/>
              <a:gdLst/>
              <a:ahLst/>
              <a:cxnLst/>
              <a:rect l="l" t="t" r="r" b="b"/>
              <a:pathLst>
                <a:path w="40528383" h="4576548">
                  <a:moveTo>
                    <a:pt x="40525844" y="3762478"/>
                  </a:moveTo>
                  <a:cubicBezTo>
                    <a:pt x="40524573" y="3597378"/>
                    <a:pt x="40528383" y="3469591"/>
                    <a:pt x="40518223" y="3378981"/>
                  </a:cubicBezTo>
                  <a:cubicBezTo>
                    <a:pt x="40527112" y="3356881"/>
                    <a:pt x="40518223" y="3275847"/>
                    <a:pt x="40527112" y="3240487"/>
                  </a:cubicBezTo>
                  <a:cubicBezTo>
                    <a:pt x="40523301" y="3215441"/>
                    <a:pt x="40524573" y="3190394"/>
                    <a:pt x="40518223" y="3181554"/>
                  </a:cubicBezTo>
                  <a:lnTo>
                    <a:pt x="40518223" y="3157244"/>
                  </a:lnTo>
                  <a:cubicBezTo>
                    <a:pt x="40520762" y="2894990"/>
                    <a:pt x="40522033" y="2641576"/>
                    <a:pt x="40515683" y="2378586"/>
                  </a:cubicBezTo>
                  <a:cubicBezTo>
                    <a:pt x="40515683" y="2304919"/>
                    <a:pt x="40514412" y="2231989"/>
                    <a:pt x="40514412" y="2158322"/>
                  </a:cubicBezTo>
                  <a:cubicBezTo>
                    <a:pt x="40511873" y="2139169"/>
                    <a:pt x="40510601" y="2119279"/>
                    <a:pt x="40509333" y="2098652"/>
                  </a:cubicBezTo>
                  <a:cubicBezTo>
                    <a:pt x="40508062" y="2007305"/>
                    <a:pt x="40510601" y="1919642"/>
                    <a:pt x="40510601" y="1832715"/>
                  </a:cubicBezTo>
                  <a:cubicBezTo>
                    <a:pt x="40513144" y="1760521"/>
                    <a:pt x="40514412" y="1686118"/>
                    <a:pt x="40511873" y="1612451"/>
                  </a:cubicBezTo>
                  <a:cubicBezTo>
                    <a:pt x="40511873" y="1610978"/>
                    <a:pt x="40513144" y="1611714"/>
                    <a:pt x="40513144" y="1612451"/>
                  </a:cubicBezTo>
                  <a:cubicBezTo>
                    <a:pt x="40509333" y="1549834"/>
                    <a:pt x="40506794" y="1459224"/>
                    <a:pt x="40509333" y="1384821"/>
                  </a:cubicBezTo>
                  <a:lnTo>
                    <a:pt x="40504251" y="1342094"/>
                  </a:lnTo>
                  <a:lnTo>
                    <a:pt x="40504251" y="1222017"/>
                  </a:lnTo>
                  <a:cubicBezTo>
                    <a:pt x="40506794" y="1112253"/>
                    <a:pt x="40509333" y="974090"/>
                    <a:pt x="40509333" y="783590"/>
                  </a:cubicBezTo>
                  <a:cubicBezTo>
                    <a:pt x="40509333" y="548640"/>
                    <a:pt x="40509333" y="311150"/>
                    <a:pt x="40510601" y="74930"/>
                  </a:cubicBezTo>
                  <a:lnTo>
                    <a:pt x="40510601" y="17780"/>
                  </a:lnTo>
                  <a:lnTo>
                    <a:pt x="40469962" y="17780"/>
                  </a:lnTo>
                  <a:lnTo>
                    <a:pt x="40469962" y="52070"/>
                  </a:lnTo>
                  <a:lnTo>
                    <a:pt x="40476312" y="52070"/>
                  </a:lnTo>
                  <a:lnTo>
                    <a:pt x="40476312" y="74930"/>
                  </a:lnTo>
                  <a:cubicBezTo>
                    <a:pt x="40476312" y="100330"/>
                    <a:pt x="40477583" y="127000"/>
                    <a:pt x="40477583" y="153670"/>
                  </a:cubicBezTo>
                  <a:cubicBezTo>
                    <a:pt x="40477583" y="191770"/>
                    <a:pt x="40477583" y="231140"/>
                    <a:pt x="40478851" y="270510"/>
                  </a:cubicBezTo>
                  <a:lnTo>
                    <a:pt x="40478851" y="508000"/>
                  </a:lnTo>
                  <a:cubicBezTo>
                    <a:pt x="40478851" y="661670"/>
                    <a:pt x="40480123" y="815340"/>
                    <a:pt x="40485201" y="965200"/>
                  </a:cubicBezTo>
                  <a:lnTo>
                    <a:pt x="40480123" y="955040"/>
                  </a:lnTo>
                  <a:cubicBezTo>
                    <a:pt x="40482662" y="993140"/>
                    <a:pt x="40482662" y="1033780"/>
                    <a:pt x="40483933" y="1060687"/>
                  </a:cubicBezTo>
                  <a:cubicBezTo>
                    <a:pt x="40483933" y="1073947"/>
                    <a:pt x="40485201" y="1087207"/>
                    <a:pt x="40485201" y="1101203"/>
                  </a:cubicBezTo>
                  <a:cubicBezTo>
                    <a:pt x="40486473" y="1185184"/>
                    <a:pt x="40481394" y="1272847"/>
                    <a:pt x="40485201" y="1356827"/>
                  </a:cubicBezTo>
                  <a:lnTo>
                    <a:pt x="40482662" y="1348724"/>
                  </a:lnTo>
                  <a:cubicBezTo>
                    <a:pt x="40481394" y="1467327"/>
                    <a:pt x="40482662" y="1582248"/>
                    <a:pt x="40483933" y="1695695"/>
                  </a:cubicBezTo>
                  <a:cubicBezTo>
                    <a:pt x="40483933" y="1749471"/>
                    <a:pt x="40482662" y="1803248"/>
                    <a:pt x="40483933" y="1857025"/>
                  </a:cubicBezTo>
                  <a:cubicBezTo>
                    <a:pt x="40482662" y="1975628"/>
                    <a:pt x="40486473" y="2055188"/>
                    <a:pt x="40486473" y="2174529"/>
                  </a:cubicBezTo>
                  <a:lnTo>
                    <a:pt x="40481394" y="2177475"/>
                  </a:lnTo>
                  <a:cubicBezTo>
                    <a:pt x="40499173" y="2377849"/>
                    <a:pt x="40466151" y="2598113"/>
                    <a:pt x="40485201" y="2806590"/>
                  </a:cubicBezTo>
                  <a:lnTo>
                    <a:pt x="40478851" y="2791856"/>
                  </a:lnTo>
                  <a:cubicBezTo>
                    <a:pt x="40489012" y="2824270"/>
                    <a:pt x="40475044" y="2917827"/>
                    <a:pt x="40491551" y="2906040"/>
                  </a:cubicBezTo>
                  <a:lnTo>
                    <a:pt x="40486473" y="2942873"/>
                  </a:lnTo>
                  <a:cubicBezTo>
                    <a:pt x="40508062" y="3084314"/>
                    <a:pt x="40476312" y="3200707"/>
                    <a:pt x="40490283" y="3374561"/>
                  </a:cubicBezTo>
                  <a:lnTo>
                    <a:pt x="40486473" y="3363511"/>
                  </a:lnTo>
                  <a:cubicBezTo>
                    <a:pt x="40489012" y="3409921"/>
                    <a:pt x="40491551" y="3463698"/>
                    <a:pt x="40487744" y="3497584"/>
                  </a:cubicBezTo>
                  <a:cubicBezTo>
                    <a:pt x="40487744" y="3492428"/>
                    <a:pt x="40486473" y="3494638"/>
                    <a:pt x="40485201" y="3483588"/>
                  </a:cubicBezTo>
                  <a:cubicBezTo>
                    <a:pt x="40469962" y="3697708"/>
                    <a:pt x="40486473" y="3975838"/>
                    <a:pt x="40486473" y="4239998"/>
                  </a:cubicBezTo>
                  <a:lnTo>
                    <a:pt x="40478851" y="4209518"/>
                  </a:lnTo>
                  <a:cubicBezTo>
                    <a:pt x="40481394" y="4247618"/>
                    <a:pt x="40482662" y="4297148"/>
                    <a:pt x="40482662" y="4350488"/>
                  </a:cubicBezTo>
                  <a:lnTo>
                    <a:pt x="40482662" y="4511778"/>
                  </a:lnTo>
                  <a:cubicBezTo>
                    <a:pt x="40478851" y="4511778"/>
                    <a:pt x="40476312" y="4510508"/>
                    <a:pt x="40471233" y="4510508"/>
                  </a:cubicBezTo>
                  <a:lnTo>
                    <a:pt x="40468694" y="4511778"/>
                  </a:lnTo>
                  <a:lnTo>
                    <a:pt x="40457262" y="4516858"/>
                  </a:lnTo>
                  <a:lnTo>
                    <a:pt x="40449644" y="4516858"/>
                  </a:lnTo>
                  <a:cubicBezTo>
                    <a:pt x="40429323" y="4511778"/>
                    <a:pt x="40433133" y="4514318"/>
                    <a:pt x="40424244" y="4509238"/>
                  </a:cubicBezTo>
                  <a:cubicBezTo>
                    <a:pt x="40320101" y="4507968"/>
                    <a:pt x="40306133" y="4497808"/>
                    <a:pt x="40232473" y="4492728"/>
                  </a:cubicBezTo>
                  <a:cubicBezTo>
                    <a:pt x="40232473" y="4492728"/>
                    <a:pt x="40233744" y="4492728"/>
                    <a:pt x="40232473" y="4493998"/>
                  </a:cubicBezTo>
                  <a:cubicBezTo>
                    <a:pt x="40181673" y="4502888"/>
                    <a:pt x="40111823" y="4497808"/>
                    <a:pt x="40071183" y="4496538"/>
                  </a:cubicBezTo>
                  <a:lnTo>
                    <a:pt x="40054673" y="4492728"/>
                  </a:lnTo>
                  <a:cubicBezTo>
                    <a:pt x="40030544" y="4483838"/>
                    <a:pt x="39936562" y="4509238"/>
                    <a:pt x="39968312" y="4495268"/>
                  </a:cubicBezTo>
                  <a:cubicBezTo>
                    <a:pt x="39757494" y="4499078"/>
                    <a:pt x="39516194" y="4499078"/>
                    <a:pt x="37521671" y="4499078"/>
                  </a:cubicBezTo>
                  <a:cubicBezTo>
                    <a:pt x="37225710" y="4505428"/>
                    <a:pt x="35905273" y="4499078"/>
                    <a:pt x="36371980" y="4509238"/>
                  </a:cubicBezTo>
                  <a:cubicBezTo>
                    <a:pt x="35848359" y="4496538"/>
                    <a:pt x="34277493" y="4493998"/>
                    <a:pt x="33696955" y="4493998"/>
                  </a:cubicBezTo>
                  <a:cubicBezTo>
                    <a:pt x="33719723" y="4492728"/>
                    <a:pt x="33742487" y="4491458"/>
                    <a:pt x="33833552" y="4491458"/>
                  </a:cubicBezTo>
                  <a:cubicBezTo>
                    <a:pt x="32706628" y="4474948"/>
                    <a:pt x="32490350" y="4506698"/>
                    <a:pt x="31431723" y="4486378"/>
                  </a:cubicBezTo>
                  <a:cubicBezTo>
                    <a:pt x="31260977" y="4500348"/>
                    <a:pt x="29507986" y="4482568"/>
                    <a:pt x="28904680" y="4497808"/>
                  </a:cubicBezTo>
                  <a:cubicBezTo>
                    <a:pt x="28779469" y="4495268"/>
                    <a:pt x="28733934" y="4491458"/>
                    <a:pt x="28779469" y="4490188"/>
                  </a:cubicBezTo>
                  <a:cubicBezTo>
                    <a:pt x="26867112" y="4487648"/>
                    <a:pt x="24761243" y="4486378"/>
                    <a:pt x="23156228" y="4483838"/>
                  </a:cubicBezTo>
                  <a:cubicBezTo>
                    <a:pt x="21778877" y="4496538"/>
                    <a:pt x="19820988" y="4478758"/>
                    <a:pt x="18625765" y="4495268"/>
                  </a:cubicBezTo>
                  <a:cubicBezTo>
                    <a:pt x="17646820" y="4491458"/>
                    <a:pt x="16053190" y="4485108"/>
                    <a:pt x="14687221" y="4491458"/>
                  </a:cubicBezTo>
                  <a:lnTo>
                    <a:pt x="14823819" y="4488918"/>
                  </a:lnTo>
                  <a:cubicBezTo>
                    <a:pt x="13275720" y="4490188"/>
                    <a:pt x="11340597" y="4490188"/>
                    <a:pt x="10281971" y="4501618"/>
                  </a:cubicBezTo>
                  <a:cubicBezTo>
                    <a:pt x="9826649" y="4485108"/>
                    <a:pt x="9155047" y="4488918"/>
                    <a:pt x="8483445" y="4483838"/>
                  </a:cubicBezTo>
                  <a:cubicBezTo>
                    <a:pt x="7447585" y="4491458"/>
                    <a:pt x="5364483" y="4488918"/>
                    <a:pt x="3782236" y="4496538"/>
                  </a:cubicBezTo>
                  <a:cubicBezTo>
                    <a:pt x="3543191" y="4488918"/>
                    <a:pt x="2484565" y="4500348"/>
                    <a:pt x="2404884" y="4488918"/>
                  </a:cubicBezTo>
                  <a:cubicBezTo>
                    <a:pt x="1004570" y="4496538"/>
                    <a:pt x="814070" y="4500348"/>
                    <a:pt x="617220" y="4501618"/>
                  </a:cubicBezTo>
                  <a:lnTo>
                    <a:pt x="318770" y="4501618"/>
                  </a:lnTo>
                  <a:lnTo>
                    <a:pt x="168910" y="4500348"/>
                  </a:lnTo>
                  <a:lnTo>
                    <a:pt x="93980" y="4499078"/>
                  </a:lnTo>
                  <a:lnTo>
                    <a:pt x="58420" y="4499078"/>
                  </a:lnTo>
                  <a:lnTo>
                    <a:pt x="45720" y="4497808"/>
                  </a:lnTo>
                  <a:lnTo>
                    <a:pt x="48260" y="4497808"/>
                  </a:lnTo>
                  <a:cubicBezTo>
                    <a:pt x="52070" y="4355568"/>
                    <a:pt x="55880" y="4215868"/>
                    <a:pt x="58420" y="4081248"/>
                  </a:cubicBezTo>
                  <a:cubicBezTo>
                    <a:pt x="55880" y="4057118"/>
                    <a:pt x="53340" y="4032988"/>
                    <a:pt x="49530" y="4007588"/>
                  </a:cubicBezTo>
                  <a:cubicBezTo>
                    <a:pt x="46990" y="3842488"/>
                    <a:pt x="45720" y="3659608"/>
                    <a:pt x="45720" y="3499794"/>
                  </a:cubicBezTo>
                  <a:cubicBezTo>
                    <a:pt x="46990" y="3475484"/>
                    <a:pt x="48260" y="3450438"/>
                    <a:pt x="45720" y="3424654"/>
                  </a:cubicBezTo>
                  <a:lnTo>
                    <a:pt x="45720" y="3408448"/>
                  </a:lnTo>
                  <a:lnTo>
                    <a:pt x="48260" y="3404764"/>
                  </a:lnTo>
                  <a:lnTo>
                    <a:pt x="49530" y="3364984"/>
                  </a:lnTo>
                  <a:cubicBezTo>
                    <a:pt x="50800" y="3365721"/>
                    <a:pt x="53340" y="3365721"/>
                    <a:pt x="54610" y="3368667"/>
                  </a:cubicBezTo>
                  <a:lnTo>
                    <a:pt x="54610" y="3376771"/>
                  </a:lnTo>
                  <a:lnTo>
                    <a:pt x="54610" y="3369404"/>
                  </a:lnTo>
                  <a:cubicBezTo>
                    <a:pt x="55880" y="3371614"/>
                    <a:pt x="57150" y="3374561"/>
                    <a:pt x="57150" y="3378981"/>
                  </a:cubicBezTo>
                  <a:lnTo>
                    <a:pt x="57150" y="3171241"/>
                  </a:lnTo>
                  <a:cubicBezTo>
                    <a:pt x="58420" y="3172714"/>
                    <a:pt x="59690" y="3174187"/>
                    <a:pt x="58420" y="3179344"/>
                  </a:cubicBezTo>
                  <a:cubicBezTo>
                    <a:pt x="69850" y="3126304"/>
                    <a:pt x="57150" y="3104204"/>
                    <a:pt x="57150" y="3070317"/>
                  </a:cubicBezTo>
                  <a:lnTo>
                    <a:pt x="57150" y="3063687"/>
                  </a:lnTo>
                  <a:cubicBezTo>
                    <a:pt x="57150" y="3051900"/>
                    <a:pt x="59690" y="3039377"/>
                    <a:pt x="63500" y="3023170"/>
                  </a:cubicBezTo>
                  <a:cubicBezTo>
                    <a:pt x="50800" y="3013594"/>
                    <a:pt x="64770" y="2914880"/>
                    <a:pt x="54610" y="2869207"/>
                  </a:cubicBezTo>
                  <a:lnTo>
                    <a:pt x="54610" y="2853000"/>
                  </a:lnTo>
                  <a:cubicBezTo>
                    <a:pt x="57150" y="2850053"/>
                    <a:pt x="58420" y="2848580"/>
                    <a:pt x="59690" y="2850790"/>
                  </a:cubicBezTo>
                  <a:cubicBezTo>
                    <a:pt x="62230" y="2727030"/>
                    <a:pt x="63500" y="2590009"/>
                    <a:pt x="66040" y="2484666"/>
                  </a:cubicBezTo>
                  <a:cubicBezTo>
                    <a:pt x="53340" y="2394792"/>
                    <a:pt x="71120" y="2267349"/>
                    <a:pt x="54610" y="2190735"/>
                  </a:cubicBezTo>
                  <a:cubicBezTo>
                    <a:pt x="58420" y="2126645"/>
                    <a:pt x="64770" y="2023512"/>
                    <a:pt x="58420" y="1934375"/>
                  </a:cubicBezTo>
                  <a:lnTo>
                    <a:pt x="60960" y="1943215"/>
                  </a:lnTo>
                  <a:cubicBezTo>
                    <a:pt x="59690" y="1842291"/>
                    <a:pt x="59690" y="1717058"/>
                    <a:pt x="48260" y="1647811"/>
                  </a:cubicBezTo>
                  <a:cubicBezTo>
                    <a:pt x="64770" y="1618344"/>
                    <a:pt x="60960" y="1574881"/>
                    <a:pt x="66040" y="1531418"/>
                  </a:cubicBezTo>
                  <a:cubicBezTo>
                    <a:pt x="58420" y="1464381"/>
                    <a:pt x="60960" y="1328834"/>
                    <a:pt x="53340" y="1226437"/>
                  </a:cubicBezTo>
                  <a:cubicBezTo>
                    <a:pt x="60960" y="1210967"/>
                    <a:pt x="50800" y="1141720"/>
                    <a:pt x="60960" y="1136563"/>
                  </a:cubicBezTo>
                  <a:cubicBezTo>
                    <a:pt x="53340" y="1028700"/>
                    <a:pt x="49530" y="836930"/>
                    <a:pt x="48260" y="638810"/>
                  </a:cubicBezTo>
                  <a:lnTo>
                    <a:pt x="48260" y="339090"/>
                  </a:lnTo>
                  <a:lnTo>
                    <a:pt x="49530" y="189230"/>
                  </a:lnTo>
                  <a:lnTo>
                    <a:pt x="50800" y="114300"/>
                  </a:lnTo>
                  <a:lnTo>
                    <a:pt x="50800" y="78740"/>
                  </a:lnTo>
                  <a:lnTo>
                    <a:pt x="52070" y="66040"/>
                  </a:lnTo>
                  <a:lnTo>
                    <a:pt x="64770" y="66040"/>
                  </a:lnTo>
                  <a:cubicBezTo>
                    <a:pt x="210820" y="69850"/>
                    <a:pt x="354330" y="73660"/>
                    <a:pt x="492760" y="77470"/>
                  </a:cubicBezTo>
                  <a:cubicBezTo>
                    <a:pt x="558800" y="71120"/>
                    <a:pt x="633730" y="58420"/>
                    <a:pt x="701040" y="50800"/>
                  </a:cubicBezTo>
                  <a:cubicBezTo>
                    <a:pt x="707390" y="52070"/>
                    <a:pt x="707390" y="53340"/>
                    <a:pt x="692150" y="53340"/>
                  </a:cubicBezTo>
                  <a:cubicBezTo>
                    <a:pt x="788670" y="50800"/>
                    <a:pt x="877570" y="62230"/>
                    <a:pt x="974090" y="59690"/>
                  </a:cubicBezTo>
                  <a:cubicBezTo>
                    <a:pt x="972820" y="60960"/>
                    <a:pt x="972820" y="60960"/>
                    <a:pt x="957580" y="63500"/>
                  </a:cubicBezTo>
                  <a:cubicBezTo>
                    <a:pt x="1209660" y="58420"/>
                    <a:pt x="2063391" y="72390"/>
                    <a:pt x="3019569" y="63500"/>
                  </a:cubicBezTo>
                  <a:lnTo>
                    <a:pt x="3076485" y="66040"/>
                  </a:lnTo>
                  <a:lnTo>
                    <a:pt x="3679788" y="62230"/>
                  </a:lnTo>
                  <a:cubicBezTo>
                    <a:pt x="3668404" y="64770"/>
                    <a:pt x="3645638" y="69850"/>
                    <a:pt x="3463509" y="69850"/>
                  </a:cubicBezTo>
                  <a:cubicBezTo>
                    <a:pt x="10816975" y="73660"/>
                    <a:pt x="18398103" y="55880"/>
                    <a:pt x="25945081" y="58420"/>
                  </a:cubicBezTo>
                  <a:lnTo>
                    <a:pt x="25660505" y="62230"/>
                  </a:lnTo>
                  <a:lnTo>
                    <a:pt x="27128922" y="55880"/>
                  </a:lnTo>
                  <a:cubicBezTo>
                    <a:pt x="27117540" y="57150"/>
                    <a:pt x="27049240" y="58420"/>
                    <a:pt x="26980940" y="59690"/>
                  </a:cubicBezTo>
                  <a:cubicBezTo>
                    <a:pt x="28859148" y="66040"/>
                    <a:pt x="30805656" y="55880"/>
                    <a:pt x="32626946" y="57150"/>
                  </a:cubicBezTo>
                  <a:cubicBezTo>
                    <a:pt x="32615564" y="58420"/>
                    <a:pt x="32342368" y="62230"/>
                    <a:pt x="32592796" y="64770"/>
                  </a:cubicBezTo>
                  <a:cubicBezTo>
                    <a:pt x="33947383" y="54610"/>
                    <a:pt x="34766964" y="77470"/>
                    <a:pt x="35438567" y="57150"/>
                  </a:cubicBezTo>
                  <a:cubicBezTo>
                    <a:pt x="35506863" y="58420"/>
                    <a:pt x="35541013" y="62230"/>
                    <a:pt x="35404417" y="64770"/>
                  </a:cubicBezTo>
                  <a:cubicBezTo>
                    <a:pt x="39172215" y="58420"/>
                    <a:pt x="39895923" y="58420"/>
                    <a:pt x="40318833" y="62230"/>
                  </a:cubicBezTo>
                  <a:cubicBezTo>
                    <a:pt x="40367094" y="59690"/>
                    <a:pt x="40417894" y="58420"/>
                    <a:pt x="40468694" y="55880"/>
                  </a:cubicBezTo>
                  <a:lnTo>
                    <a:pt x="40468694" y="20320"/>
                  </a:lnTo>
                  <a:cubicBezTo>
                    <a:pt x="40190562" y="19050"/>
                    <a:pt x="39911162" y="19050"/>
                    <a:pt x="39631762" y="17780"/>
                  </a:cubicBezTo>
                  <a:cubicBezTo>
                    <a:pt x="32683864" y="12700"/>
                    <a:pt x="25694656" y="0"/>
                    <a:pt x="17920014" y="24130"/>
                  </a:cubicBezTo>
                  <a:cubicBezTo>
                    <a:pt x="17931398" y="22860"/>
                    <a:pt x="17863100" y="21590"/>
                    <a:pt x="18067995" y="20320"/>
                  </a:cubicBezTo>
                  <a:cubicBezTo>
                    <a:pt x="15825530" y="24130"/>
                    <a:pt x="13787960" y="17780"/>
                    <a:pt x="11670707" y="21590"/>
                  </a:cubicBezTo>
                  <a:lnTo>
                    <a:pt x="11682090" y="20320"/>
                  </a:lnTo>
                  <a:cubicBezTo>
                    <a:pt x="6468642" y="34290"/>
                    <a:pt x="1002030" y="17780"/>
                    <a:pt x="438150" y="33020"/>
                  </a:cubicBezTo>
                  <a:lnTo>
                    <a:pt x="19050" y="33020"/>
                  </a:lnTo>
                  <a:lnTo>
                    <a:pt x="19050" y="78740"/>
                  </a:lnTo>
                  <a:cubicBezTo>
                    <a:pt x="19050" y="213360"/>
                    <a:pt x="20320" y="350520"/>
                    <a:pt x="20320" y="488950"/>
                  </a:cubicBezTo>
                  <a:cubicBezTo>
                    <a:pt x="7620" y="951230"/>
                    <a:pt x="11430" y="1253694"/>
                    <a:pt x="20320" y="1520368"/>
                  </a:cubicBezTo>
                  <a:cubicBezTo>
                    <a:pt x="26670" y="1849658"/>
                    <a:pt x="8890" y="2168635"/>
                    <a:pt x="13970" y="2497189"/>
                  </a:cubicBezTo>
                  <a:cubicBezTo>
                    <a:pt x="7620" y="2748393"/>
                    <a:pt x="21590" y="3009173"/>
                    <a:pt x="25400" y="3267744"/>
                  </a:cubicBezTo>
                  <a:cubicBezTo>
                    <a:pt x="20320" y="3364248"/>
                    <a:pt x="13970" y="3463698"/>
                    <a:pt x="15240" y="3585948"/>
                  </a:cubicBezTo>
                  <a:lnTo>
                    <a:pt x="19050" y="3573248"/>
                  </a:lnTo>
                  <a:cubicBezTo>
                    <a:pt x="13970" y="3622778"/>
                    <a:pt x="15240" y="3677388"/>
                    <a:pt x="19050" y="3729458"/>
                  </a:cubicBezTo>
                  <a:cubicBezTo>
                    <a:pt x="17780" y="3790418"/>
                    <a:pt x="17780" y="3852648"/>
                    <a:pt x="19050" y="3914878"/>
                  </a:cubicBezTo>
                  <a:cubicBezTo>
                    <a:pt x="19050" y="3916148"/>
                    <a:pt x="19050" y="3918688"/>
                    <a:pt x="17780" y="3919958"/>
                  </a:cubicBezTo>
                  <a:lnTo>
                    <a:pt x="16510" y="3907258"/>
                  </a:lnTo>
                  <a:cubicBezTo>
                    <a:pt x="12700" y="3931388"/>
                    <a:pt x="15240" y="3959328"/>
                    <a:pt x="19050" y="3987268"/>
                  </a:cubicBezTo>
                  <a:cubicBezTo>
                    <a:pt x="19050" y="4011398"/>
                    <a:pt x="20320" y="4034258"/>
                    <a:pt x="20320" y="4058388"/>
                  </a:cubicBezTo>
                  <a:lnTo>
                    <a:pt x="24130" y="4253968"/>
                  </a:lnTo>
                  <a:cubicBezTo>
                    <a:pt x="21590" y="4303498"/>
                    <a:pt x="34290" y="4426688"/>
                    <a:pt x="15240" y="4430498"/>
                  </a:cubicBezTo>
                  <a:cubicBezTo>
                    <a:pt x="15240" y="4387318"/>
                    <a:pt x="6350" y="4497808"/>
                    <a:pt x="1270" y="4401288"/>
                  </a:cubicBezTo>
                  <a:cubicBezTo>
                    <a:pt x="0" y="4412718"/>
                    <a:pt x="0" y="4440658"/>
                    <a:pt x="0" y="4469868"/>
                  </a:cubicBezTo>
                  <a:cubicBezTo>
                    <a:pt x="0" y="4478758"/>
                    <a:pt x="1270" y="4487648"/>
                    <a:pt x="1270" y="4495268"/>
                  </a:cubicBezTo>
                  <a:cubicBezTo>
                    <a:pt x="2540" y="4513048"/>
                    <a:pt x="5080" y="4525748"/>
                    <a:pt x="7620" y="4521938"/>
                  </a:cubicBezTo>
                  <a:cubicBezTo>
                    <a:pt x="17780" y="4532098"/>
                    <a:pt x="25400" y="4576548"/>
                    <a:pt x="33020" y="4515588"/>
                  </a:cubicBezTo>
                  <a:lnTo>
                    <a:pt x="60960" y="4515588"/>
                  </a:lnTo>
                  <a:cubicBezTo>
                    <a:pt x="91440" y="4515588"/>
                    <a:pt x="121920" y="4515588"/>
                    <a:pt x="152400" y="4516858"/>
                  </a:cubicBezTo>
                  <a:cubicBezTo>
                    <a:pt x="194310" y="4518128"/>
                    <a:pt x="234950" y="4519398"/>
                    <a:pt x="273050" y="4520668"/>
                  </a:cubicBezTo>
                  <a:cubicBezTo>
                    <a:pt x="991870" y="4547338"/>
                    <a:pt x="6946731" y="4530828"/>
                    <a:pt x="13389551" y="4514318"/>
                  </a:cubicBezTo>
                  <a:cubicBezTo>
                    <a:pt x="18853427" y="4523208"/>
                    <a:pt x="24317303" y="4502888"/>
                    <a:pt x="29633197" y="4515588"/>
                  </a:cubicBezTo>
                  <a:cubicBezTo>
                    <a:pt x="26696366" y="4518128"/>
                    <a:pt x="23793681" y="4523208"/>
                    <a:pt x="20765783" y="4527018"/>
                  </a:cubicBezTo>
                  <a:cubicBezTo>
                    <a:pt x="20834081" y="4525748"/>
                    <a:pt x="20868231" y="4524478"/>
                    <a:pt x="20936529" y="4523208"/>
                  </a:cubicBezTo>
                  <a:cubicBezTo>
                    <a:pt x="20708867" y="4525748"/>
                    <a:pt x="20458439" y="4529558"/>
                    <a:pt x="20196629" y="4528288"/>
                  </a:cubicBezTo>
                  <a:cubicBezTo>
                    <a:pt x="20128331" y="4527018"/>
                    <a:pt x="20264927" y="4525748"/>
                    <a:pt x="20355993" y="4524478"/>
                  </a:cubicBezTo>
                  <a:cubicBezTo>
                    <a:pt x="19354282" y="4514318"/>
                    <a:pt x="17430542" y="4530828"/>
                    <a:pt x="16804473" y="4523208"/>
                  </a:cubicBezTo>
                  <a:cubicBezTo>
                    <a:pt x="16519897" y="4524478"/>
                    <a:pt x="16394683" y="4528288"/>
                    <a:pt x="16554045" y="4532098"/>
                  </a:cubicBezTo>
                  <a:cubicBezTo>
                    <a:pt x="12865929" y="4534638"/>
                    <a:pt x="8916002" y="4537178"/>
                    <a:pt x="5148205" y="4544798"/>
                  </a:cubicBezTo>
                  <a:cubicBezTo>
                    <a:pt x="4966076" y="4543528"/>
                    <a:pt x="4931927" y="4540988"/>
                    <a:pt x="4988842" y="4537178"/>
                  </a:cubicBezTo>
                  <a:cubicBezTo>
                    <a:pt x="1778815" y="4553688"/>
                    <a:pt x="735330" y="4547338"/>
                    <a:pt x="368300" y="4544798"/>
                  </a:cubicBezTo>
                  <a:cubicBezTo>
                    <a:pt x="354330" y="4548608"/>
                    <a:pt x="405130" y="4549878"/>
                    <a:pt x="369570" y="4553688"/>
                  </a:cubicBezTo>
                  <a:cubicBezTo>
                    <a:pt x="487680" y="4558768"/>
                    <a:pt x="585470" y="4543528"/>
                    <a:pt x="692150" y="4551148"/>
                  </a:cubicBezTo>
                  <a:lnTo>
                    <a:pt x="678180" y="4554958"/>
                  </a:lnTo>
                  <a:cubicBezTo>
                    <a:pt x="755650" y="4557498"/>
                    <a:pt x="693420" y="4544798"/>
                    <a:pt x="774700" y="4549878"/>
                  </a:cubicBezTo>
                  <a:cubicBezTo>
                    <a:pt x="806450" y="4553688"/>
                    <a:pt x="767080" y="4554958"/>
                    <a:pt x="781050" y="4556228"/>
                  </a:cubicBezTo>
                  <a:cubicBezTo>
                    <a:pt x="946150" y="4554958"/>
                    <a:pt x="1847113" y="4558768"/>
                    <a:pt x="3247232" y="4548608"/>
                  </a:cubicBezTo>
                  <a:cubicBezTo>
                    <a:pt x="3588724" y="4557498"/>
                    <a:pt x="4840862" y="4548608"/>
                    <a:pt x="5387250" y="4557498"/>
                  </a:cubicBezTo>
                  <a:cubicBezTo>
                    <a:pt x="5774274" y="4553688"/>
                    <a:pt x="6149916" y="4554958"/>
                    <a:pt x="6297896" y="4548608"/>
                  </a:cubicBezTo>
                  <a:cubicBezTo>
                    <a:pt x="11488578" y="4553688"/>
                    <a:pt x="16793091" y="4544798"/>
                    <a:pt x="22108985" y="4544798"/>
                  </a:cubicBezTo>
                  <a:cubicBezTo>
                    <a:pt x="24601879" y="4527018"/>
                    <a:pt x="27572861" y="4548608"/>
                    <a:pt x="30532460" y="4542258"/>
                  </a:cubicBezTo>
                  <a:cubicBezTo>
                    <a:pt x="30555228" y="4542258"/>
                    <a:pt x="30543845" y="4543528"/>
                    <a:pt x="30532460" y="4543528"/>
                  </a:cubicBezTo>
                  <a:cubicBezTo>
                    <a:pt x="31500023" y="4539718"/>
                    <a:pt x="32900142" y="4537178"/>
                    <a:pt x="34049830" y="4539718"/>
                  </a:cubicBezTo>
                  <a:lnTo>
                    <a:pt x="35028775" y="4532098"/>
                  </a:lnTo>
                  <a:cubicBezTo>
                    <a:pt x="37225707" y="4537178"/>
                    <a:pt x="39445407" y="4539718"/>
                    <a:pt x="39743523" y="4539718"/>
                  </a:cubicBezTo>
                  <a:lnTo>
                    <a:pt x="40382333" y="4539718"/>
                  </a:lnTo>
                  <a:cubicBezTo>
                    <a:pt x="40378523" y="4540988"/>
                    <a:pt x="40367094" y="4542258"/>
                    <a:pt x="40342962" y="4543528"/>
                  </a:cubicBezTo>
                  <a:cubicBezTo>
                    <a:pt x="40362012" y="4544798"/>
                    <a:pt x="40434401" y="4544798"/>
                    <a:pt x="40469962" y="4540988"/>
                  </a:cubicBezTo>
                  <a:cubicBezTo>
                    <a:pt x="40475044" y="4540988"/>
                    <a:pt x="40480123" y="4539718"/>
                    <a:pt x="40483933" y="4539718"/>
                  </a:cubicBezTo>
                  <a:lnTo>
                    <a:pt x="40509333" y="4539718"/>
                  </a:lnTo>
                  <a:lnTo>
                    <a:pt x="40509333" y="4524478"/>
                  </a:lnTo>
                  <a:cubicBezTo>
                    <a:pt x="40516951" y="4520668"/>
                    <a:pt x="40502983" y="4521938"/>
                    <a:pt x="40509333" y="4514318"/>
                  </a:cubicBezTo>
                  <a:lnTo>
                    <a:pt x="40509333" y="4208248"/>
                  </a:lnTo>
                  <a:cubicBezTo>
                    <a:pt x="40514412" y="4227298"/>
                    <a:pt x="40506794" y="4290798"/>
                    <a:pt x="40515683" y="4281908"/>
                  </a:cubicBezTo>
                  <a:cubicBezTo>
                    <a:pt x="40519494" y="4237458"/>
                    <a:pt x="40513144" y="4218408"/>
                    <a:pt x="40509333" y="4208248"/>
                  </a:cubicBezTo>
                  <a:cubicBezTo>
                    <a:pt x="40509333" y="4026638"/>
                    <a:pt x="40510601" y="3843758"/>
                    <a:pt x="40510601" y="3662148"/>
                  </a:cubicBezTo>
                  <a:cubicBezTo>
                    <a:pt x="40511873" y="3546578"/>
                    <a:pt x="40511873" y="3474011"/>
                    <a:pt x="40513144" y="3408448"/>
                  </a:cubicBezTo>
                  <a:cubicBezTo>
                    <a:pt x="40519494" y="3601188"/>
                    <a:pt x="40514412" y="3889478"/>
                    <a:pt x="40513144" y="4172688"/>
                  </a:cubicBezTo>
                  <a:cubicBezTo>
                    <a:pt x="40516951" y="4186658"/>
                    <a:pt x="40518223" y="4135858"/>
                    <a:pt x="40522033" y="4171418"/>
                  </a:cubicBezTo>
                  <a:cubicBezTo>
                    <a:pt x="40527112" y="4053308"/>
                    <a:pt x="40511873" y="3955518"/>
                    <a:pt x="40519494" y="3848838"/>
                  </a:cubicBezTo>
                  <a:lnTo>
                    <a:pt x="40523301" y="3862808"/>
                  </a:lnTo>
                  <a:cubicBezTo>
                    <a:pt x="40525844" y="3785338"/>
                    <a:pt x="40513144" y="3847568"/>
                    <a:pt x="40518223" y="3766288"/>
                  </a:cubicBezTo>
                  <a:cubicBezTo>
                    <a:pt x="40523301" y="3737078"/>
                    <a:pt x="40524573" y="3777718"/>
                    <a:pt x="40525844" y="3762478"/>
                  </a:cubicBezTo>
                  <a:close/>
                  <a:moveTo>
                    <a:pt x="40053401" y="4513048"/>
                  </a:moveTo>
                  <a:lnTo>
                    <a:pt x="40081344" y="4513048"/>
                  </a:lnTo>
                  <a:cubicBezTo>
                    <a:pt x="40074994" y="4511777"/>
                    <a:pt x="40066101" y="4511777"/>
                    <a:pt x="40053401" y="4513048"/>
                  </a:cubicBezTo>
                  <a:close/>
                </a:path>
              </a:pathLst>
            </a:custGeom>
            <a:solidFill>
              <a:srgbClr val="2247E4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2431679" y="1126431"/>
            <a:ext cx="13499422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7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VII. SỐ THẬP PHÂN</a:t>
            </a:r>
            <a:endParaRPr lang="en-US" sz="7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thermoreception | Definition &amp;amp; Facts | Britan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4200995"/>
            <a:ext cx="6912513" cy="46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3162300"/>
            <a:ext cx="9677400" cy="6717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Biến đổi khi hậu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đang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làm Trái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Đất nóng lên. Năm 2019, nhiệt độ toàn cầu đã cao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hơn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1,1°C so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với thời kì tiền công nghiệp, biến năm 2019 thành năm nóng thứ ba trong lịch sử.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Năm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2012, diện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tích lớp băng ở Bắc Cực chỉ còn khoảng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3,99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triệu kilômét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vuông,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mức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thấp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nhất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từng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được ghi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Nồng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độ acid trong các đại dương cũng cao hơn 25% so với 150 năm trước,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đe 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doạ môi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trường sống không chỉ của các sinh vật biển mà còn của cả con 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5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500" i="1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3500" i="1">
                <a:latin typeface="Arial" panose="020B0604020202020204" pitchFamily="34" charset="0"/>
                <a:cs typeface="Arial" panose="020B0604020202020204" pitchFamily="34" charset="0"/>
              </a:rPr>
              <a:t>Washington Post</a:t>
            </a:r>
            <a:r>
              <a:rPr lang="en-US" sz="35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12289">
            <a:off x="16672145" y="217676"/>
            <a:ext cx="1244701" cy="1190386"/>
          </a:xfrm>
          <a:prstGeom prst="rect">
            <a:avLst/>
          </a:prstGeom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3505200" y="686613"/>
            <a:ext cx="10515600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altLang="en-US" sz="4500" b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500" b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7.2</a:t>
            </a: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/SGK</a:t>
            </a:r>
            <a:r>
              <a:rPr lang="en-US" altLang="en-US" sz="4500" b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-tr30</a:t>
            </a:r>
            <a:endParaRPr kumimoji="0" lang="en-US" altLang="en-US" sz="4500" b="1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</a:t>
            </a:r>
            <a:r>
              <a:rPr lang="nl-NL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đối của các số thập </a:t>
            </a:r>
            <a:r>
              <a:rPr lang="nl-NL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</a:t>
            </a:r>
            <a:r>
              <a:rPr lang="nl-NL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sau:</a:t>
            </a:r>
            <a:endParaRPr lang="en-US" sz="45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vi-VN" sz="45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1,2; 4,15; 19,2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79671" y="5241339"/>
            <a:ext cx="3671492" cy="4995227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83837" y="702002"/>
            <a:ext cx="1360605" cy="1696899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7429500" y="3961835"/>
            <a:ext cx="2667000" cy="1952351"/>
            <a:chOff x="7162800" y="-81666"/>
            <a:chExt cx="2848249" cy="2025689"/>
          </a:xfrm>
        </p:grpSpPr>
        <p:sp>
          <p:nvSpPr>
            <p:cNvPr id="19" name="Explosion 1 18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676400" y="6439123"/>
            <a:ext cx="11811000" cy="84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 của các số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thập 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-1,2 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 1,2;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676400" y="7668144"/>
            <a:ext cx="11811000" cy="84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 của các số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thập 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4,15 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 -4,15;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676400" y="8897165"/>
            <a:ext cx="11811000" cy="84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 của các số </a:t>
            </a:r>
            <a:r>
              <a:rPr lang="nl-NL" sz="450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thập </a:t>
            </a:r>
            <a:r>
              <a:rPr lang="nl-NL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</a:t>
            </a:r>
            <a:r>
              <a:rPr lang="vi-VN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19,2</a:t>
            </a: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-19,2.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946005">
            <a:off x="-848660" y="8351919"/>
            <a:ext cx="3800992" cy="28317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331742" y="290390"/>
            <a:ext cx="1154164" cy="11038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405237">
            <a:off x="16703820" y="8941123"/>
            <a:ext cx="1943018" cy="1653331"/>
          </a:xfrm>
          <a:prstGeom prst="rect">
            <a:avLst/>
          </a:prstGeom>
        </p:spPr>
      </p:pic>
      <p:sp>
        <p:nvSpPr>
          <p:cNvPr id="14" name="TextBox 3"/>
          <p:cNvSpPr txBox="1"/>
          <p:nvPr/>
        </p:nvSpPr>
        <p:spPr>
          <a:xfrm>
            <a:off x="2662955" y="842292"/>
            <a:ext cx="11842910" cy="862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65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5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53762">
            <a:off x="15104738" y="386903"/>
            <a:ext cx="2701082" cy="1876024"/>
          </a:xfrm>
          <a:prstGeom prst="rect">
            <a:avLst/>
          </a:prstGeom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662955" y="4294576"/>
            <a:ext cx="13792325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kumimoji="0" lang="en-US" altLang="en-US" sz="4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7.4/SGK</a:t>
            </a:r>
            <a:r>
              <a:rPr lang="en-US" altLang="en-US" sz="4000" b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-tr30</a:t>
            </a:r>
            <a:r>
              <a:rPr kumimoji="0" lang="en-US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hiệt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 đông đặc của một chất là nhiệt độ mà tại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chất chuyển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 thể lỏng sang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rắn.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Nhiệt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 đông đặc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rượu, nước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 thủy ngân lần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là: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-117</a:t>
            </a:r>
            <a:r>
              <a:rPr lang="nl-NL" sz="40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0</a:t>
            </a:r>
            <a:r>
              <a:rPr lang="nl-NL" sz="40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C;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38,83</a:t>
            </a:r>
            <a:r>
              <a:rPr lang="nl-NL" sz="40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 sắp xếp nhiệt độ đông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đặc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 chất này theo thứ tự từ nhỏ </a:t>
            </a:r>
            <a:r>
              <a:rPr lang="nl-NL" sz="4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 </a:t>
            </a:r>
            <a:r>
              <a:rPr lang="nl-NL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8AD7A2-6D7B-41E0-A7AF-949CB12FC8D5}"/>
              </a:ext>
            </a:extLst>
          </p:cNvPr>
          <p:cNvSpPr txBox="1"/>
          <p:nvPr/>
        </p:nvSpPr>
        <p:spPr>
          <a:xfrm>
            <a:off x="3671200" y="2571075"/>
            <a:ext cx="13151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hoàn thành </a:t>
            </a: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sau:</a:t>
            </a:r>
            <a:endParaRPr lang="en-GB" sz="4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895600" y="2233020"/>
            <a:ext cx="1346109" cy="13461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75163" y="7938686"/>
            <a:ext cx="9144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4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52819" y="1977997"/>
            <a:ext cx="14613863" cy="6518303"/>
            <a:chOff x="0" y="0"/>
            <a:chExt cx="42956010" cy="21920957"/>
          </a:xfrm>
        </p:grpSpPr>
        <p:sp>
          <p:nvSpPr>
            <p:cNvPr id="3" name="Freeform 3"/>
            <p:cNvSpPr/>
            <p:nvPr/>
          </p:nvSpPr>
          <p:spPr>
            <a:xfrm>
              <a:off x="1270" y="-10160"/>
              <a:ext cx="42952201" cy="21945088"/>
            </a:xfrm>
            <a:custGeom>
              <a:avLst/>
              <a:gdLst/>
              <a:ahLst/>
              <a:cxnLst/>
              <a:rect l="l" t="t" r="r" b="b"/>
              <a:pathLst>
                <a:path w="42952201" h="21945088">
                  <a:moveTo>
                    <a:pt x="42949659" y="21131017"/>
                  </a:moveTo>
                  <a:cubicBezTo>
                    <a:pt x="42948391" y="20965917"/>
                    <a:pt x="42952201" y="20405200"/>
                    <a:pt x="42942041" y="19682541"/>
                  </a:cubicBezTo>
                  <a:cubicBezTo>
                    <a:pt x="42950930" y="19506282"/>
                    <a:pt x="42942041" y="18860000"/>
                    <a:pt x="42950930" y="18577986"/>
                  </a:cubicBezTo>
                  <a:cubicBezTo>
                    <a:pt x="42947119" y="18378226"/>
                    <a:pt x="42948391" y="18178467"/>
                    <a:pt x="42942041" y="18107962"/>
                  </a:cubicBezTo>
                  <a:lnTo>
                    <a:pt x="42942041" y="17914078"/>
                  </a:lnTo>
                  <a:cubicBezTo>
                    <a:pt x="42944580" y="15822475"/>
                    <a:pt x="42945851" y="13801376"/>
                    <a:pt x="42939501" y="11703898"/>
                  </a:cubicBezTo>
                  <a:cubicBezTo>
                    <a:pt x="42939501" y="11116369"/>
                    <a:pt x="42938230" y="10534715"/>
                    <a:pt x="42938230" y="9947187"/>
                  </a:cubicBezTo>
                  <a:cubicBezTo>
                    <a:pt x="42935691" y="9794429"/>
                    <a:pt x="42934419" y="9635796"/>
                    <a:pt x="42933151" y="9471288"/>
                  </a:cubicBezTo>
                  <a:cubicBezTo>
                    <a:pt x="42931880" y="8742753"/>
                    <a:pt x="42934419" y="8043593"/>
                    <a:pt x="42934419" y="7350309"/>
                  </a:cubicBezTo>
                  <a:cubicBezTo>
                    <a:pt x="42936959" y="6774531"/>
                    <a:pt x="42938230" y="6181126"/>
                    <a:pt x="42935691" y="5593597"/>
                  </a:cubicBezTo>
                  <a:cubicBezTo>
                    <a:pt x="42935691" y="5581847"/>
                    <a:pt x="42936959" y="5587722"/>
                    <a:pt x="42936959" y="5593597"/>
                  </a:cubicBezTo>
                  <a:cubicBezTo>
                    <a:pt x="42933151" y="5094198"/>
                    <a:pt x="42930609" y="4371538"/>
                    <a:pt x="42933151" y="3778133"/>
                  </a:cubicBezTo>
                  <a:lnTo>
                    <a:pt x="42928069" y="3437367"/>
                  </a:lnTo>
                  <a:lnTo>
                    <a:pt x="42928069" y="2479695"/>
                  </a:lnTo>
                  <a:cubicBezTo>
                    <a:pt x="42930609" y="1604276"/>
                    <a:pt x="42933151" y="974090"/>
                    <a:pt x="42933151" y="783590"/>
                  </a:cubicBezTo>
                  <a:cubicBezTo>
                    <a:pt x="42933151" y="548640"/>
                    <a:pt x="42933151" y="311150"/>
                    <a:pt x="42934419" y="74930"/>
                  </a:cubicBezTo>
                  <a:lnTo>
                    <a:pt x="42934419" y="17780"/>
                  </a:lnTo>
                  <a:lnTo>
                    <a:pt x="42893780" y="17780"/>
                  </a:lnTo>
                  <a:lnTo>
                    <a:pt x="42893780" y="52070"/>
                  </a:lnTo>
                  <a:lnTo>
                    <a:pt x="42900130" y="52070"/>
                  </a:lnTo>
                  <a:lnTo>
                    <a:pt x="42900130" y="74930"/>
                  </a:lnTo>
                  <a:cubicBezTo>
                    <a:pt x="42900130" y="100330"/>
                    <a:pt x="42901401" y="127000"/>
                    <a:pt x="42901401" y="153670"/>
                  </a:cubicBezTo>
                  <a:cubicBezTo>
                    <a:pt x="42901401" y="191770"/>
                    <a:pt x="42901401" y="231140"/>
                    <a:pt x="42902669" y="270510"/>
                  </a:cubicBezTo>
                  <a:lnTo>
                    <a:pt x="42902669" y="508000"/>
                  </a:lnTo>
                  <a:cubicBezTo>
                    <a:pt x="42902669" y="661670"/>
                    <a:pt x="42903941" y="815340"/>
                    <a:pt x="42909019" y="965200"/>
                  </a:cubicBezTo>
                  <a:lnTo>
                    <a:pt x="42903941" y="955040"/>
                  </a:lnTo>
                  <a:cubicBezTo>
                    <a:pt x="42906480" y="993140"/>
                    <a:pt x="42906480" y="1033780"/>
                    <a:pt x="42907751" y="1193006"/>
                  </a:cubicBezTo>
                  <a:cubicBezTo>
                    <a:pt x="42907751" y="1298761"/>
                    <a:pt x="42909019" y="1404517"/>
                    <a:pt x="42909019" y="1516147"/>
                  </a:cubicBezTo>
                  <a:cubicBezTo>
                    <a:pt x="42910291" y="2185930"/>
                    <a:pt x="42905209" y="2885089"/>
                    <a:pt x="42909019" y="3554872"/>
                  </a:cubicBezTo>
                  <a:lnTo>
                    <a:pt x="42906480" y="3490244"/>
                  </a:lnTo>
                  <a:cubicBezTo>
                    <a:pt x="42905209" y="4436166"/>
                    <a:pt x="42906480" y="5352711"/>
                    <a:pt x="42907751" y="6257505"/>
                  </a:cubicBezTo>
                  <a:cubicBezTo>
                    <a:pt x="42907751" y="6686401"/>
                    <a:pt x="42906480" y="7115298"/>
                    <a:pt x="42907751" y="7544194"/>
                  </a:cubicBezTo>
                  <a:cubicBezTo>
                    <a:pt x="42906480" y="8490115"/>
                    <a:pt x="42910291" y="9124646"/>
                    <a:pt x="42910291" y="10076443"/>
                  </a:cubicBezTo>
                  <a:lnTo>
                    <a:pt x="42905209" y="10099944"/>
                  </a:lnTo>
                  <a:cubicBezTo>
                    <a:pt x="42922991" y="11698023"/>
                    <a:pt x="42889969" y="13454735"/>
                    <a:pt x="42909019" y="15117441"/>
                  </a:cubicBezTo>
                  <a:lnTo>
                    <a:pt x="42902669" y="14999935"/>
                  </a:lnTo>
                  <a:cubicBezTo>
                    <a:pt x="42912830" y="15258448"/>
                    <a:pt x="42898859" y="16004610"/>
                    <a:pt x="42915369" y="15910605"/>
                  </a:cubicBezTo>
                  <a:lnTo>
                    <a:pt x="42910291" y="16204370"/>
                  </a:lnTo>
                  <a:cubicBezTo>
                    <a:pt x="42931880" y="17332425"/>
                    <a:pt x="42900130" y="18260720"/>
                    <a:pt x="42914101" y="19647289"/>
                  </a:cubicBezTo>
                  <a:lnTo>
                    <a:pt x="42910291" y="19559159"/>
                  </a:lnTo>
                  <a:cubicBezTo>
                    <a:pt x="42912830" y="19929302"/>
                    <a:pt x="42915369" y="20358199"/>
                    <a:pt x="42911559" y="20628463"/>
                  </a:cubicBezTo>
                  <a:cubicBezTo>
                    <a:pt x="42911559" y="20587335"/>
                    <a:pt x="42910291" y="20604962"/>
                    <a:pt x="42909019" y="20516832"/>
                  </a:cubicBezTo>
                  <a:cubicBezTo>
                    <a:pt x="42893780" y="21066247"/>
                    <a:pt x="42910291" y="21344377"/>
                    <a:pt x="42910291" y="21608538"/>
                  </a:cubicBezTo>
                  <a:lnTo>
                    <a:pt x="42902669" y="21578057"/>
                  </a:lnTo>
                  <a:cubicBezTo>
                    <a:pt x="42905209" y="21616157"/>
                    <a:pt x="42906480" y="21665688"/>
                    <a:pt x="42906480" y="21719027"/>
                  </a:cubicBezTo>
                  <a:lnTo>
                    <a:pt x="42906480" y="21880317"/>
                  </a:lnTo>
                  <a:cubicBezTo>
                    <a:pt x="42902669" y="21880317"/>
                    <a:pt x="42900130" y="21879047"/>
                    <a:pt x="42895051" y="21879047"/>
                  </a:cubicBezTo>
                  <a:lnTo>
                    <a:pt x="42892509" y="21880317"/>
                  </a:lnTo>
                  <a:lnTo>
                    <a:pt x="42881080" y="21885397"/>
                  </a:lnTo>
                  <a:lnTo>
                    <a:pt x="42873459" y="21885397"/>
                  </a:lnTo>
                  <a:cubicBezTo>
                    <a:pt x="42853141" y="21880317"/>
                    <a:pt x="42856951" y="21882857"/>
                    <a:pt x="42848059" y="21877777"/>
                  </a:cubicBezTo>
                  <a:cubicBezTo>
                    <a:pt x="42743919" y="21876507"/>
                    <a:pt x="42729951" y="21866347"/>
                    <a:pt x="42656291" y="21861267"/>
                  </a:cubicBezTo>
                  <a:cubicBezTo>
                    <a:pt x="42656291" y="21861267"/>
                    <a:pt x="42657559" y="21861267"/>
                    <a:pt x="42656291" y="21862538"/>
                  </a:cubicBezTo>
                  <a:cubicBezTo>
                    <a:pt x="42605491" y="21871427"/>
                    <a:pt x="42535641" y="21866347"/>
                    <a:pt x="42495001" y="21865077"/>
                  </a:cubicBezTo>
                  <a:lnTo>
                    <a:pt x="42478491" y="21861267"/>
                  </a:lnTo>
                  <a:cubicBezTo>
                    <a:pt x="42454359" y="21852377"/>
                    <a:pt x="42360380" y="21877777"/>
                    <a:pt x="42392130" y="21863807"/>
                  </a:cubicBezTo>
                  <a:cubicBezTo>
                    <a:pt x="42181309" y="21867617"/>
                    <a:pt x="41940009" y="21867617"/>
                    <a:pt x="39820718" y="21867617"/>
                  </a:cubicBezTo>
                  <a:cubicBezTo>
                    <a:pt x="39506114" y="21873967"/>
                    <a:pt x="38102491" y="21867617"/>
                    <a:pt x="38598600" y="21877777"/>
                  </a:cubicBezTo>
                  <a:cubicBezTo>
                    <a:pt x="38041992" y="21865077"/>
                    <a:pt x="36372166" y="21862538"/>
                    <a:pt x="35755056" y="21862538"/>
                  </a:cubicBezTo>
                  <a:cubicBezTo>
                    <a:pt x="35779256" y="21861267"/>
                    <a:pt x="35803459" y="21859997"/>
                    <a:pt x="35900260" y="21859997"/>
                  </a:cubicBezTo>
                  <a:cubicBezTo>
                    <a:pt x="34702342" y="21843488"/>
                    <a:pt x="34472437" y="21875238"/>
                    <a:pt x="33347122" y="21854917"/>
                  </a:cubicBezTo>
                  <a:cubicBezTo>
                    <a:pt x="33165617" y="21868888"/>
                    <a:pt x="31302190" y="21851107"/>
                    <a:pt x="30660880" y="21866347"/>
                  </a:cubicBezTo>
                  <a:cubicBezTo>
                    <a:pt x="30527778" y="21863807"/>
                    <a:pt x="30479378" y="21859997"/>
                    <a:pt x="30527778" y="21858727"/>
                  </a:cubicBezTo>
                  <a:cubicBezTo>
                    <a:pt x="28494950" y="21856188"/>
                    <a:pt x="26256414" y="21854917"/>
                    <a:pt x="24550290" y="21852377"/>
                  </a:cubicBezTo>
                  <a:cubicBezTo>
                    <a:pt x="23086167" y="21865077"/>
                    <a:pt x="21004936" y="21847297"/>
                    <a:pt x="19734418" y="21863807"/>
                  </a:cubicBezTo>
                  <a:cubicBezTo>
                    <a:pt x="18693803" y="21859997"/>
                    <a:pt x="16999778" y="21853647"/>
                    <a:pt x="15547756" y="21859997"/>
                  </a:cubicBezTo>
                  <a:lnTo>
                    <a:pt x="15692958" y="21857457"/>
                  </a:lnTo>
                  <a:cubicBezTo>
                    <a:pt x="14047333" y="21858727"/>
                    <a:pt x="11990303" y="21858727"/>
                    <a:pt x="10864985" y="21870157"/>
                  </a:cubicBezTo>
                  <a:cubicBezTo>
                    <a:pt x="10380978" y="21853647"/>
                    <a:pt x="9667068" y="21857457"/>
                    <a:pt x="8953157" y="21852377"/>
                  </a:cubicBezTo>
                  <a:cubicBezTo>
                    <a:pt x="7852041" y="21859997"/>
                    <a:pt x="5637708" y="21857457"/>
                    <a:pt x="3955783" y="21865077"/>
                  </a:cubicBezTo>
                  <a:cubicBezTo>
                    <a:pt x="3701679" y="21857457"/>
                    <a:pt x="2576362" y="21868888"/>
                    <a:pt x="2491661" y="21857457"/>
                  </a:cubicBezTo>
                  <a:cubicBezTo>
                    <a:pt x="1004570" y="21865077"/>
                    <a:pt x="814070" y="21868888"/>
                    <a:pt x="617220" y="21870157"/>
                  </a:cubicBezTo>
                  <a:lnTo>
                    <a:pt x="318770" y="21870157"/>
                  </a:lnTo>
                  <a:lnTo>
                    <a:pt x="168910" y="21868888"/>
                  </a:lnTo>
                  <a:lnTo>
                    <a:pt x="93980" y="21867617"/>
                  </a:lnTo>
                  <a:lnTo>
                    <a:pt x="58420" y="21867617"/>
                  </a:lnTo>
                  <a:lnTo>
                    <a:pt x="45720" y="21866347"/>
                  </a:lnTo>
                  <a:lnTo>
                    <a:pt x="48260" y="21866347"/>
                  </a:lnTo>
                  <a:cubicBezTo>
                    <a:pt x="52070" y="21724107"/>
                    <a:pt x="55880" y="21584407"/>
                    <a:pt x="58420" y="21449788"/>
                  </a:cubicBezTo>
                  <a:cubicBezTo>
                    <a:pt x="55880" y="21425657"/>
                    <a:pt x="53340" y="21401527"/>
                    <a:pt x="49530" y="21376127"/>
                  </a:cubicBezTo>
                  <a:cubicBezTo>
                    <a:pt x="46990" y="21211027"/>
                    <a:pt x="45720" y="21028147"/>
                    <a:pt x="45720" y="20646088"/>
                  </a:cubicBezTo>
                  <a:cubicBezTo>
                    <a:pt x="46990" y="20452204"/>
                    <a:pt x="48260" y="20252444"/>
                    <a:pt x="45720" y="20046808"/>
                  </a:cubicBezTo>
                  <a:lnTo>
                    <a:pt x="45720" y="19917553"/>
                  </a:lnTo>
                  <a:lnTo>
                    <a:pt x="48260" y="19888176"/>
                  </a:lnTo>
                  <a:lnTo>
                    <a:pt x="49530" y="19570910"/>
                  </a:lnTo>
                  <a:cubicBezTo>
                    <a:pt x="50800" y="19576786"/>
                    <a:pt x="53340" y="19576786"/>
                    <a:pt x="54610" y="19600287"/>
                  </a:cubicBezTo>
                  <a:lnTo>
                    <a:pt x="54610" y="19664915"/>
                  </a:lnTo>
                  <a:lnTo>
                    <a:pt x="54610" y="19606162"/>
                  </a:lnTo>
                  <a:cubicBezTo>
                    <a:pt x="55880" y="19623788"/>
                    <a:pt x="57150" y="19647289"/>
                    <a:pt x="57150" y="19682541"/>
                  </a:cubicBezTo>
                  <a:lnTo>
                    <a:pt x="57150" y="18025710"/>
                  </a:lnTo>
                  <a:cubicBezTo>
                    <a:pt x="58420" y="18037460"/>
                    <a:pt x="59690" y="18049211"/>
                    <a:pt x="58420" y="18090337"/>
                  </a:cubicBezTo>
                  <a:cubicBezTo>
                    <a:pt x="69850" y="17667316"/>
                    <a:pt x="57150" y="17491057"/>
                    <a:pt x="57150" y="17220795"/>
                  </a:cubicBezTo>
                  <a:lnTo>
                    <a:pt x="57150" y="17167917"/>
                  </a:lnTo>
                  <a:cubicBezTo>
                    <a:pt x="57150" y="17073912"/>
                    <a:pt x="59690" y="16974033"/>
                    <a:pt x="63500" y="16844776"/>
                  </a:cubicBezTo>
                  <a:cubicBezTo>
                    <a:pt x="50800" y="16768398"/>
                    <a:pt x="64770" y="15981109"/>
                    <a:pt x="54610" y="15616841"/>
                  </a:cubicBezTo>
                  <a:lnTo>
                    <a:pt x="54610" y="15487584"/>
                  </a:lnTo>
                  <a:cubicBezTo>
                    <a:pt x="57150" y="15464083"/>
                    <a:pt x="58420" y="15452332"/>
                    <a:pt x="59690" y="15469959"/>
                  </a:cubicBezTo>
                  <a:cubicBezTo>
                    <a:pt x="62230" y="14482911"/>
                    <a:pt x="63500" y="13390106"/>
                    <a:pt x="66040" y="12549940"/>
                  </a:cubicBezTo>
                  <a:cubicBezTo>
                    <a:pt x="53340" y="11833155"/>
                    <a:pt x="71120" y="10816730"/>
                    <a:pt x="54610" y="10205700"/>
                  </a:cubicBezTo>
                  <a:cubicBezTo>
                    <a:pt x="58420" y="9694549"/>
                    <a:pt x="64770" y="8872009"/>
                    <a:pt x="58420" y="8161099"/>
                  </a:cubicBezTo>
                  <a:lnTo>
                    <a:pt x="60960" y="8231602"/>
                  </a:lnTo>
                  <a:cubicBezTo>
                    <a:pt x="59690" y="7426688"/>
                    <a:pt x="59690" y="6427888"/>
                    <a:pt x="48260" y="5875611"/>
                  </a:cubicBezTo>
                  <a:cubicBezTo>
                    <a:pt x="64770" y="5640600"/>
                    <a:pt x="60960" y="5293958"/>
                    <a:pt x="66040" y="4947316"/>
                  </a:cubicBezTo>
                  <a:cubicBezTo>
                    <a:pt x="58420" y="4412665"/>
                    <a:pt x="60960" y="3331611"/>
                    <a:pt x="53340" y="2514946"/>
                  </a:cubicBezTo>
                  <a:cubicBezTo>
                    <a:pt x="60960" y="2391565"/>
                    <a:pt x="50800" y="1839288"/>
                    <a:pt x="60960" y="1798161"/>
                  </a:cubicBezTo>
                  <a:cubicBezTo>
                    <a:pt x="53340" y="1028700"/>
                    <a:pt x="49530" y="836930"/>
                    <a:pt x="48260" y="638810"/>
                  </a:cubicBezTo>
                  <a:lnTo>
                    <a:pt x="48260" y="339090"/>
                  </a:lnTo>
                  <a:lnTo>
                    <a:pt x="49530" y="189230"/>
                  </a:lnTo>
                  <a:lnTo>
                    <a:pt x="50800" y="114300"/>
                  </a:lnTo>
                  <a:lnTo>
                    <a:pt x="50800" y="78740"/>
                  </a:lnTo>
                  <a:lnTo>
                    <a:pt x="52070" y="66040"/>
                  </a:lnTo>
                  <a:lnTo>
                    <a:pt x="64770" y="66040"/>
                  </a:lnTo>
                  <a:cubicBezTo>
                    <a:pt x="210820" y="69850"/>
                    <a:pt x="354330" y="73660"/>
                    <a:pt x="492760" y="77470"/>
                  </a:cubicBezTo>
                  <a:cubicBezTo>
                    <a:pt x="558800" y="71120"/>
                    <a:pt x="633730" y="58420"/>
                    <a:pt x="701040" y="50800"/>
                  </a:cubicBezTo>
                  <a:cubicBezTo>
                    <a:pt x="707390" y="52070"/>
                    <a:pt x="707390" y="53340"/>
                    <a:pt x="692150" y="53340"/>
                  </a:cubicBezTo>
                  <a:cubicBezTo>
                    <a:pt x="788670" y="50800"/>
                    <a:pt x="877570" y="62230"/>
                    <a:pt x="974090" y="59690"/>
                  </a:cubicBezTo>
                  <a:cubicBezTo>
                    <a:pt x="972820" y="60960"/>
                    <a:pt x="972820" y="60960"/>
                    <a:pt x="957580" y="63500"/>
                  </a:cubicBezTo>
                  <a:cubicBezTo>
                    <a:pt x="1221141" y="58420"/>
                    <a:pt x="2128655" y="72390"/>
                    <a:pt x="3145070" y="63500"/>
                  </a:cubicBezTo>
                  <a:lnTo>
                    <a:pt x="3205571" y="66040"/>
                  </a:lnTo>
                  <a:lnTo>
                    <a:pt x="3846880" y="62230"/>
                  </a:lnTo>
                  <a:cubicBezTo>
                    <a:pt x="3834780" y="64770"/>
                    <a:pt x="3810580" y="69850"/>
                    <a:pt x="3616977" y="69850"/>
                  </a:cubicBezTo>
                  <a:cubicBezTo>
                    <a:pt x="11433693" y="73660"/>
                    <a:pt x="19492413" y="55880"/>
                    <a:pt x="27514833" y="58420"/>
                  </a:cubicBezTo>
                  <a:lnTo>
                    <a:pt x="27212328" y="62230"/>
                  </a:lnTo>
                  <a:lnTo>
                    <a:pt x="28773253" y="55880"/>
                  </a:lnTo>
                  <a:cubicBezTo>
                    <a:pt x="28761151" y="57150"/>
                    <a:pt x="28688551" y="58420"/>
                    <a:pt x="28615951" y="59690"/>
                  </a:cubicBezTo>
                  <a:cubicBezTo>
                    <a:pt x="30612480" y="66040"/>
                    <a:pt x="32681609" y="55880"/>
                    <a:pt x="34617640" y="57150"/>
                  </a:cubicBezTo>
                  <a:cubicBezTo>
                    <a:pt x="34605539" y="58420"/>
                    <a:pt x="34315135" y="62230"/>
                    <a:pt x="34581338" y="64770"/>
                  </a:cubicBezTo>
                  <a:cubicBezTo>
                    <a:pt x="36021260" y="54610"/>
                    <a:pt x="36892472" y="77470"/>
                    <a:pt x="37606385" y="57150"/>
                  </a:cubicBezTo>
                  <a:cubicBezTo>
                    <a:pt x="37678985" y="58420"/>
                    <a:pt x="37715287" y="62230"/>
                    <a:pt x="37570083" y="64770"/>
                  </a:cubicBezTo>
                  <a:cubicBezTo>
                    <a:pt x="41575243" y="58420"/>
                    <a:pt x="42319741" y="58420"/>
                    <a:pt x="42742651" y="62230"/>
                  </a:cubicBezTo>
                  <a:cubicBezTo>
                    <a:pt x="42790909" y="59690"/>
                    <a:pt x="42841709" y="58420"/>
                    <a:pt x="42892509" y="55880"/>
                  </a:cubicBezTo>
                  <a:lnTo>
                    <a:pt x="42892509" y="20320"/>
                  </a:lnTo>
                  <a:cubicBezTo>
                    <a:pt x="42614380" y="19050"/>
                    <a:pt x="42334980" y="19050"/>
                    <a:pt x="42055580" y="17780"/>
                  </a:cubicBezTo>
                  <a:cubicBezTo>
                    <a:pt x="34678142" y="12700"/>
                    <a:pt x="27248629" y="0"/>
                    <a:pt x="18984207" y="24130"/>
                  </a:cubicBezTo>
                  <a:cubicBezTo>
                    <a:pt x="18996307" y="22860"/>
                    <a:pt x="18923707" y="21590"/>
                    <a:pt x="19141509" y="20320"/>
                  </a:cubicBezTo>
                  <a:cubicBezTo>
                    <a:pt x="16757774" y="24130"/>
                    <a:pt x="14591842" y="17780"/>
                    <a:pt x="12341208" y="21590"/>
                  </a:cubicBezTo>
                  <a:lnTo>
                    <a:pt x="12353308" y="20320"/>
                  </a:lnTo>
                  <a:cubicBezTo>
                    <a:pt x="6811426" y="34290"/>
                    <a:pt x="1002030" y="17780"/>
                    <a:pt x="438150" y="33020"/>
                  </a:cubicBezTo>
                  <a:lnTo>
                    <a:pt x="19050" y="33020"/>
                  </a:lnTo>
                  <a:lnTo>
                    <a:pt x="19050" y="78740"/>
                  </a:lnTo>
                  <a:cubicBezTo>
                    <a:pt x="19050" y="213360"/>
                    <a:pt x="20320" y="350520"/>
                    <a:pt x="20320" y="488950"/>
                  </a:cubicBezTo>
                  <a:cubicBezTo>
                    <a:pt x="7620" y="951230"/>
                    <a:pt x="11430" y="2732332"/>
                    <a:pt x="20320" y="4859187"/>
                  </a:cubicBezTo>
                  <a:cubicBezTo>
                    <a:pt x="26670" y="7485441"/>
                    <a:pt x="8890" y="10029441"/>
                    <a:pt x="13970" y="12649820"/>
                  </a:cubicBezTo>
                  <a:cubicBezTo>
                    <a:pt x="7620" y="14653294"/>
                    <a:pt x="21590" y="16733145"/>
                    <a:pt x="25400" y="18795373"/>
                  </a:cubicBezTo>
                  <a:cubicBezTo>
                    <a:pt x="20320" y="19565035"/>
                    <a:pt x="13970" y="20358199"/>
                    <a:pt x="15240" y="20954488"/>
                  </a:cubicBezTo>
                  <a:lnTo>
                    <a:pt x="19050" y="20941788"/>
                  </a:lnTo>
                  <a:cubicBezTo>
                    <a:pt x="13970" y="20991317"/>
                    <a:pt x="15240" y="21045927"/>
                    <a:pt x="19050" y="21097997"/>
                  </a:cubicBezTo>
                  <a:cubicBezTo>
                    <a:pt x="17780" y="21158957"/>
                    <a:pt x="17780" y="21221188"/>
                    <a:pt x="19050" y="21283417"/>
                  </a:cubicBezTo>
                  <a:cubicBezTo>
                    <a:pt x="19050" y="21284688"/>
                    <a:pt x="19050" y="21287227"/>
                    <a:pt x="17780" y="21288497"/>
                  </a:cubicBezTo>
                  <a:lnTo>
                    <a:pt x="16510" y="21275797"/>
                  </a:lnTo>
                  <a:cubicBezTo>
                    <a:pt x="12700" y="21299927"/>
                    <a:pt x="15240" y="21327867"/>
                    <a:pt x="19050" y="21355807"/>
                  </a:cubicBezTo>
                  <a:cubicBezTo>
                    <a:pt x="19050" y="21379938"/>
                    <a:pt x="20320" y="21402797"/>
                    <a:pt x="20320" y="21426927"/>
                  </a:cubicBezTo>
                  <a:lnTo>
                    <a:pt x="24130" y="21622507"/>
                  </a:lnTo>
                  <a:cubicBezTo>
                    <a:pt x="21590" y="21672038"/>
                    <a:pt x="34290" y="21795227"/>
                    <a:pt x="15240" y="21799038"/>
                  </a:cubicBezTo>
                  <a:cubicBezTo>
                    <a:pt x="15240" y="21755857"/>
                    <a:pt x="6350" y="21866347"/>
                    <a:pt x="1270" y="21769827"/>
                  </a:cubicBezTo>
                  <a:cubicBezTo>
                    <a:pt x="0" y="21781257"/>
                    <a:pt x="0" y="21809197"/>
                    <a:pt x="0" y="21838407"/>
                  </a:cubicBezTo>
                  <a:cubicBezTo>
                    <a:pt x="0" y="21847297"/>
                    <a:pt x="1270" y="21856188"/>
                    <a:pt x="1270" y="21863807"/>
                  </a:cubicBezTo>
                  <a:cubicBezTo>
                    <a:pt x="2540" y="21881588"/>
                    <a:pt x="5080" y="21894288"/>
                    <a:pt x="7620" y="21890477"/>
                  </a:cubicBezTo>
                  <a:cubicBezTo>
                    <a:pt x="17780" y="21900638"/>
                    <a:pt x="25400" y="21945088"/>
                    <a:pt x="33020" y="21884127"/>
                  </a:cubicBezTo>
                  <a:lnTo>
                    <a:pt x="60960" y="21884127"/>
                  </a:lnTo>
                  <a:cubicBezTo>
                    <a:pt x="91440" y="21884127"/>
                    <a:pt x="121920" y="21884127"/>
                    <a:pt x="152400" y="21885397"/>
                  </a:cubicBezTo>
                  <a:cubicBezTo>
                    <a:pt x="194310" y="21886667"/>
                    <a:pt x="234950" y="21887938"/>
                    <a:pt x="273050" y="21889207"/>
                  </a:cubicBezTo>
                  <a:cubicBezTo>
                    <a:pt x="991870" y="21915877"/>
                    <a:pt x="7319634" y="21899367"/>
                    <a:pt x="14168335" y="21882857"/>
                  </a:cubicBezTo>
                  <a:cubicBezTo>
                    <a:pt x="19976422" y="21891747"/>
                    <a:pt x="25784508" y="21871427"/>
                    <a:pt x="31435292" y="21884127"/>
                  </a:cubicBezTo>
                  <a:cubicBezTo>
                    <a:pt x="28313445" y="21886667"/>
                    <a:pt x="25227900" y="21891747"/>
                    <a:pt x="22009252" y="21895557"/>
                  </a:cubicBezTo>
                  <a:cubicBezTo>
                    <a:pt x="22081853" y="21894288"/>
                    <a:pt x="22118153" y="21893017"/>
                    <a:pt x="22190754" y="21891747"/>
                  </a:cubicBezTo>
                  <a:cubicBezTo>
                    <a:pt x="21948751" y="21894288"/>
                    <a:pt x="21682548" y="21898097"/>
                    <a:pt x="21404242" y="21896827"/>
                  </a:cubicBezTo>
                  <a:cubicBezTo>
                    <a:pt x="21331642" y="21895557"/>
                    <a:pt x="21476844" y="21894288"/>
                    <a:pt x="21573646" y="21893017"/>
                  </a:cubicBezTo>
                  <a:cubicBezTo>
                    <a:pt x="20508830" y="21882857"/>
                    <a:pt x="18463899" y="21899367"/>
                    <a:pt x="17798389" y="21891747"/>
                  </a:cubicBezTo>
                  <a:cubicBezTo>
                    <a:pt x="17495884" y="21893017"/>
                    <a:pt x="17362782" y="21896827"/>
                    <a:pt x="17532185" y="21900638"/>
                  </a:cubicBezTo>
                  <a:cubicBezTo>
                    <a:pt x="13611725" y="21903177"/>
                    <a:pt x="9412964" y="21905717"/>
                    <a:pt x="5407804" y="21913338"/>
                  </a:cubicBezTo>
                  <a:cubicBezTo>
                    <a:pt x="5214202" y="21912067"/>
                    <a:pt x="5177901" y="21909527"/>
                    <a:pt x="5238402" y="21905717"/>
                  </a:cubicBezTo>
                  <a:cubicBezTo>
                    <a:pt x="1826151" y="21922227"/>
                    <a:pt x="735330" y="21915877"/>
                    <a:pt x="368300" y="21913338"/>
                  </a:cubicBezTo>
                  <a:cubicBezTo>
                    <a:pt x="354330" y="21917147"/>
                    <a:pt x="405130" y="21918417"/>
                    <a:pt x="369570" y="21922227"/>
                  </a:cubicBezTo>
                  <a:cubicBezTo>
                    <a:pt x="487680" y="21927307"/>
                    <a:pt x="585470" y="21912067"/>
                    <a:pt x="692150" y="21919688"/>
                  </a:cubicBezTo>
                  <a:lnTo>
                    <a:pt x="678180" y="21923497"/>
                  </a:lnTo>
                  <a:cubicBezTo>
                    <a:pt x="755650" y="21926038"/>
                    <a:pt x="693420" y="21913338"/>
                    <a:pt x="774700" y="21918417"/>
                  </a:cubicBezTo>
                  <a:cubicBezTo>
                    <a:pt x="806450" y="21922227"/>
                    <a:pt x="767080" y="21923497"/>
                    <a:pt x="781050" y="21924767"/>
                  </a:cubicBezTo>
                  <a:cubicBezTo>
                    <a:pt x="946150" y="21923497"/>
                    <a:pt x="1898752" y="21927307"/>
                    <a:pt x="3387075" y="21917147"/>
                  </a:cubicBezTo>
                  <a:cubicBezTo>
                    <a:pt x="3750080" y="21926038"/>
                    <a:pt x="5081100" y="21917147"/>
                    <a:pt x="5661908" y="21926038"/>
                  </a:cubicBezTo>
                  <a:cubicBezTo>
                    <a:pt x="6073315" y="21922227"/>
                    <a:pt x="6472620" y="21923497"/>
                    <a:pt x="6629923" y="21917147"/>
                  </a:cubicBezTo>
                  <a:cubicBezTo>
                    <a:pt x="12147605" y="21922227"/>
                    <a:pt x="17786289" y="21913338"/>
                    <a:pt x="23437073" y="21913338"/>
                  </a:cubicBezTo>
                  <a:cubicBezTo>
                    <a:pt x="26087014" y="21895557"/>
                    <a:pt x="29245159" y="21917147"/>
                    <a:pt x="32391206" y="21910797"/>
                  </a:cubicBezTo>
                  <a:cubicBezTo>
                    <a:pt x="32415406" y="21910797"/>
                    <a:pt x="32403307" y="21912067"/>
                    <a:pt x="32391206" y="21912067"/>
                  </a:cubicBezTo>
                  <a:cubicBezTo>
                    <a:pt x="33419723" y="21908257"/>
                    <a:pt x="34908044" y="21905717"/>
                    <a:pt x="36130162" y="21908257"/>
                  </a:cubicBezTo>
                  <a:lnTo>
                    <a:pt x="37170777" y="21900638"/>
                  </a:lnTo>
                  <a:cubicBezTo>
                    <a:pt x="39506114" y="21905717"/>
                    <a:pt x="41865647" y="21908257"/>
                    <a:pt x="42167341" y="21908257"/>
                  </a:cubicBezTo>
                  <a:lnTo>
                    <a:pt x="42806151" y="21908257"/>
                  </a:lnTo>
                  <a:cubicBezTo>
                    <a:pt x="42802341" y="21909527"/>
                    <a:pt x="42790909" y="21910797"/>
                    <a:pt x="42766780" y="21912067"/>
                  </a:cubicBezTo>
                  <a:cubicBezTo>
                    <a:pt x="42785830" y="21913338"/>
                    <a:pt x="42858219" y="21913338"/>
                    <a:pt x="42893780" y="21909527"/>
                  </a:cubicBezTo>
                  <a:cubicBezTo>
                    <a:pt x="42898859" y="21909527"/>
                    <a:pt x="42903941" y="21908257"/>
                    <a:pt x="42907751" y="21908257"/>
                  </a:cubicBezTo>
                  <a:lnTo>
                    <a:pt x="42933151" y="21908257"/>
                  </a:lnTo>
                  <a:lnTo>
                    <a:pt x="42933151" y="21893017"/>
                  </a:lnTo>
                  <a:cubicBezTo>
                    <a:pt x="42940769" y="21889207"/>
                    <a:pt x="42926801" y="21890477"/>
                    <a:pt x="42933151" y="21882857"/>
                  </a:cubicBezTo>
                  <a:lnTo>
                    <a:pt x="42933151" y="21576788"/>
                  </a:lnTo>
                  <a:cubicBezTo>
                    <a:pt x="42938230" y="21595838"/>
                    <a:pt x="42930609" y="21659338"/>
                    <a:pt x="42939501" y="21650447"/>
                  </a:cubicBezTo>
                  <a:cubicBezTo>
                    <a:pt x="42943309" y="21605997"/>
                    <a:pt x="42936959" y="21586947"/>
                    <a:pt x="42933151" y="21576788"/>
                  </a:cubicBezTo>
                  <a:cubicBezTo>
                    <a:pt x="42933151" y="21395177"/>
                    <a:pt x="42934419" y="21212297"/>
                    <a:pt x="42934419" y="21030688"/>
                  </a:cubicBezTo>
                  <a:cubicBezTo>
                    <a:pt x="42935691" y="20915117"/>
                    <a:pt x="42935691" y="20440454"/>
                    <a:pt x="42936959" y="19917553"/>
                  </a:cubicBezTo>
                  <a:cubicBezTo>
                    <a:pt x="42943309" y="20969727"/>
                    <a:pt x="42938230" y="21258017"/>
                    <a:pt x="42936959" y="21541227"/>
                  </a:cubicBezTo>
                  <a:cubicBezTo>
                    <a:pt x="42940769" y="21555197"/>
                    <a:pt x="42942041" y="21504397"/>
                    <a:pt x="42945851" y="21539957"/>
                  </a:cubicBezTo>
                  <a:cubicBezTo>
                    <a:pt x="42950930" y="21421847"/>
                    <a:pt x="42935691" y="21324057"/>
                    <a:pt x="42943309" y="21217377"/>
                  </a:cubicBezTo>
                  <a:lnTo>
                    <a:pt x="42947119" y="21231347"/>
                  </a:lnTo>
                  <a:cubicBezTo>
                    <a:pt x="42949659" y="21153877"/>
                    <a:pt x="42936959" y="21216107"/>
                    <a:pt x="42942041" y="21134827"/>
                  </a:cubicBezTo>
                  <a:cubicBezTo>
                    <a:pt x="42947119" y="21105617"/>
                    <a:pt x="42948391" y="21146257"/>
                    <a:pt x="42949659" y="21131017"/>
                  </a:cubicBezTo>
                  <a:close/>
                  <a:moveTo>
                    <a:pt x="42477219" y="21881586"/>
                  </a:moveTo>
                  <a:lnTo>
                    <a:pt x="42505159" y="21881586"/>
                  </a:lnTo>
                  <a:cubicBezTo>
                    <a:pt x="42498809" y="21880317"/>
                    <a:pt x="42489919" y="21880317"/>
                    <a:pt x="42477219" y="21881586"/>
                  </a:cubicBezTo>
                  <a:close/>
                </a:path>
              </a:pathLst>
            </a:custGeom>
            <a:solidFill>
              <a:srgbClr val="2247E4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6458">
            <a:off x="17048510" y="3292529"/>
            <a:ext cx="2427018" cy="206517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17293203" y="1423074"/>
            <a:ext cx="1154164" cy="110380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286297">
            <a:off x="-652790" y="5298176"/>
            <a:ext cx="2427018" cy="20651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471701" y="8049001"/>
            <a:ext cx="1154164" cy="11038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4473834" y="-87901"/>
            <a:ext cx="1154164" cy="110380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16458">
            <a:off x="6138401" y="-918595"/>
            <a:ext cx="2427018" cy="206517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164631">
            <a:off x="10101304" y="8051808"/>
            <a:ext cx="2427018" cy="206517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12289">
            <a:off x="13011066" y="9222467"/>
            <a:ext cx="1154164" cy="110380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493614" y="985724"/>
            <a:ext cx="2667000" cy="1952351"/>
            <a:chOff x="7162800" y="-81666"/>
            <a:chExt cx="2848249" cy="2025689"/>
          </a:xfrm>
        </p:grpSpPr>
        <p:sp>
          <p:nvSpPr>
            <p:cNvPr id="18" name="Explosion 1 17"/>
            <p:cNvSpPr/>
            <p:nvPr/>
          </p:nvSpPr>
          <p:spPr>
            <a:xfrm>
              <a:off x="7162800" y="-81666"/>
              <a:ext cx="2848249" cy="2025689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4"/>
            <p:cNvSpPr txBox="1"/>
            <p:nvPr/>
          </p:nvSpPr>
          <p:spPr>
            <a:xfrm>
              <a:off x="7866607" y="462990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Text Box 2"/>
          <p:cNvSpPr txBox="1"/>
          <p:nvPr/>
        </p:nvSpPr>
        <p:spPr>
          <a:xfrm>
            <a:off x="2684505" y="4807964"/>
            <a:ext cx="140821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Vậy nhiệt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độ đông đặc các chất từ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nhỏ đến lớn là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4"/>
          <p:cNvSpPr txBox="1"/>
          <p:nvPr/>
        </p:nvSpPr>
        <p:spPr>
          <a:xfrm>
            <a:off x="5521200" y="6137239"/>
            <a:ext cx="671478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Rượu; Thủy ngân;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Nước.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5"/>
          <p:cNvSpPr txBox="1"/>
          <p:nvPr/>
        </p:nvSpPr>
        <p:spPr>
          <a:xfrm>
            <a:off x="2699745" y="3540285"/>
            <a:ext cx="100425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Ta có: 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117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&lt; -38,83 &lt;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2743200" y="702835"/>
            <a:ext cx="13499422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6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849600" y="-36784"/>
            <a:ext cx="2245976" cy="283974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00" y="5021423"/>
            <a:ext cx="3870199" cy="5265577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4395630" y="2339973"/>
            <a:ext cx="1451008" cy="2570615"/>
          </a:xfrm>
          <a:custGeom>
            <a:avLst/>
            <a:gdLst>
              <a:gd name="connsiteX0" fmla="*/ 0 w 2135187"/>
              <a:gd name="connsiteY0" fmla="*/ 0 h 1494631"/>
              <a:gd name="connsiteX1" fmla="*/ 1387872 w 2135187"/>
              <a:gd name="connsiteY1" fmla="*/ 0 h 1494631"/>
              <a:gd name="connsiteX2" fmla="*/ 2135187 w 2135187"/>
              <a:gd name="connsiteY2" fmla="*/ 747316 h 1494631"/>
              <a:gd name="connsiteX3" fmla="*/ 1387872 w 2135187"/>
              <a:gd name="connsiteY3" fmla="*/ 1494631 h 1494631"/>
              <a:gd name="connsiteX4" fmla="*/ 0 w 2135187"/>
              <a:gd name="connsiteY4" fmla="*/ 1494631 h 1494631"/>
              <a:gd name="connsiteX5" fmla="*/ 747316 w 2135187"/>
              <a:gd name="connsiteY5" fmla="*/ 747316 h 1494631"/>
              <a:gd name="connsiteX6" fmla="*/ 0 w 2135187"/>
              <a:gd name="connsiteY6" fmla="*/ 0 h 149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5187" h="1494631">
                <a:moveTo>
                  <a:pt x="2135186" y="0"/>
                </a:moveTo>
                <a:lnTo>
                  <a:pt x="2135186" y="971510"/>
                </a:lnTo>
                <a:lnTo>
                  <a:pt x="1067593" y="1494631"/>
                </a:lnTo>
                <a:lnTo>
                  <a:pt x="1" y="971510"/>
                </a:lnTo>
                <a:lnTo>
                  <a:pt x="1" y="0"/>
                </a:lnTo>
                <a:lnTo>
                  <a:pt x="1067593" y="523121"/>
                </a:lnTo>
                <a:lnTo>
                  <a:pt x="2135186" y="0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401" tIns="772717" rIns="25399" bIns="77271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500" b="1" kern="12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5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5867400" y="2323776"/>
            <a:ext cx="9029700" cy="1905000"/>
          </a:xfrm>
          <a:custGeom>
            <a:avLst/>
            <a:gdLst>
              <a:gd name="connsiteX0" fmla="*/ 231316 w 1387871"/>
              <a:gd name="connsiteY0" fmla="*/ 0 h 10058804"/>
              <a:gd name="connsiteX1" fmla="*/ 1156555 w 1387871"/>
              <a:gd name="connsiteY1" fmla="*/ 0 h 10058804"/>
              <a:gd name="connsiteX2" fmla="*/ 1387871 w 1387871"/>
              <a:gd name="connsiteY2" fmla="*/ 231316 h 10058804"/>
              <a:gd name="connsiteX3" fmla="*/ 1387871 w 1387871"/>
              <a:gd name="connsiteY3" fmla="*/ 10058804 h 10058804"/>
              <a:gd name="connsiteX4" fmla="*/ 1387871 w 1387871"/>
              <a:gd name="connsiteY4" fmla="*/ 10058804 h 10058804"/>
              <a:gd name="connsiteX5" fmla="*/ 0 w 1387871"/>
              <a:gd name="connsiteY5" fmla="*/ 10058804 h 10058804"/>
              <a:gd name="connsiteX6" fmla="*/ 0 w 1387871"/>
              <a:gd name="connsiteY6" fmla="*/ 10058804 h 10058804"/>
              <a:gd name="connsiteX7" fmla="*/ 0 w 1387871"/>
              <a:gd name="connsiteY7" fmla="*/ 231316 h 10058804"/>
              <a:gd name="connsiteX8" fmla="*/ 231316 w 1387871"/>
              <a:gd name="connsiteY8" fmla="*/ 0 h 1005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7871" h="10058804">
                <a:moveTo>
                  <a:pt x="1387871" y="1676500"/>
                </a:moveTo>
                <a:lnTo>
                  <a:pt x="1387871" y="8382304"/>
                </a:lnTo>
                <a:cubicBezTo>
                  <a:pt x="1387871" y="9308205"/>
                  <a:pt x="1373582" y="10058800"/>
                  <a:pt x="1355955" y="10058800"/>
                </a:cubicBezTo>
                <a:lnTo>
                  <a:pt x="0" y="10058800"/>
                </a:lnTo>
                <a:lnTo>
                  <a:pt x="0" y="10058800"/>
                </a:lnTo>
                <a:lnTo>
                  <a:pt x="0" y="4"/>
                </a:lnTo>
                <a:lnTo>
                  <a:pt x="0" y="4"/>
                </a:lnTo>
                <a:lnTo>
                  <a:pt x="1355955" y="4"/>
                </a:lnTo>
                <a:cubicBezTo>
                  <a:pt x="1373582" y="4"/>
                  <a:pt x="1387871" y="750599"/>
                  <a:pt x="1387871" y="1676500"/>
                </a:cubicBez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4481" tIns="93150" rIns="93150" bIns="93151" numCol="1" spcCol="1270" anchor="ctr" anchorCtr="0">
            <a:noAutofit/>
          </a:bodyPr>
          <a:lstStyle/>
          <a:p>
            <a:pPr marL="285750" lvl="1" indent="-285750" algn="just" defTabSz="17780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har char="••"/>
            </a:pP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Học thuộc nội dung kiến thức đã học.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4367248" y="4935087"/>
            <a:ext cx="1451008" cy="2570613"/>
          </a:xfrm>
          <a:custGeom>
            <a:avLst/>
            <a:gdLst>
              <a:gd name="connsiteX0" fmla="*/ 0 w 2135187"/>
              <a:gd name="connsiteY0" fmla="*/ 0 h 1494631"/>
              <a:gd name="connsiteX1" fmla="*/ 1387872 w 2135187"/>
              <a:gd name="connsiteY1" fmla="*/ 0 h 1494631"/>
              <a:gd name="connsiteX2" fmla="*/ 2135187 w 2135187"/>
              <a:gd name="connsiteY2" fmla="*/ 747316 h 1494631"/>
              <a:gd name="connsiteX3" fmla="*/ 1387872 w 2135187"/>
              <a:gd name="connsiteY3" fmla="*/ 1494631 h 1494631"/>
              <a:gd name="connsiteX4" fmla="*/ 0 w 2135187"/>
              <a:gd name="connsiteY4" fmla="*/ 1494631 h 1494631"/>
              <a:gd name="connsiteX5" fmla="*/ 747316 w 2135187"/>
              <a:gd name="connsiteY5" fmla="*/ 747316 h 1494631"/>
              <a:gd name="connsiteX6" fmla="*/ 0 w 2135187"/>
              <a:gd name="connsiteY6" fmla="*/ 0 h 149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5187" h="1494631">
                <a:moveTo>
                  <a:pt x="2135186" y="0"/>
                </a:moveTo>
                <a:lnTo>
                  <a:pt x="2135186" y="971510"/>
                </a:lnTo>
                <a:lnTo>
                  <a:pt x="1067593" y="1494631"/>
                </a:lnTo>
                <a:lnTo>
                  <a:pt x="1" y="971510"/>
                </a:lnTo>
                <a:lnTo>
                  <a:pt x="1" y="0"/>
                </a:lnTo>
                <a:lnTo>
                  <a:pt x="1067593" y="523121"/>
                </a:lnTo>
                <a:lnTo>
                  <a:pt x="2135186" y="0"/>
                </a:lnTo>
                <a:close/>
              </a:path>
            </a:pathLst>
          </a:custGeom>
        </p:spPr>
        <p:style>
          <a:lnRef idx="2">
            <a:schemeClr val="accent3">
              <a:hueOff val="3750088"/>
              <a:satOff val="-5627"/>
              <a:lumOff val="-915"/>
              <a:alphaOff val="0"/>
            </a:schemeClr>
          </a:lnRef>
          <a:fillRef idx="1">
            <a:schemeClr val="accent3">
              <a:hueOff val="3750088"/>
              <a:satOff val="-5627"/>
              <a:lumOff val="-915"/>
              <a:alphaOff val="0"/>
            </a:schemeClr>
          </a:fillRef>
          <a:effectRef idx="0">
            <a:schemeClr val="accent3">
              <a:hueOff val="3750088"/>
              <a:satOff val="-5627"/>
              <a:lumOff val="-9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401" tIns="772716" rIns="25399" bIns="77271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500" b="1" kern="12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5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829300" y="4935087"/>
            <a:ext cx="9029700" cy="1905000"/>
          </a:xfrm>
          <a:custGeom>
            <a:avLst/>
            <a:gdLst>
              <a:gd name="connsiteX0" fmla="*/ 231316 w 1387871"/>
              <a:gd name="connsiteY0" fmla="*/ 0 h 10058804"/>
              <a:gd name="connsiteX1" fmla="*/ 1156555 w 1387871"/>
              <a:gd name="connsiteY1" fmla="*/ 0 h 10058804"/>
              <a:gd name="connsiteX2" fmla="*/ 1387871 w 1387871"/>
              <a:gd name="connsiteY2" fmla="*/ 231316 h 10058804"/>
              <a:gd name="connsiteX3" fmla="*/ 1387871 w 1387871"/>
              <a:gd name="connsiteY3" fmla="*/ 10058804 h 10058804"/>
              <a:gd name="connsiteX4" fmla="*/ 1387871 w 1387871"/>
              <a:gd name="connsiteY4" fmla="*/ 10058804 h 10058804"/>
              <a:gd name="connsiteX5" fmla="*/ 0 w 1387871"/>
              <a:gd name="connsiteY5" fmla="*/ 10058804 h 10058804"/>
              <a:gd name="connsiteX6" fmla="*/ 0 w 1387871"/>
              <a:gd name="connsiteY6" fmla="*/ 10058804 h 10058804"/>
              <a:gd name="connsiteX7" fmla="*/ 0 w 1387871"/>
              <a:gd name="connsiteY7" fmla="*/ 231316 h 10058804"/>
              <a:gd name="connsiteX8" fmla="*/ 231316 w 1387871"/>
              <a:gd name="connsiteY8" fmla="*/ 0 h 1005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7871" h="10058804">
                <a:moveTo>
                  <a:pt x="1387871" y="1676500"/>
                </a:moveTo>
                <a:lnTo>
                  <a:pt x="1387871" y="8382304"/>
                </a:lnTo>
                <a:cubicBezTo>
                  <a:pt x="1387871" y="9308205"/>
                  <a:pt x="1373582" y="10058800"/>
                  <a:pt x="1355955" y="10058800"/>
                </a:cubicBezTo>
                <a:lnTo>
                  <a:pt x="0" y="10058800"/>
                </a:lnTo>
                <a:lnTo>
                  <a:pt x="0" y="10058800"/>
                </a:lnTo>
                <a:lnTo>
                  <a:pt x="0" y="4"/>
                </a:lnTo>
                <a:lnTo>
                  <a:pt x="0" y="4"/>
                </a:lnTo>
                <a:lnTo>
                  <a:pt x="1355955" y="4"/>
                </a:lnTo>
                <a:cubicBezTo>
                  <a:pt x="1373582" y="4"/>
                  <a:pt x="1387871" y="750599"/>
                  <a:pt x="1387871" y="1676500"/>
                </a:cubicBezTo>
                <a:close/>
              </a:path>
            </a:pathLst>
          </a:custGeom>
        </p:spPr>
        <p:style>
          <a:lnRef idx="2">
            <a:schemeClr val="accent3">
              <a:hueOff val="3750088"/>
              <a:satOff val="-5627"/>
              <a:lumOff val="-915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4481" tIns="93150" rIns="93150" bIns="93151" numCol="1" spcCol="1270" anchor="ctr" anchorCtr="0">
            <a:noAutofit/>
          </a:bodyPr>
          <a:lstStyle/>
          <a:p>
            <a:pPr marL="285750" lvl="1" indent="-285750" algn="just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GB" sz="4500" kern="1200" smtClean="0">
                <a:latin typeface="Arial" panose="020B0604020202020204" pitchFamily="34" charset="0"/>
                <a:cs typeface="Arial" panose="020B0604020202020204" pitchFamily="34" charset="0"/>
              </a:rPr>
              <a:t>Làm các bài  tập còn lại trong SGK và SBT.</a:t>
            </a:r>
            <a:endParaRPr lang="en-US" sz="45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388010" y="7356232"/>
            <a:ext cx="1451008" cy="2570613"/>
          </a:xfrm>
          <a:custGeom>
            <a:avLst/>
            <a:gdLst>
              <a:gd name="connsiteX0" fmla="*/ 0 w 2135187"/>
              <a:gd name="connsiteY0" fmla="*/ 0 h 1494631"/>
              <a:gd name="connsiteX1" fmla="*/ 1387872 w 2135187"/>
              <a:gd name="connsiteY1" fmla="*/ 0 h 1494631"/>
              <a:gd name="connsiteX2" fmla="*/ 2135187 w 2135187"/>
              <a:gd name="connsiteY2" fmla="*/ 747316 h 1494631"/>
              <a:gd name="connsiteX3" fmla="*/ 1387872 w 2135187"/>
              <a:gd name="connsiteY3" fmla="*/ 1494631 h 1494631"/>
              <a:gd name="connsiteX4" fmla="*/ 0 w 2135187"/>
              <a:gd name="connsiteY4" fmla="*/ 1494631 h 1494631"/>
              <a:gd name="connsiteX5" fmla="*/ 747316 w 2135187"/>
              <a:gd name="connsiteY5" fmla="*/ 747316 h 1494631"/>
              <a:gd name="connsiteX6" fmla="*/ 0 w 2135187"/>
              <a:gd name="connsiteY6" fmla="*/ 0 h 149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5187" h="1494631">
                <a:moveTo>
                  <a:pt x="2135186" y="0"/>
                </a:moveTo>
                <a:lnTo>
                  <a:pt x="2135186" y="971510"/>
                </a:lnTo>
                <a:lnTo>
                  <a:pt x="1067593" y="1494631"/>
                </a:lnTo>
                <a:lnTo>
                  <a:pt x="1" y="971510"/>
                </a:lnTo>
                <a:lnTo>
                  <a:pt x="1" y="0"/>
                </a:lnTo>
                <a:lnTo>
                  <a:pt x="1067593" y="523121"/>
                </a:lnTo>
                <a:lnTo>
                  <a:pt x="2135186" y="0"/>
                </a:lnTo>
                <a:close/>
              </a:path>
            </a:pathLst>
          </a:custGeom>
        </p:spPr>
        <p:style>
          <a:lnRef idx="2">
            <a:schemeClr val="accent3">
              <a:hueOff val="11250264"/>
              <a:satOff val="-16880"/>
              <a:lumOff val="-2745"/>
              <a:alphaOff val="0"/>
            </a:schemeClr>
          </a:lnRef>
          <a:fillRef idx="1">
            <a:schemeClr val="accent3">
              <a:hueOff val="11250264"/>
              <a:satOff val="-16880"/>
              <a:lumOff val="-2745"/>
              <a:alphaOff val="0"/>
            </a:schemeClr>
          </a:fillRef>
          <a:effectRef idx="0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401" tIns="772716" rIns="25399" bIns="77271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500" b="1" kern="12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5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839018" y="7331744"/>
            <a:ext cx="9029700" cy="1905000"/>
          </a:xfrm>
          <a:custGeom>
            <a:avLst/>
            <a:gdLst>
              <a:gd name="connsiteX0" fmla="*/ 231316 w 1387871"/>
              <a:gd name="connsiteY0" fmla="*/ 0 h 10058804"/>
              <a:gd name="connsiteX1" fmla="*/ 1156555 w 1387871"/>
              <a:gd name="connsiteY1" fmla="*/ 0 h 10058804"/>
              <a:gd name="connsiteX2" fmla="*/ 1387871 w 1387871"/>
              <a:gd name="connsiteY2" fmla="*/ 231316 h 10058804"/>
              <a:gd name="connsiteX3" fmla="*/ 1387871 w 1387871"/>
              <a:gd name="connsiteY3" fmla="*/ 10058804 h 10058804"/>
              <a:gd name="connsiteX4" fmla="*/ 1387871 w 1387871"/>
              <a:gd name="connsiteY4" fmla="*/ 10058804 h 10058804"/>
              <a:gd name="connsiteX5" fmla="*/ 0 w 1387871"/>
              <a:gd name="connsiteY5" fmla="*/ 10058804 h 10058804"/>
              <a:gd name="connsiteX6" fmla="*/ 0 w 1387871"/>
              <a:gd name="connsiteY6" fmla="*/ 10058804 h 10058804"/>
              <a:gd name="connsiteX7" fmla="*/ 0 w 1387871"/>
              <a:gd name="connsiteY7" fmla="*/ 231316 h 10058804"/>
              <a:gd name="connsiteX8" fmla="*/ 231316 w 1387871"/>
              <a:gd name="connsiteY8" fmla="*/ 0 h 1005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7871" h="10058804">
                <a:moveTo>
                  <a:pt x="1387871" y="1676500"/>
                </a:moveTo>
                <a:lnTo>
                  <a:pt x="1387871" y="8382304"/>
                </a:lnTo>
                <a:cubicBezTo>
                  <a:pt x="1387871" y="9308205"/>
                  <a:pt x="1373582" y="10058800"/>
                  <a:pt x="1355955" y="10058800"/>
                </a:cubicBezTo>
                <a:lnTo>
                  <a:pt x="0" y="10058800"/>
                </a:lnTo>
                <a:lnTo>
                  <a:pt x="0" y="10058800"/>
                </a:lnTo>
                <a:lnTo>
                  <a:pt x="0" y="4"/>
                </a:lnTo>
                <a:lnTo>
                  <a:pt x="0" y="4"/>
                </a:lnTo>
                <a:lnTo>
                  <a:pt x="1355955" y="4"/>
                </a:lnTo>
                <a:cubicBezTo>
                  <a:pt x="1373582" y="4"/>
                  <a:pt x="1387871" y="750599"/>
                  <a:pt x="1387871" y="1676500"/>
                </a:cubicBezTo>
                <a:close/>
              </a:path>
            </a:pathLst>
          </a:custGeom>
        </p:spPr>
        <p:style>
          <a:lnRef idx="2">
            <a:schemeClr val="accent3">
              <a:hueOff val="11250264"/>
              <a:satOff val="-16880"/>
              <a:lumOff val="-2745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4481" tIns="93150" rIns="93150" bIns="93151" numCol="1" spcCol="1270" anchor="ctr" anchorCtr="0">
            <a:noAutofit/>
          </a:bodyPr>
          <a:lstStyle/>
          <a:p>
            <a:pPr marL="282575" lvl="1" indent="-282575" algn="just" defTabSz="1778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Đọc trước Bài 2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4500" b="1" smtClean="0">
                <a:latin typeface="Arial" panose="020B0604020202020204" pitchFamily="34" charset="0"/>
                <a:cs typeface="Arial" panose="020B0604020202020204" pitchFamily="34" charset="0"/>
              </a:rPr>
              <a:t>“Tính toán với </a:t>
            </a:r>
            <a:r>
              <a:rPr lang="en-GB" sz="4500" b="1">
                <a:latin typeface="Arial" panose="020B0604020202020204" pitchFamily="34" charset="0"/>
                <a:cs typeface="Arial" panose="020B0604020202020204" pitchFamily="34" charset="0"/>
              </a:rPr>
              <a:t>số thập </a:t>
            </a:r>
            <a:r>
              <a:rPr lang="en-GB" sz="4500" b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GB" sz="4500" b="1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45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3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256889" y="2923551"/>
            <a:ext cx="11078181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20728">
            <a:off x="-122144" y="-393202"/>
            <a:ext cx="4452017" cy="33167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728793" y="2894489"/>
            <a:ext cx="884326" cy="8457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16687824" y="9604821"/>
            <a:ext cx="857678" cy="8202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682112">
            <a:off x="-335842" y="7571660"/>
            <a:ext cx="1938415" cy="164941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351267">
            <a:off x="976828" y="9781618"/>
            <a:ext cx="898967" cy="85973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076281" y="-866151"/>
            <a:ext cx="4766921" cy="3789702"/>
          </a:xfrm>
          <a:prstGeom prst="rect">
            <a:avLst/>
          </a:prstGeom>
        </p:spPr>
      </p:pic>
      <p:pic>
        <p:nvPicPr>
          <p:cNvPr id="15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316458">
            <a:off x="16829681" y="7448406"/>
            <a:ext cx="1909558" cy="162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2112">
            <a:off x="15995954" y="9089882"/>
            <a:ext cx="2381255" cy="20262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51267">
            <a:off x="17258661" y="7573381"/>
            <a:ext cx="898967" cy="8597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05237">
            <a:off x="-1160818" y="384080"/>
            <a:ext cx="2705338" cy="23019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2289">
            <a:off x="1768952" y="191129"/>
            <a:ext cx="857678" cy="8202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712053"/>
            <a:ext cx="8093053" cy="43110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097" y="2656649"/>
            <a:ext cx="8293390" cy="4421876"/>
          </a:xfrm>
          <a:prstGeom prst="rect">
            <a:avLst/>
          </a:prstGeom>
        </p:spPr>
      </p:pic>
      <p:sp>
        <p:nvSpPr>
          <p:cNvPr id="25" name="TextBox 4"/>
          <p:cNvSpPr txBox="1"/>
          <p:nvPr/>
        </p:nvSpPr>
        <p:spPr>
          <a:xfrm>
            <a:off x="3810000" y="1019244"/>
            <a:ext cx="9975767" cy="670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hai đoạn tin sau:</a:t>
            </a:r>
            <a:endParaRPr lang="en-US" sz="40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4"/>
          <p:cNvSpPr txBox="1"/>
          <p:nvPr/>
        </p:nvSpPr>
        <p:spPr>
          <a:xfrm>
            <a:off x="359571" y="8090266"/>
            <a:ext cx="1603406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>
                <a:solidFill>
                  <a:srgbClr val="2247E4"/>
                </a:solidFill>
                <a:cs typeface="Arial" panose="020B0604020202020204" pitchFamily="34" charset="0"/>
              </a:rPr>
              <a:t>Trong hai đoạn tin trên, ngoài các số thập phân quen thuộc, ta còn gặp cả các số với </a:t>
            </a:r>
            <a:r>
              <a:rPr lang="vi-VN" sz="4000">
                <a:solidFill>
                  <a:srgbClr val="2247E4"/>
                </a:solidFill>
                <a:cs typeface="Arial" panose="020B0604020202020204" pitchFamily="34" charset="0"/>
              </a:rPr>
              <a:t>dấu </a:t>
            </a:r>
            <a:r>
              <a:rPr lang="vi-VN" sz="4000" smtClean="0">
                <a:solidFill>
                  <a:srgbClr val="2247E4"/>
                </a:solidFill>
                <a:cs typeface="Arial" panose="020B0604020202020204" pitchFamily="34" charset="0"/>
              </a:rPr>
              <a:t>“</a:t>
            </a:r>
            <a:r>
              <a:rPr lang="en-GB" sz="4000" smtClean="0">
                <a:solidFill>
                  <a:srgbClr val="2247E4"/>
                </a:solidFill>
                <a:cs typeface="Arial" panose="020B0604020202020204" pitchFamily="34" charset="0"/>
              </a:rPr>
              <a:t>-</a:t>
            </a:r>
            <a:r>
              <a:rPr lang="vi-VN" sz="4000" smtClean="0">
                <a:solidFill>
                  <a:srgbClr val="2247E4"/>
                </a:solidFill>
                <a:cs typeface="Arial" panose="020B0604020202020204" pitchFamily="34" charset="0"/>
              </a:rPr>
              <a:t>”</a:t>
            </a:r>
            <a:r>
              <a:rPr lang="en-GB" sz="4000" smtClean="0">
                <a:solidFill>
                  <a:srgbClr val="2247E4"/>
                </a:solidFill>
                <a:cs typeface="Arial" panose="020B0604020202020204" pitchFamily="34" charset="0"/>
              </a:rPr>
              <a:t> </a:t>
            </a:r>
            <a:r>
              <a:rPr lang="vi-VN" sz="4000" smtClean="0">
                <a:solidFill>
                  <a:srgbClr val="2247E4"/>
                </a:solidFill>
                <a:cs typeface="Arial" panose="020B0604020202020204" pitchFamily="34" charset="0"/>
              </a:rPr>
              <a:t>đứng </a:t>
            </a:r>
            <a:r>
              <a:rPr lang="vi-VN" sz="4000">
                <a:solidFill>
                  <a:srgbClr val="2247E4"/>
                </a:solidFill>
                <a:cs typeface="Arial" panose="020B0604020202020204" pitchFamily="34" charset="0"/>
              </a:rPr>
              <a:t>trước, đó là các số thập phân âm</a:t>
            </a:r>
            <a:r>
              <a:rPr lang="vi-VN" sz="4000">
                <a:solidFill>
                  <a:srgbClr val="2247E4"/>
                </a:solidFill>
                <a:cs typeface="Arial" panose="020B0604020202020204" pitchFamily="34" charset="0"/>
              </a:rPr>
              <a:t>. </a:t>
            </a:r>
            <a:endParaRPr lang="en-US" sz="4000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92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61490" y="1028917"/>
            <a:ext cx="14181121" cy="791564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65358" y="7620006"/>
            <a:ext cx="1592265" cy="201320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90800" y="571500"/>
            <a:ext cx="1491680" cy="186037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46508">
            <a:off x="16116573" y="7186410"/>
            <a:ext cx="1235878" cy="248077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878612" y="2437315"/>
            <a:ext cx="9982200" cy="347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90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9000" b="1" smtClean="0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0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THẬP PHÂN</a:t>
            </a:r>
            <a:endParaRPr lang="en-US" sz="90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2112">
            <a:off x="-1190627" y="1361914"/>
            <a:ext cx="2381255" cy="20262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51267">
            <a:off x="1159072" y="598830"/>
            <a:ext cx="898967" cy="8597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97234" y="-551646"/>
            <a:ext cx="3975713" cy="31606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05237">
            <a:off x="17604356" y="6312857"/>
            <a:ext cx="2705338" cy="23019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2289">
            <a:off x="17056251" y="9248712"/>
            <a:ext cx="857678" cy="82025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5400" y="3543300"/>
            <a:ext cx="6832783" cy="6115537"/>
          </a:xfrm>
          <a:prstGeom prst="rect">
            <a:avLst/>
          </a:prstGeom>
        </p:spPr>
      </p:pic>
      <p:sp>
        <p:nvSpPr>
          <p:cNvPr id="13" name="TextBox 7"/>
          <p:cNvSpPr txBox="1"/>
          <p:nvPr/>
        </p:nvSpPr>
        <p:spPr>
          <a:xfrm>
            <a:off x="1974443" y="5643255"/>
            <a:ext cx="5552787" cy="1585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số thập phân và số thập phân</a:t>
            </a:r>
            <a:endParaRPr lang="en-US" sz="45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29799" y="3543300"/>
            <a:ext cx="6780379" cy="6115537"/>
          </a:xfrm>
          <a:prstGeom prst="rect">
            <a:avLst/>
          </a:prstGeom>
        </p:spPr>
      </p:pic>
      <p:sp>
        <p:nvSpPr>
          <p:cNvPr id="15" name="TextBox 11"/>
          <p:cNvSpPr txBox="1"/>
          <p:nvPr/>
        </p:nvSpPr>
        <p:spPr>
          <a:xfrm>
            <a:off x="10777448" y="5605040"/>
            <a:ext cx="47089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2247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hai số thập phân</a:t>
            </a:r>
            <a:endParaRPr lang="en-US" sz="4500" b="1">
              <a:solidFill>
                <a:srgbClr val="2247E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3980856" y="1368856"/>
            <a:ext cx="10363200" cy="1006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811916" y="559386"/>
            <a:ext cx="128016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5000" b="1" smtClean="0">
                <a:solidFill>
                  <a:srgbClr val="DC3C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số thập phân và số thập phân</a:t>
            </a:r>
            <a:endParaRPr lang="en-US" sz="5000" b="1">
              <a:solidFill>
                <a:srgbClr val="DC3C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77737">
            <a:off x="15387653" y="374433"/>
            <a:ext cx="2825761" cy="1962620"/>
          </a:xfrm>
          <a:prstGeom prst="rect">
            <a:avLst/>
          </a:prstGeom>
        </p:spPr>
      </p:pic>
      <p:sp>
        <p:nvSpPr>
          <p:cNvPr id="12" name="Freeform 6"/>
          <p:cNvSpPr/>
          <p:nvPr/>
        </p:nvSpPr>
        <p:spPr>
          <a:xfrm>
            <a:off x="852262" y="2216757"/>
            <a:ext cx="14460805" cy="3126294"/>
          </a:xfrm>
          <a:custGeom>
            <a:avLst/>
            <a:gdLst/>
            <a:ahLst/>
            <a:cxnLst/>
            <a:rect l="l" t="t" r="r" b="b"/>
            <a:pathLst>
              <a:path w="24794401" h="7797608">
                <a:moveTo>
                  <a:pt x="24791860" y="6983537"/>
                </a:moveTo>
                <a:cubicBezTo>
                  <a:pt x="24790590" y="6818437"/>
                  <a:pt x="24794401" y="6610363"/>
                  <a:pt x="24784240" y="6402536"/>
                </a:cubicBezTo>
                <a:cubicBezTo>
                  <a:pt x="24793131" y="6351847"/>
                  <a:pt x="24784240" y="6165986"/>
                  <a:pt x="24793131" y="6084883"/>
                </a:cubicBezTo>
                <a:cubicBezTo>
                  <a:pt x="24789321" y="6027435"/>
                  <a:pt x="24790590" y="5969987"/>
                  <a:pt x="24784240" y="5949711"/>
                </a:cubicBezTo>
                <a:lnTo>
                  <a:pt x="24784240" y="5893953"/>
                </a:lnTo>
                <a:cubicBezTo>
                  <a:pt x="24786781" y="5292440"/>
                  <a:pt x="24788051" y="4711203"/>
                  <a:pt x="24781701" y="4107999"/>
                </a:cubicBezTo>
                <a:cubicBezTo>
                  <a:pt x="24781701" y="3939035"/>
                  <a:pt x="24780431" y="3771760"/>
                  <a:pt x="24780431" y="3602796"/>
                </a:cubicBezTo>
                <a:cubicBezTo>
                  <a:pt x="24777890" y="3558865"/>
                  <a:pt x="24776621" y="3513245"/>
                  <a:pt x="24775351" y="3465935"/>
                </a:cubicBezTo>
                <a:cubicBezTo>
                  <a:pt x="24774081" y="3256419"/>
                  <a:pt x="24776621" y="3055351"/>
                  <a:pt x="24776621" y="2855973"/>
                </a:cubicBezTo>
                <a:cubicBezTo>
                  <a:pt x="24779160" y="2690388"/>
                  <a:pt x="24780431" y="2519734"/>
                  <a:pt x="24777890" y="2350769"/>
                </a:cubicBezTo>
                <a:cubicBezTo>
                  <a:pt x="24777890" y="2347390"/>
                  <a:pt x="24779160" y="2349080"/>
                  <a:pt x="24779160" y="2350769"/>
                </a:cubicBezTo>
                <a:cubicBezTo>
                  <a:pt x="24775351" y="2207150"/>
                  <a:pt x="24772810" y="1999323"/>
                  <a:pt x="24775351" y="1828669"/>
                </a:cubicBezTo>
                <a:lnTo>
                  <a:pt x="24770271" y="1730670"/>
                </a:lnTo>
                <a:lnTo>
                  <a:pt x="24770271" y="1455258"/>
                </a:lnTo>
                <a:cubicBezTo>
                  <a:pt x="24772810" y="1203501"/>
                  <a:pt x="24775351" y="974090"/>
                  <a:pt x="24775351" y="783590"/>
                </a:cubicBezTo>
                <a:cubicBezTo>
                  <a:pt x="24775351" y="548640"/>
                  <a:pt x="24775351" y="311150"/>
                  <a:pt x="24776621" y="74930"/>
                </a:cubicBezTo>
                <a:lnTo>
                  <a:pt x="24776621" y="17780"/>
                </a:lnTo>
                <a:lnTo>
                  <a:pt x="24735981" y="17780"/>
                </a:lnTo>
                <a:lnTo>
                  <a:pt x="24735981" y="52070"/>
                </a:lnTo>
                <a:lnTo>
                  <a:pt x="24742331" y="52070"/>
                </a:lnTo>
                <a:lnTo>
                  <a:pt x="24742331" y="74930"/>
                </a:lnTo>
                <a:cubicBezTo>
                  <a:pt x="24742331" y="100330"/>
                  <a:pt x="24743601" y="127000"/>
                  <a:pt x="24743601" y="153670"/>
                </a:cubicBezTo>
                <a:cubicBezTo>
                  <a:pt x="24743601" y="191770"/>
                  <a:pt x="24743601" y="231140"/>
                  <a:pt x="24744871" y="270510"/>
                </a:cubicBezTo>
                <a:lnTo>
                  <a:pt x="24744871" y="508000"/>
                </a:lnTo>
                <a:cubicBezTo>
                  <a:pt x="24744871" y="661670"/>
                  <a:pt x="24746140" y="815340"/>
                  <a:pt x="24751221" y="965200"/>
                </a:cubicBezTo>
                <a:lnTo>
                  <a:pt x="24746140" y="955040"/>
                </a:lnTo>
                <a:cubicBezTo>
                  <a:pt x="24748681" y="993140"/>
                  <a:pt x="24748681" y="1033780"/>
                  <a:pt x="24749951" y="1085226"/>
                </a:cubicBezTo>
                <a:cubicBezTo>
                  <a:pt x="24749951" y="1115639"/>
                  <a:pt x="24751221" y="1146053"/>
                  <a:pt x="24751221" y="1178156"/>
                </a:cubicBezTo>
                <a:cubicBezTo>
                  <a:pt x="24752490" y="1370776"/>
                  <a:pt x="24747410" y="1571843"/>
                  <a:pt x="24751221" y="1764463"/>
                </a:cubicBezTo>
                <a:lnTo>
                  <a:pt x="24748681" y="1745877"/>
                </a:lnTo>
                <a:cubicBezTo>
                  <a:pt x="24747410" y="2017910"/>
                  <a:pt x="24748681" y="2281494"/>
                  <a:pt x="24749951" y="2541699"/>
                </a:cubicBezTo>
                <a:cubicBezTo>
                  <a:pt x="24749951" y="2665043"/>
                  <a:pt x="24748681" y="2788387"/>
                  <a:pt x="24749951" y="2911731"/>
                </a:cubicBezTo>
                <a:cubicBezTo>
                  <a:pt x="24748681" y="3183764"/>
                  <a:pt x="24752490" y="3366245"/>
                  <a:pt x="24752490" y="3639968"/>
                </a:cubicBezTo>
                <a:lnTo>
                  <a:pt x="24747410" y="3646726"/>
                </a:lnTo>
                <a:cubicBezTo>
                  <a:pt x="24765190" y="4106310"/>
                  <a:pt x="24732171" y="4611513"/>
                  <a:pt x="24751221" y="5089683"/>
                </a:cubicBezTo>
                <a:lnTo>
                  <a:pt x="24744871" y="5055890"/>
                </a:lnTo>
                <a:cubicBezTo>
                  <a:pt x="24755031" y="5130234"/>
                  <a:pt x="24741060" y="5344819"/>
                  <a:pt x="24757571" y="5317785"/>
                </a:cubicBezTo>
                <a:lnTo>
                  <a:pt x="24752490" y="5402267"/>
                </a:lnTo>
                <a:cubicBezTo>
                  <a:pt x="24774081" y="5726679"/>
                  <a:pt x="24742331" y="5993642"/>
                  <a:pt x="24756301" y="6392398"/>
                </a:cubicBezTo>
                <a:lnTo>
                  <a:pt x="24752490" y="6367054"/>
                </a:lnTo>
                <a:cubicBezTo>
                  <a:pt x="24755031" y="6473502"/>
                  <a:pt x="24757571" y="6596846"/>
                  <a:pt x="24753760" y="6674569"/>
                </a:cubicBezTo>
                <a:cubicBezTo>
                  <a:pt x="24753760" y="6662742"/>
                  <a:pt x="24752490" y="6667810"/>
                  <a:pt x="24751221" y="6642466"/>
                </a:cubicBezTo>
                <a:cubicBezTo>
                  <a:pt x="24735981" y="6918768"/>
                  <a:pt x="24752490" y="7196897"/>
                  <a:pt x="24752490" y="7461058"/>
                </a:cubicBezTo>
                <a:lnTo>
                  <a:pt x="24744871" y="7430578"/>
                </a:lnTo>
                <a:cubicBezTo>
                  <a:pt x="24747410" y="7468678"/>
                  <a:pt x="24748681" y="7518208"/>
                  <a:pt x="24748681" y="7571547"/>
                </a:cubicBezTo>
                <a:lnTo>
                  <a:pt x="24748681" y="7732837"/>
                </a:lnTo>
                <a:cubicBezTo>
                  <a:pt x="24744871" y="7732837"/>
                  <a:pt x="24742331" y="7731568"/>
                  <a:pt x="24737251" y="7731568"/>
                </a:cubicBezTo>
                <a:lnTo>
                  <a:pt x="24734710" y="7732837"/>
                </a:lnTo>
                <a:lnTo>
                  <a:pt x="24723281" y="7737918"/>
                </a:lnTo>
                <a:lnTo>
                  <a:pt x="24715660" y="7737918"/>
                </a:lnTo>
                <a:cubicBezTo>
                  <a:pt x="24695340" y="7732837"/>
                  <a:pt x="24699151" y="7735378"/>
                  <a:pt x="24690260" y="7730297"/>
                </a:cubicBezTo>
                <a:cubicBezTo>
                  <a:pt x="24586121" y="7729028"/>
                  <a:pt x="24572151" y="7718868"/>
                  <a:pt x="24498490" y="7713787"/>
                </a:cubicBezTo>
                <a:cubicBezTo>
                  <a:pt x="24498490" y="7713787"/>
                  <a:pt x="24499760" y="7713787"/>
                  <a:pt x="24498490" y="7715058"/>
                </a:cubicBezTo>
                <a:cubicBezTo>
                  <a:pt x="24447690" y="7723947"/>
                  <a:pt x="24377840" y="7718868"/>
                  <a:pt x="24337201" y="7717597"/>
                </a:cubicBezTo>
                <a:lnTo>
                  <a:pt x="24320690" y="7713787"/>
                </a:lnTo>
                <a:cubicBezTo>
                  <a:pt x="24296560" y="7704897"/>
                  <a:pt x="24202581" y="7730297"/>
                  <a:pt x="24234331" y="7716328"/>
                </a:cubicBezTo>
                <a:cubicBezTo>
                  <a:pt x="24023510" y="7720137"/>
                  <a:pt x="23782210" y="7720137"/>
                  <a:pt x="22597614" y="7720137"/>
                </a:cubicBezTo>
                <a:cubicBezTo>
                  <a:pt x="22422685" y="7726487"/>
                  <a:pt x="21642232" y="7720137"/>
                  <a:pt x="21918082" y="7730297"/>
                </a:cubicBezTo>
                <a:cubicBezTo>
                  <a:pt x="21608591" y="7717597"/>
                  <a:pt x="20680120" y="7715058"/>
                  <a:pt x="20336989" y="7715058"/>
                </a:cubicBezTo>
                <a:cubicBezTo>
                  <a:pt x="20350446" y="7713787"/>
                  <a:pt x="20363902" y="7712518"/>
                  <a:pt x="20417727" y="7712518"/>
                </a:cubicBezTo>
                <a:cubicBezTo>
                  <a:pt x="19751650" y="7696008"/>
                  <a:pt x="19623816" y="7727758"/>
                  <a:pt x="18998108" y="7707437"/>
                </a:cubicBezTo>
                <a:cubicBezTo>
                  <a:pt x="18897187" y="7721408"/>
                  <a:pt x="17861068" y="7703628"/>
                  <a:pt x="17504480" y="7718868"/>
                </a:cubicBezTo>
                <a:cubicBezTo>
                  <a:pt x="17430472" y="7716328"/>
                  <a:pt x="17403559" y="7712518"/>
                  <a:pt x="17430472" y="7711247"/>
                </a:cubicBezTo>
                <a:cubicBezTo>
                  <a:pt x="16300160" y="7708708"/>
                  <a:pt x="15055470" y="7707437"/>
                  <a:pt x="14106815" y="7704897"/>
                </a:cubicBezTo>
                <a:cubicBezTo>
                  <a:pt x="13292720" y="7717597"/>
                  <a:pt x="12135496" y="7699818"/>
                  <a:pt x="11429051" y="7716328"/>
                </a:cubicBezTo>
                <a:cubicBezTo>
                  <a:pt x="10850438" y="7712518"/>
                  <a:pt x="9908511" y="7706168"/>
                  <a:pt x="9101146" y="7712518"/>
                </a:cubicBezTo>
                <a:lnTo>
                  <a:pt x="9181882" y="7709978"/>
                </a:lnTo>
                <a:cubicBezTo>
                  <a:pt x="8266867" y="7711247"/>
                  <a:pt x="7123099" y="7711247"/>
                  <a:pt x="6497390" y="7722678"/>
                </a:cubicBezTo>
                <a:cubicBezTo>
                  <a:pt x="6228268" y="7706168"/>
                  <a:pt x="5831313" y="7709978"/>
                  <a:pt x="5434358" y="7704897"/>
                </a:cubicBezTo>
                <a:cubicBezTo>
                  <a:pt x="4822105" y="7712518"/>
                  <a:pt x="3590872" y="7709978"/>
                  <a:pt x="2655673" y="7717597"/>
                </a:cubicBezTo>
                <a:cubicBezTo>
                  <a:pt x="2514384" y="7709978"/>
                  <a:pt x="1888675" y="7721408"/>
                  <a:pt x="1841579" y="7709978"/>
                </a:cubicBezTo>
                <a:cubicBezTo>
                  <a:pt x="1004570" y="7717597"/>
                  <a:pt x="814070" y="7721408"/>
                  <a:pt x="617220" y="7722678"/>
                </a:cubicBezTo>
                <a:lnTo>
                  <a:pt x="318770" y="7722678"/>
                </a:lnTo>
                <a:lnTo>
                  <a:pt x="168910" y="7721408"/>
                </a:lnTo>
                <a:lnTo>
                  <a:pt x="93980" y="7720137"/>
                </a:lnTo>
                <a:lnTo>
                  <a:pt x="58420" y="7720137"/>
                </a:lnTo>
                <a:lnTo>
                  <a:pt x="45720" y="7718868"/>
                </a:lnTo>
                <a:lnTo>
                  <a:pt x="48260" y="7718868"/>
                </a:lnTo>
                <a:cubicBezTo>
                  <a:pt x="52070" y="7576628"/>
                  <a:pt x="55880" y="7436928"/>
                  <a:pt x="58420" y="7302308"/>
                </a:cubicBezTo>
                <a:cubicBezTo>
                  <a:pt x="55880" y="7278178"/>
                  <a:pt x="53340" y="7254047"/>
                  <a:pt x="49530" y="7228647"/>
                </a:cubicBezTo>
                <a:cubicBezTo>
                  <a:pt x="46990" y="7063547"/>
                  <a:pt x="45720" y="6880668"/>
                  <a:pt x="45720" y="6679638"/>
                </a:cubicBezTo>
                <a:cubicBezTo>
                  <a:pt x="46990" y="6623880"/>
                  <a:pt x="48260" y="6566432"/>
                  <a:pt x="45720" y="6507294"/>
                </a:cubicBezTo>
                <a:lnTo>
                  <a:pt x="45720" y="6470122"/>
                </a:lnTo>
                <a:lnTo>
                  <a:pt x="48260" y="6461674"/>
                </a:lnTo>
                <a:lnTo>
                  <a:pt x="49530" y="6370433"/>
                </a:lnTo>
                <a:cubicBezTo>
                  <a:pt x="50800" y="6372123"/>
                  <a:pt x="53340" y="6372123"/>
                  <a:pt x="54610" y="6378881"/>
                </a:cubicBezTo>
                <a:lnTo>
                  <a:pt x="54610" y="6397467"/>
                </a:lnTo>
                <a:lnTo>
                  <a:pt x="54610" y="6380571"/>
                </a:lnTo>
                <a:cubicBezTo>
                  <a:pt x="55880" y="6385640"/>
                  <a:pt x="57150" y="6392398"/>
                  <a:pt x="57150" y="6402536"/>
                </a:cubicBezTo>
                <a:lnTo>
                  <a:pt x="57150" y="5926057"/>
                </a:lnTo>
                <a:cubicBezTo>
                  <a:pt x="58420" y="5929436"/>
                  <a:pt x="59690" y="5932815"/>
                  <a:pt x="58420" y="5944643"/>
                </a:cubicBezTo>
                <a:cubicBezTo>
                  <a:pt x="69850" y="5822989"/>
                  <a:pt x="57150" y="5772299"/>
                  <a:pt x="57150" y="5694575"/>
                </a:cubicBezTo>
                <a:lnTo>
                  <a:pt x="57150" y="5679369"/>
                </a:lnTo>
                <a:cubicBezTo>
                  <a:pt x="57150" y="5652334"/>
                  <a:pt x="59690" y="5623610"/>
                  <a:pt x="63500" y="5586438"/>
                </a:cubicBezTo>
                <a:cubicBezTo>
                  <a:pt x="50800" y="5564473"/>
                  <a:pt x="64770" y="5338060"/>
                  <a:pt x="54610" y="5233302"/>
                </a:cubicBezTo>
                <a:lnTo>
                  <a:pt x="54610" y="5196130"/>
                </a:lnTo>
                <a:cubicBezTo>
                  <a:pt x="57150" y="5189372"/>
                  <a:pt x="58420" y="5185993"/>
                  <a:pt x="59690" y="5191061"/>
                </a:cubicBezTo>
                <a:cubicBezTo>
                  <a:pt x="62230" y="4907201"/>
                  <a:pt x="63500" y="4592927"/>
                  <a:pt x="66040" y="4351308"/>
                </a:cubicBezTo>
                <a:cubicBezTo>
                  <a:pt x="53340" y="4145172"/>
                  <a:pt x="71120" y="3852863"/>
                  <a:pt x="54610" y="3677140"/>
                </a:cubicBezTo>
                <a:cubicBezTo>
                  <a:pt x="58420" y="3530141"/>
                  <a:pt x="64770" y="3293591"/>
                  <a:pt x="58420" y="3089144"/>
                </a:cubicBezTo>
                <a:lnTo>
                  <a:pt x="60960" y="3109420"/>
                </a:lnTo>
                <a:cubicBezTo>
                  <a:pt x="59690" y="2877938"/>
                  <a:pt x="59690" y="2590699"/>
                  <a:pt x="48260" y="2431872"/>
                </a:cubicBezTo>
                <a:cubicBezTo>
                  <a:pt x="64770" y="2364286"/>
                  <a:pt x="60960" y="2264598"/>
                  <a:pt x="66040" y="2164909"/>
                </a:cubicBezTo>
                <a:cubicBezTo>
                  <a:pt x="58420" y="2011151"/>
                  <a:pt x="60960" y="1700256"/>
                  <a:pt x="53340" y="1465396"/>
                </a:cubicBezTo>
                <a:cubicBezTo>
                  <a:pt x="60960" y="1429913"/>
                  <a:pt x="50800" y="1271087"/>
                  <a:pt x="60960" y="1259259"/>
                </a:cubicBezTo>
                <a:cubicBezTo>
                  <a:pt x="53340" y="1028700"/>
                  <a:pt x="49530" y="836930"/>
                  <a:pt x="48260" y="638810"/>
                </a:cubicBezTo>
                <a:lnTo>
                  <a:pt x="48260" y="339090"/>
                </a:lnTo>
                <a:lnTo>
                  <a:pt x="49530" y="189230"/>
                </a:lnTo>
                <a:lnTo>
                  <a:pt x="50800" y="114300"/>
                </a:lnTo>
                <a:lnTo>
                  <a:pt x="50800" y="78740"/>
                </a:lnTo>
                <a:lnTo>
                  <a:pt x="52070" y="66040"/>
                </a:lnTo>
                <a:lnTo>
                  <a:pt x="64770" y="66040"/>
                </a:lnTo>
                <a:cubicBezTo>
                  <a:pt x="210820" y="69850"/>
                  <a:pt x="354330" y="73660"/>
                  <a:pt x="492760" y="77470"/>
                </a:cubicBezTo>
                <a:cubicBezTo>
                  <a:pt x="558800" y="71120"/>
                  <a:pt x="633730" y="58420"/>
                  <a:pt x="701040" y="50800"/>
                </a:cubicBezTo>
                <a:cubicBezTo>
                  <a:pt x="707390" y="52070"/>
                  <a:pt x="707390" y="53340"/>
                  <a:pt x="692150" y="53340"/>
                </a:cubicBezTo>
                <a:cubicBezTo>
                  <a:pt x="788670" y="50800"/>
                  <a:pt x="877570" y="62230"/>
                  <a:pt x="974090" y="59690"/>
                </a:cubicBezTo>
                <a:cubicBezTo>
                  <a:pt x="972820" y="60960"/>
                  <a:pt x="972820" y="60960"/>
                  <a:pt x="957580" y="63500"/>
                </a:cubicBezTo>
                <a:cubicBezTo>
                  <a:pt x="1135134" y="58420"/>
                  <a:pt x="1639737" y="72390"/>
                  <a:pt x="2204893" y="63500"/>
                </a:cubicBezTo>
                <a:lnTo>
                  <a:pt x="2238534" y="66040"/>
                </a:lnTo>
                <a:lnTo>
                  <a:pt x="2595120" y="62230"/>
                </a:lnTo>
                <a:cubicBezTo>
                  <a:pt x="2588392" y="64770"/>
                  <a:pt x="2574936" y="69850"/>
                  <a:pt x="2467287" y="69850"/>
                </a:cubicBezTo>
                <a:cubicBezTo>
                  <a:pt x="6813608" y="73660"/>
                  <a:pt x="11294489" y="55880"/>
                  <a:pt x="15755187" y="58420"/>
                </a:cubicBezTo>
                <a:lnTo>
                  <a:pt x="15586986" y="62230"/>
                </a:lnTo>
                <a:lnTo>
                  <a:pt x="16454904" y="55880"/>
                </a:lnTo>
                <a:cubicBezTo>
                  <a:pt x="16448176" y="57150"/>
                  <a:pt x="16407807" y="58420"/>
                  <a:pt x="16367439" y="59690"/>
                </a:cubicBezTo>
                <a:cubicBezTo>
                  <a:pt x="17477569" y="66040"/>
                  <a:pt x="18628064" y="55880"/>
                  <a:pt x="19704552" y="57150"/>
                </a:cubicBezTo>
                <a:cubicBezTo>
                  <a:pt x="19697825" y="58420"/>
                  <a:pt x="19536351" y="62230"/>
                  <a:pt x="19684369" y="64770"/>
                </a:cubicBezTo>
                <a:cubicBezTo>
                  <a:pt x="20485007" y="54610"/>
                  <a:pt x="20969427" y="77470"/>
                  <a:pt x="21366381" y="57150"/>
                </a:cubicBezTo>
                <a:cubicBezTo>
                  <a:pt x="21406749" y="58420"/>
                  <a:pt x="21426934" y="62230"/>
                  <a:pt x="21346198" y="64770"/>
                </a:cubicBezTo>
                <a:cubicBezTo>
                  <a:pt x="23573181" y="58420"/>
                  <a:pt x="24161940" y="58420"/>
                  <a:pt x="24584851" y="62230"/>
                </a:cubicBezTo>
                <a:cubicBezTo>
                  <a:pt x="24633110" y="59690"/>
                  <a:pt x="24683910" y="58420"/>
                  <a:pt x="24734710" y="55880"/>
                </a:cubicBezTo>
                <a:lnTo>
                  <a:pt x="24734710" y="20320"/>
                </a:lnTo>
                <a:cubicBezTo>
                  <a:pt x="24456581" y="19050"/>
                  <a:pt x="24177181" y="19050"/>
                  <a:pt x="23897781" y="17780"/>
                </a:cubicBezTo>
                <a:cubicBezTo>
                  <a:pt x="19738193" y="12700"/>
                  <a:pt x="15607171" y="0"/>
                  <a:pt x="11011912" y="24130"/>
                </a:cubicBezTo>
                <a:cubicBezTo>
                  <a:pt x="11018640" y="22860"/>
                  <a:pt x="10978271" y="21590"/>
                  <a:pt x="11099376" y="20320"/>
                </a:cubicBezTo>
                <a:cubicBezTo>
                  <a:pt x="9773950" y="24130"/>
                  <a:pt x="8569630" y="17780"/>
                  <a:pt x="7318213" y="21590"/>
                </a:cubicBezTo>
                <a:lnTo>
                  <a:pt x="7324940" y="20320"/>
                </a:lnTo>
                <a:cubicBezTo>
                  <a:pt x="4243493" y="34290"/>
                  <a:pt x="1002030" y="17780"/>
                  <a:pt x="438150" y="33020"/>
                </a:cubicBezTo>
                <a:lnTo>
                  <a:pt x="19050" y="33020"/>
                </a:lnTo>
                <a:lnTo>
                  <a:pt x="19050" y="78740"/>
                </a:lnTo>
                <a:cubicBezTo>
                  <a:pt x="19050" y="213360"/>
                  <a:pt x="20320" y="350520"/>
                  <a:pt x="20320" y="488950"/>
                </a:cubicBezTo>
                <a:cubicBezTo>
                  <a:pt x="7620" y="951230"/>
                  <a:pt x="11430" y="1527913"/>
                  <a:pt x="20320" y="2139564"/>
                </a:cubicBezTo>
                <a:cubicBezTo>
                  <a:pt x="26670" y="2894835"/>
                  <a:pt x="8890" y="3626451"/>
                  <a:pt x="13970" y="4380032"/>
                </a:cubicBezTo>
                <a:cubicBezTo>
                  <a:pt x="7620" y="4956201"/>
                  <a:pt x="21590" y="5554335"/>
                  <a:pt x="25400" y="6147400"/>
                </a:cubicBezTo>
                <a:cubicBezTo>
                  <a:pt x="20320" y="6368744"/>
                  <a:pt x="13970" y="6596846"/>
                  <a:pt x="15240" y="6807008"/>
                </a:cubicBezTo>
                <a:lnTo>
                  <a:pt x="19050" y="6794308"/>
                </a:lnTo>
                <a:cubicBezTo>
                  <a:pt x="13970" y="6843837"/>
                  <a:pt x="15240" y="6898447"/>
                  <a:pt x="19050" y="6950518"/>
                </a:cubicBezTo>
                <a:cubicBezTo>
                  <a:pt x="17780" y="7011478"/>
                  <a:pt x="17780" y="7073708"/>
                  <a:pt x="19050" y="7135937"/>
                </a:cubicBezTo>
                <a:cubicBezTo>
                  <a:pt x="19050" y="7137208"/>
                  <a:pt x="19050" y="7139747"/>
                  <a:pt x="17780" y="7141018"/>
                </a:cubicBezTo>
                <a:lnTo>
                  <a:pt x="16510" y="7128318"/>
                </a:lnTo>
                <a:cubicBezTo>
                  <a:pt x="12700" y="7152447"/>
                  <a:pt x="15240" y="7180387"/>
                  <a:pt x="19050" y="7208328"/>
                </a:cubicBezTo>
                <a:cubicBezTo>
                  <a:pt x="19050" y="7232458"/>
                  <a:pt x="20320" y="7255318"/>
                  <a:pt x="20320" y="7279447"/>
                </a:cubicBezTo>
                <a:lnTo>
                  <a:pt x="24130" y="7475028"/>
                </a:lnTo>
                <a:cubicBezTo>
                  <a:pt x="21590" y="7524558"/>
                  <a:pt x="34290" y="7647747"/>
                  <a:pt x="15240" y="7651558"/>
                </a:cubicBezTo>
                <a:cubicBezTo>
                  <a:pt x="15240" y="7608378"/>
                  <a:pt x="6350" y="7718868"/>
                  <a:pt x="1270" y="7622347"/>
                </a:cubicBezTo>
                <a:cubicBezTo>
                  <a:pt x="0" y="7633778"/>
                  <a:pt x="0" y="7661718"/>
                  <a:pt x="0" y="7690928"/>
                </a:cubicBezTo>
                <a:cubicBezTo>
                  <a:pt x="0" y="7699818"/>
                  <a:pt x="1270" y="7708708"/>
                  <a:pt x="1270" y="7716328"/>
                </a:cubicBezTo>
                <a:cubicBezTo>
                  <a:pt x="2540" y="7734108"/>
                  <a:pt x="5080" y="7746808"/>
                  <a:pt x="7620" y="7742997"/>
                </a:cubicBezTo>
                <a:cubicBezTo>
                  <a:pt x="17780" y="7753158"/>
                  <a:pt x="25400" y="7797608"/>
                  <a:pt x="33020" y="7736647"/>
                </a:cubicBezTo>
                <a:lnTo>
                  <a:pt x="60960" y="7736647"/>
                </a:lnTo>
                <a:cubicBezTo>
                  <a:pt x="91440" y="7736647"/>
                  <a:pt x="121920" y="7736647"/>
                  <a:pt x="152400" y="7737918"/>
                </a:cubicBezTo>
                <a:cubicBezTo>
                  <a:pt x="194310" y="7739187"/>
                  <a:pt x="234950" y="7740458"/>
                  <a:pt x="273050" y="7741728"/>
                </a:cubicBezTo>
                <a:cubicBezTo>
                  <a:pt x="991870" y="7768397"/>
                  <a:pt x="4526071" y="7751887"/>
                  <a:pt x="8334148" y="7735378"/>
                </a:cubicBezTo>
                <a:cubicBezTo>
                  <a:pt x="11563612" y="7744268"/>
                  <a:pt x="14793077" y="7723947"/>
                  <a:pt x="17935075" y="7736647"/>
                </a:cubicBezTo>
                <a:cubicBezTo>
                  <a:pt x="16199239" y="7739187"/>
                  <a:pt x="14483585" y="7744268"/>
                  <a:pt x="12693924" y="7748078"/>
                </a:cubicBezTo>
                <a:cubicBezTo>
                  <a:pt x="12734293" y="7746808"/>
                  <a:pt x="12754477" y="7745537"/>
                  <a:pt x="12794845" y="7744268"/>
                </a:cubicBezTo>
                <a:cubicBezTo>
                  <a:pt x="12660284" y="7746808"/>
                  <a:pt x="12512267" y="7750618"/>
                  <a:pt x="12357522" y="7749347"/>
                </a:cubicBezTo>
                <a:cubicBezTo>
                  <a:pt x="12317153" y="7748078"/>
                  <a:pt x="12397890" y="7746808"/>
                  <a:pt x="12451715" y="7745537"/>
                </a:cubicBezTo>
                <a:cubicBezTo>
                  <a:pt x="11859646" y="7735378"/>
                  <a:pt x="10722606" y="7751887"/>
                  <a:pt x="10352562" y="7744268"/>
                </a:cubicBezTo>
                <a:cubicBezTo>
                  <a:pt x="10184362" y="7745537"/>
                  <a:pt x="10110353" y="7749347"/>
                  <a:pt x="10204546" y="7753158"/>
                </a:cubicBezTo>
                <a:cubicBezTo>
                  <a:pt x="8024657" y="7755697"/>
                  <a:pt x="5690024" y="7758237"/>
                  <a:pt x="3463039" y="7765858"/>
                </a:cubicBezTo>
                <a:cubicBezTo>
                  <a:pt x="3355391" y="7764587"/>
                  <a:pt x="3335206" y="7762047"/>
                  <a:pt x="3368846" y="7758237"/>
                </a:cubicBezTo>
                <a:cubicBezTo>
                  <a:pt x="1471536" y="7774747"/>
                  <a:pt x="735330" y="7768397"/>
                  <a:pt x="368300" y="7765858"/>
                </a:cubicBezTo>
                <a:cubicBezTo>
                  <a:pt x="354330" y="7769668"/>
                  <a:pt x="405130" y="7770937"/>
                  <a:pt x="369570" y="7774747"/>
                </a:cubicBezTo>
                <a:cubicBezTo>
                  <a:pt x="487680" y="7779828"/>
                  <a:pt x="585470" y="7764587"/>
                  <a:pt x="692150" y="7772208"/>
                </a:cubicBezTo>
                <a:lnTo>
                  <a:pt x="678180" y="7776018"/>
                </a:lnTo>
                <a:cubicBezTo>
                  <a:pt x="755650" y="7778558"/>
                  <a:pt x="693420" y="7765858"/>
                  <a:pt x="774700" y="7770937"/>
                </a:cubicBezTo>
                <a:cubicBezTo>
                  <a:pt x="806450" y="7774747"/>
                  <a:pt x="767080" y="7776018"/>
                  <a:pt x="781050" y="7777287"/>
                </a:cubicBezTo>
                <a:cubicBezTo>
                  <a:pt x="946150" y="7776018"/>
                  <a:pt x="1511905" y="7779828"/>
                  <a:pt x="2339455" y="7769668"/>
                </a:cubicBezTo>
                <a:cubicBezTo>
                  <a:pt x="2541297" y="7778558"/>
                  <a:pt x="3281382" y="7769668"/>
                  <a:pt x="3604329" y="7778558"/>
                </a:cubicBezTo>
                <a:cubicBezTo>
                  <a:pt x="3833082" y="7774747"/>
                  <a:pt x="4055108" y="7776018"/>
                  <a:pt x="4142572" y="7769668"/>
                </a:cubicBezTo>
                <a:cubicBezTo>
                  <a:pt x="7210563" y="7774747"/>
                  <a:pt x="10345835" y="7765858"/>
                  <a:pt x="13487834" y="7765858"/>
                </a:cubicBezTo>
                <a:cubicBezTo>
                  <a:pt x="14961277" y="7748078"/>
                  <a:pt x="16717299" y="7769668"/>
                  <a:pt x="18466592" y="7763318"/>
                </a:cubicBezTo>
                <a:cubicBezTo>
                  <a:pt x="18480048" y="7763318"/>
                  <a:pt x="18473320" y="7764587"/>
                  <a:pt x="18466592" y="7764587"/>
                </a:cubicBezTo>
                <a:cubicBezTo>
                  <a:pt x="19038476" y="7760778"/>
                  <a:pt x="19866026" y="7758237"/>
                  <a:pt x="20545560" y="7760778"/>
                </a:cubicBezTo>
                <a:lnTo>
                  <a:pt x="21124171" y="7753158"/>
                </a:lnTo>
                <a:cubicBezTo>
                  <a:pt x="22422685" y="7758237"/>
                  <a:pt x="23734655" y="7760778"/>
                  <a:pt x="24009540" y="7760778"/>
                </a:cubicBezTo>
                <a:lnTo>
                  <a:pt x="24648351" y="7760778"/>
                </a:lnTo>
                <a:cubicBezTo>
                  <a:pt x="24644540" y="7762047"/>
                  <a:pt x="24633110" y="7763318"/>
                  <a:pt x="24608981" y="7764587"/>
                </a:cubicBezTo>
                <a:cubicBezTo>
                  <a:pt x="24628031" y="7765858"/>
                  <a:pt x="24700421" y="7765858"/>
                  <a:pt x="24735981" y="7762047"/>
                </a:cubicBezTo>
                <a:cubicBezTo>
                  <a:pt x="24741060" y="7762047"/>
                  <a:pt x="24746140" y="7760778"/>
                  <a:pt x="24749951" y="7760778"/>
                </a:cubicBezTo>
                <a:lnTo>
                  <a:pt x="24775351" y="7760778"/>
                </a:lnTo>
                <a:lnTo>
                  <a:pt x="24775351" y="7745537"/>
                </a:lnTo>
                <a:cubicBezTo>
                  <a:pt x="24782971" y="7741728"/>
                  <a:pt x="24769001" y="7742997"/>
                  <a:pt x="24775351" y="7735378"/>
                </a:cubicBezTo>
                <a:lnTo>
                  <a:pt x="24775351" y="7429308"/>
                </a:lnTo>
                <a:cubicBezTo>
                  <a:pt x="24780431" y="7448358"/>
                  <a:pt x="24772810" y="7511858"/>
                  <a:pt x="24781701" y="7502968"/>
                </a:cubicBezTo>
                <a:cubicBezTo>
                  <a:pt x="24785510" y="7458518"/>
                  <a:pt x="24779160" y="7439468"/>
                  <a:pt x="24775351" y="7429308"/>
                </a:cubicBezTo>
                <a:cubicBezTo>
                  <a:pt x="24775351" y="7247697"/>
                  <a:pt x="24776621" y="7064818"/>
                  <a:pt x="24776621" y="6883208"/>
                </a:cubicBezTo>
                <a:cubicBezTo>
                  <a:pt x="24777890" y="6767637"/>
                  <a:pt x="24777890" y="6620501"/>
                  <a:pt x="24779160" y="6470122"/>
                </a:cubicBezTo>
                <a:cubicBezTo>
                  <a:pt x="24785510" y="6822247"/>
                  <a:pt x="24780431" y="7110537"/>
                  <a:pt x="24779160" y="7393747"/>
                </a:cubicBezTo>
                <a:cubicBezTo>
                  <a:pt x="24782971" y="7407718"/>
                  <a:pt x="24784240" y="7356918"/>
                  <a:pt x="24788051" y="7392478"/>
                </a:cubicBezTo>
                <a:cubicBezTo>
                  <a:pt x="24793131" y="7274368"/>
                  <a:pt x="24777890" y="7176578"/>
                  <a:pt x="24785510" y="7069897"/>
                </a:cubicBezTo>
                <a:lnTo>
                  <a:pt x="24789321" y="7083868"/>
                </a:lnTo>
                <a:cubicBezTo>
                  <a:pt x="24791860" y="7006397"/>
                  <a:pt x="24779160" y="7068628"/>
                  <a:pt x="24784240" y="6987347"/>
                </a:cubicBezTo>
                <a:cubicBezTo>
                  <a:pt x="24789321" y="6958137"/>
                  <a:pt x="24790590" y="6998778"/>
                  <a:pt x="24791860" y="6983537"/>
                </a:cubicBezTo>
                <a:close/>
                <a:moveTo>
                  <a:pt x="24319421" y="7734108"/>
                </a:moveTo>
                <a:lnTo>
                  <a:pt x="24347360" y="7734108"/>
                </a:lnTo>
                <a:cubicBezTo>
                  <a:pt x="24341010" y="7732837"/>
                  <a:pt x="24332121" y="7732837"/>
                  <a:pt x="24319421" y="7734108"/>
                </a:cubicBezTo>
                <a:close/>
              </a:path>
            </a:pathLst>
          </a:custGeom>
          <a:solidFill>
            <a:srgbClr val="2247E4"/>
          </a:solid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680616" y="3090060"/>
                <a:ext cx="12406984" cy="2103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Viết các phân số thập phân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45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5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altLang="en-US" sz="45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altLang="en-US" sz="45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5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5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34</m:t>
                        </m:r>
                      </m:num>
                      <m:den>
                        <m:r>
                          <a:rPr lang="en-GB" altLang="en-US" sz="45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GB" altLang="en-US" sz="45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altLang="en-US" sz="45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dưới dạng số thập phân. </a:t>
                </a:r>
                <a:endParaRPr lang="en-US" sz="4500" smtClean="0">
                  <a:effectLst/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616" y="3090060"/>
                <a:ext cx="12406984" cy="2103589"/>
              </a:xfrm>
              <a:prstGeom prst="rect">
                <a:avLst/>
              </a:prstGeom>
              <a:blipFill>
                <a:blip r:embed="rId12"/>
                <a:stretch>
                  <a:fillRect l="-2064" r="-2064" b="-9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7254" y="2521557"/>
            <a:ext cx="1395173" cy="14358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5023028" y="7077368"/>
                <a:ext cx="968357" cy="139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3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500" b="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028" y="7077368"/>
                <a:ext cx="968357" cy="139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25"/>
          <p:cNvSpPr txBox="1"/>
          <p:nvPr/>
        </p:nvSpPr>
        <p:spPr>
          <a:xfrm>
            <a:off x="5940112" y="7438339"/>
            <a:ext cx="29455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</a:t>
            </a: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12"/>
          <p:cNvSpPr txBox="1"/>
          <p:nvPr/>
        </p:nvSpPr>
        <p:spPr>
          <a:xfrm>
            <a:off x="2764525" y="5985371"/>
            <a:ext cx="240574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Ta có: 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7766228" y="7077368"/>
                <a:ext cx="968357" cy="139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3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34</m:t>
                          </m:r>
                        </m:num>
                        <m:den>
                          <m:r>
                            <a:rPr lang="en-US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US" sz="4500" b="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228" y="7077368"/>
                <a:ext cx="968357" cy="1393330"/>
              </a:xfrm>
              <a:prstGeom prst="rect">
                <a:avLst/>
              </a:prstGeom>
              <a:blipFill>
                <a:blip r:embed="rId15"/>
                <a:stretch>
                  <a:fillRect r="-27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25"/>
          <p:cNvSpPr txBox="1"/>
          <p:nvPr/>
        </p:nvSpPr>
        <p:spPr>
          <a:xfrm>
            <a:off x="9036670" y="7438339"/>
            <a:ext cx="29455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0,34</a:t>
            </a:r>
            <a:r>
              <a:rPr lang="en-US" sz="45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1077989" y="7077368"/>
                <a:ext cx="1774843" cy="140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3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 00</m:t>
                          </m:r>
                          <m:r>
                            <a:rPr lang="en-US" sz="4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US" sz="4500" b="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89" y="7077368"/>
                <a:ext cx="1774843" cy="140743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25"/>
          <p:cNvSpPr txBox="1"/>
          <p:nvPr/>
        </p:nvSpPr>
        <p:spPr>
          <a:xfrm>
            <a:off x="12852832" y="7438339"/>
            <a:ext cx="29455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0,025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2112">
            <a:off x="-378711" y="8623236"/>
            <a:ext cx="2381255" cy="2026231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51267">
            <a:off x="2402037" y="8792302"/>
            <a:ext cx="898967" cy="8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1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682112">
            <a:off x="-1007962" y="779220"/>
            <a:ext cx="2381255" cy="20262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51267">
            <a:off x="1317576" y="-51119"/>
            <a:ext cx="898967" cy="8597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05237">
            <a:off x="16461907" y="6208677"/>
            <a:ext cx="2705338" cy="23019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2289">
            <a:off x="16445816" y="9070252"/>
            <a:ext cx="857678" cy="820252"/>
          </a:xfrm>
          <a:prstGeom prst="rect">
            <a:avLst/>
          </a:prstGeom>
        </p:spPr>
      </p:pic>
      <p:sp>
        <p:nvSpPr>
          <p:cNvPr id="17" name="Google Shape;360;p37"/>
          <p:cNvSpPr txBox="1">
            <a:spLocks/>
          </p:cNvSpPr>
          <p:nvPr/>
        </p:nvSpPr>
        <p:spPr>
          <a:xfrm>
            <a:off x="4884370" y="3435277"/>
            <a:ext cx="12184045" cy="11213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40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 các số đối của phân số thập phân trên.</a:t>
            </a:r>
            <a:endParaRPr lang="en-GB" sz="40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6"/>
          <p:cNvSpPr/>
          <p:nvPr/>
        </p:nvSpPr>
        <p:spPr>
          <a:xfrm>
            <a:off x="2605592" y="803202"/>
            <a:ext cx="15208984" cy="3654497"/>
          </a:xfrm>
          <a:custGeom>
            <a:avLst/>
            <a:gdLst/>
            <a:ahLst/>
            <a:cxnLst/>
            <a:rect l="l" t="t" r="r" b="b"/>
            <a:pathLst>
              <a:path w="24794401" h="7797608">
                <a:moveTo>
                  <a:pt x="24791860" y="6983537"/>
                </a:moveTo>
                <a:cubicBezTo>
                  <a:pt x="24790590" y="6818437"/>
                  <a:pt x="24794401" y="6610363"/>
                  <a:pt x="24784240" y="6402536"/>
                </a:cubicBezTo>
                <a:cubicBezTo>
                  <a:pt x="24793131" y="6351847"/>
                  <a:pt x="24784240" y="6165986"/>
                  <a:pt x="24793131" y="6084883"/>
                </a:cubicBezTo>
                <a:cubicBezTo>
                  <a:pt x="24789321" y="6027435"/>
                  <a:pt x="24790590" y="5969987"/>
                  <a:pt x="24784240" y="5949711"/>
                </a:cubicBezTo>
                <a:lnTo>
                  <a:pt x="24784240" y="5893953"/>
                </a:lnTo>
                <a:cubicBezTo>
                  <a:pt x="24786781" y="5292440"/>
                  <a:pt x="24788051" y="4711203"/>
                  <a:pt x="24781701" y="4107999"/>
                </a:cubicBezTo>
                <a:cubicBezTo>
                  <a:pt x="24781701" y="3939035"/>
                  <a:pt x="24780431" y="3771760"/>
                  <a:pt x="24780431" y="3602796"/>
                </a:cubicBezTo>
                <a:cubicBezTo>
                  <a:pt x="24777890" y="3558865"/>
                  <a:pt x="24776621" y="3513245"/>
                  <a:pt x="24775351" y="3465935"/>
                </a:cubicBezTo>
                <a:cubicBezTo>
                  <a:pt x="24774081" y="3256419"/>
                  <a:pt x="24776621" y="3055351"/>
                  <a:pt x="24776621" y="2855973"/>
                </a:cubicBezTo>
                <a:cubicBezTo>
                  <a:pt x="24779160" y="2690388"/>
                  <a:pt x="24780431" y="2519734"/>
                  <a:pt x="24777890" y="2350769"/>
                </a:cubicBezTo>
                <a:cubicBezTo>
                  <a:pt x="24777890" y="2347390"/>
                  <a:pt x="24779160" y="2349080"/>
                  <a:pt x="24779160" y="2350769"/>
                </a:cubicBezTo>
                <a:cubicBezTo>
                  <a:pt x="24775351" y="2207150"/>
                  <a:pt x="24772810" y="1999323"/>
                  <a:pt x="24775351" y="1828669"/>
                </a:cubicBezTo>
                <a:lnTo>
                  <a:pt x="24770271" y="1730670"/>
                </a:lnTo>
                <a:lnTo>
                  <a:pt x="24770271" y="1455258"/>
                </a:lnTo>
                <a:cubicBezTo>
                  <a:pt x="24772810" y="1203501"/>
                  <a:pt x="24775351" y="974090"/>
                  <a:pt x="24775351" y="783590"/>
                </a:cubicBezTo>
                <a:cubicBezTo>
                  <a:pt x="24775351" y="548640"/>
                  <a:pt x="24775351" y="311150"/>
                  <a:pt x="24776621" y="74930"/>
                </a:cubicBezTo>
                <a:lnTo>
                  <a:pt x="24776621" y="17780"/>
                </a:lnTo>
                <a:lnTo>
                  <a:pt x="24735981" y="17780"/>
                </a:lnTo>
                <a:lnTo>
                  <a:pt x="24735981" y="52070"/>
                </a:lnTo>
                <a:lnTo>
                  <a:pt x="24742331" y="52070"/>
                </a:lnTo>
                <a:lnTo>
                  <a:pt x="24742331" y="74930"/>
                </a:lnTo>
                <a:cubicBezTo>
                  <a:pt x="24742331" y="100330"/>
                  <a:pt x="24743601" y="127000"/>
                  <a:pt x="24743601" y="153670"/>
                </a:cubicBezTo>
                <a:cubicBezTo>
                  <a:pt x="24743601" y="191770"/>
                  <a:pt x="24743601" y="231140"/>
                  <a:pt x="24744871" y="270510"/>
                </a:cubicBezTo>
                <a:lnTo>
                  <a:pt x="24744871" y="508000"/>
                </a:lnTo>
                <a:cubicBezTo>
                  <a:pt x="24744871" y="661670"/>
                  <a:pt x="24746140" y="815340"/>
                  <a:pt x="24751221" y="965200"/>
                </a:cubicBezTo>
                <a:lnTo>
                  <a:pt x="24746140" y="955040"/>
                </a:lnTo>
                <a:cubicBezTo>
                  <a:pt x="24748681" y="993140"/>
                  <a:pt x="24748681" y="1033780"/>
                  <a:pt x="24749951" y="1085226"/>
                </a:cubicBezTo>
                <a:cubicBezTo>
                  <a:pt x="24749951" y="1115639"/>
                  <a:pt x="24751221" y="1146053"/>
                  <a:pt x="24751221" y="1178156"/>
                </a:cubicBezTo>
                <a:cubicBezTo>
                  <a:pt x="24752490" y="1370776"/>
                  <a:pt x="24747410" y="1571843"/>
                  <a:pt x="24751221" y="1764463"/>
                </a:cubicBezTo>
                <a:lnTo>
                  <a:pt x="24748681" y="1745877"/>
                </a:lnTo>
                <a:cubicBezTo>
                  <a:pt x="24747410" y="2017910"/>
                  <a:pt x="24748681" y="2281494"/>
                  <a:pt x="24749951" y="2541699"/>
                </a:cubicBezTo>
                <a:cubicBezTo>
                  <a:pt x="24749951" y="2665043"/>
                  <a:pt x="24748681" y="2788387"/>
                  <a:pt x="24749951" y="2911731"/>
                </a:cubicBezTo>
                <a:cubicBezTo>
                  <a:pt x="24748681" y="3183764"/>
                  <a:pt x="24752490" y="3366245"/>
                  <a:pt x="24752490" y="3639968"/>
                </a:cubicBezTo>
                <a:lnTo>
                  <a:pt x="24747410" y="3646726"/>
                </a:lnTo>
                <a:cubicBezTo>
                  <a:pt x="24765190" y="4106310"/>
                  <a:pt x="24732171" y="4611513"/>
                  <a:pt x="24751221" y="5089683"/>
                </a:cubicBezTo>
                <a:lnTo>
                  <a:pt x="24744871" y="5055890"/>
                </a:lnTo>
                <a:cubicBezTo>
                  <a:pt x="24755031" y="5130234"/>
                  <a:pt x="24741060" y="5344819"/>
                  <a:pt x="24757571" y="5317785"/>
                </a:cubicBezTo>
                <a:lnTo>
                  <a:pt x="24752490" y="5402267"/>
                </a:lnTo>
                <a:cubicBezTo>
                  <a:pt x="24774081" y="5726679"/>
                  <a:pt x="24742331" y="5993642"/>
                  <a:pt x="24756301" y="6392398"/>
                </a:cubicBezTo>
                <a:lnTo>
                  <a:pt x="24752490" y="6367054"/>
                </a:lnTo>
                <a:cubicBezTo>
                  <a:pt x="24755031" y="6473502"/>
                  <a:pt x="24757571" y="6596846"/>
                  <a:pt x="24753760" y="6674569"/>
                </a:cubicBezTo>
                <a:cubicBezTo>
                  <a:pt x="24753760" y="6662742"/>
                  <a:pt x="24752490" y="6667810"/>
                  <a:pt x="24751221" y="6642466"/>
                </a:cubicBezTo>
                <a:cubicBezTo>
                  <a:pt x="24735981" y="6918768"/>
                  <a:pt x="24752490" y="7196897"/>
                  <a:pt x="24752490" y="7461058"/>
                </a:cubicBezTo>
                <a:lnTo>
                  <a:pt x="24744871" y="7430578"/>
                </a:lnTo>
                <a:cubicBezTo>
                  <a:pt x="24747410" y="7468678"/>
                  <a:pt x="24748681" y="7518208"/>
                  <a:pt x="24748681" y="7571547"/>
                </a:cubicBezTo>
                <a:lnTo>
                  <a:pt x="24748681" y="7732837"/>
                </a:lnTo>
                <a:cubicBezTo>
                  <a:pt x="24744871" y="7732837"/>
                  <a:pt x="24742331" y="7731568"/>
                  <a:pt x="24737251" y="7731568"/>
                </a:cubicBezTo>
                <a:lnTo>
                  <a:pt x="24734710" y="7732837"/>
                </a:lnTo>
                <a:lnTo>
                  <a:pt x="24723281" y="7737918"/>
                </a:lnTo>
                <a:lnTo>
                  <a:pt x="24715660" y="7737918"/>
                </a:lnTo>
                <a:cubicBezTo>
                  <a:pt x="24695340" y="7732837"/>
                  <a:pt x="24699151" y="7735378"/>
                  <a:pt x="24690260" y="7730297"/>
                </a:cubicBezTo>
                <a:cubicBezTo>
                  <a:pt x="24586121" y="7729028"/>
                  <a:pt x="24572151" y="7718868"/>
                  <a:pt x="24498490" y="7713787"/>
                </a:cubicBezTo>
                <a:cubicBezTo>
                  <a:pt x="24498490" y="7713787"/>
                  <a:pt x="24499760" y="7713787"/>
                  <a:pt x="24498490" y="7715058"/>
                </a:cubicBezTo>
                <a:cubicBezTo>
                  <a:pt x="24447690" y="7723947"/>
                  <a:pt x="24377840" y="7718868"/>
                  <a:pt x="24337201" y="7717597"/>
                </a:cubicBezTo>
                <a:lnTo>
                  <a:pt x="24320690" y="7713787"/>
                </a:lnTo>
                <a:cubicBezTo>
                  <a:pt x="24296560" y="7704897"/>
                  <a:pt x="24202581" y="7730297"/>
                  <a:pt x="24234331" y="7716328"/>
                </a:cubicBezTo>
                <a:cubicBezTo>
                  <a:pt x="24023510" y="7720137"/>
                  <a:pt x="23782210" y="7720137"/>
                  <a:pt x="22597614" y="7720137"/>
                </a:cubicBezTo>
                <a:cubicBezTo>
                  <a:pt x="22422685" y="7726487"/>
                  <a:pt x="21642232" y="7720137"/>
                  <a:pt x="21918082" y="7730297"/>
                </a:cubicBezTo>
                <a:cubicBezTo>
                  <a:pt x="21608591" y="7717597"/>
                  <a:pt x="20680120" y="7715058"/>
                  <a:pt x="20336989" y="7715058"/>
                </a:cubicBezTo>
                <a:cubicBezTo>
                  <a:pt x="20350446" y="7713787"/>
                  <a:pt x="20363902" y="7712518"/>
                  <a:pt x="20417727" y="7712518"/>
                </a:cubicBezTo>
                <a:cubicBezTo>
                  <a:pt x="19751650" y="7696008"/>
                  <a:pt x="19623816" y="7727758"/>
                  <a:pt x="18998108" y="7707437"/>
                </a:cubicBezTo>
                <a:cubicBezTo>
                  <a:pt x="18897187" y="7721408"/>
                  <a:pt x="17861068" y="7703628"/>
                  <a:pt x="17504480" y="7718868"/>
                </a:cubicBezTo>
                <a:cubicBezTo>
                  <a:pt x="17430472" y="7716328"/>
                  <a:pt x="17403559" y="7712518"/>
                  <a:pt x="17430472" y="7711247"/>
                </a:cubicBezTo>
                <a:cubicBezTo>
                  <a:pt x="16300160" y="7708708"/>
                  <a:pt x="15055470" y="7707437"/>
                  <a:pt x="14106815" y="7704897"/>
                </a:cubicBezTo>
                <a:cubicBezTo>
                  <a:pt x="13292720" y="7717597"/>
                  <a:pt x="12135496" y="7699818"/>
                  <a:pt x="11429051" y="7716328"/>
                </a:cubicBezTo>
                <a:cubicBezTo>
                  <a:pt x="10850438" y="7712518"/>
                  <a:pt x="9908511" y="7706168"/>
                  <a:pt x="9101146" y="7712518"/>
                </a:cubicBezTo>
                <a:lnTo>
                  <a:pt x="9181882" y="7709978"/>
                </a:lnTo>
                <a:cubicBezTo>
                  <a:pt x="8266867" y="7711247"/>
                  <a:pt x="7123099" y="7711247"/>
                  <a:pt x="6497390" y="7722678"/>
                </a:cubicBezTo>
                <a:cubicBezTo>
                  <a:pt x="6228268" y="7706168"/>
                  <a:pt x="5831313" y="7709978"/>
                  <a:pt x="5434358" y="7704897"/>
                </a:cubicBezTo>
                <a:cubicBezTo>
                  <a:pt x="4822105" y="7712518"/>
                  <a:pt x="3590872" y="7709978"/>
                  <a:pt x="2655673" y="7717597"/>
                </a:cubicBezTo>
                <a:cubicBezTo>
                  <a:pt x="2514384" y="7709978"/>
                  <a:pt x="1888675" y="7721408"/>
                  <a:pt x="1841579" y="7709978"/>
                </a:cubicBezTo>
                <a:cubicBezTo>
                  <a:pt x="1004570" y="7717597"/>
                  <a:pt x="814070" y="7721408"/>
                  <a:pt x="617220" y="7722678"/>
                </a:cubicBezTo>
                <a:lnTo>
                  <a:pt x="318770" y="7722678"/>
                </a:lnTo>
                <a:lnTo>
                  <a:pt x="168910" y="7721408"/>
                </a:lnTo>
                <a:lnTo>
                  <a:pt x="93980" y="7720137"/>
                </a:lnTo>
                <a:lnTo>
                  <a:pt x="58420" y="7720137"/>
                </a:lnTo>
                <a:lnTo>
                  <a:pt x="45720" y="7718868"/>
                </a:lnTo>
                <a:lnTo>
                  <a:pt x="48260" y="7718868"/>
                </a:lnTo>
                <a:cubicBezTo>
                  <a:pt x="52070" y="7576628"/>
                  <a:pt x="55880" y="7436928"/>
                  <a:pt x="58420" y="7302308"/>
                </a:cubicBezTo>
                <a:cubicBezTo>
                  <a:pt x="55880" y="7278178"/>
                  <a:pt x="53340" y="7254047"/>
                  <a:pt x="49530" y="7228647"/>
                </a:cubicBezTo>
                <a:cubicBezTo>
                  <a:pt x="46990" y="7063547"/>
                  <a:pt x="45720" y="6880668"/>
                  <a:pt x="45720" y="6679638"/>
                </a:cubicBezTo>
                <a:cubicBezTo>
                  <a:pt x="46990" y="6623880"/>
                  <a:pt x="48260" y="6566432"/>
                  <a:pt x="45720" y="6507294"/>
                </a:cubicBezTo>
                <a:lnTo>
                  <a:pt x="45720" y="6470122"/>
                </a:lnTo>
                <a:lnTo>
                  <a:pt x="48260" y="6461674"/>
                </a:lnTo>
                <a:lnTo>
                  <a:pt x="49530" y="6370433"/>
                </a:lnTo>
                <a:cubicBezTo>
                  <a:pt x="50800" y="6372123"/>
                  <a:pt x="53340" y="6372123"/>
                  <a:pt x="54610" y="6378881"/>
                </a:cubicBezTo>
                <a:lnTo>
                  <a:pt x="54610" y="6397467"/>
                </a:lnTo>
                <a:lnTo>
                  <a:pt x="54610" y="6380571"/>
                </a:lnTo>
                <a:cubicBezTo>
                  <a:pt x="55880" y="6385640"/>
                  <a:pt x="57150" y="6392398"/>
                  <a:pt x="57150" y="6402536"/>
                </a:cubicBezTo>
                <a:lnTo>
                  <a:pt x="57150" y="5926057"/>
                </a:lnTo>
                <a:cubicBezTo>
                  <a:pt x="58420" y="5929436"/>
                  <a:pt x="59690" y="5932815"/>
                  <a:pt x="58420" y="5944643"/>
                </a:cubicBezTo>
                <a:cubicBezTo>
                  <a:pt x="69850" y="5822989"/>
                  <a:pt x="57150" y="5772299"/>
                  <a:pt x="57150" y="5694575"/>
                </a:cubicBezTo>
                <a:lnTo>
                  <a:pt x="57150" y="5679369"/>
                </a:lnTo>
                <a:cubicBezTo>
                  <a:pt x="57150" y="5652334"/>
                  <a:pt x="59690" y="5623610"/>
                  <a:pt x="63500" y="5586438"/>
                </a:cubicBezTo>
                <a:cubicBezTo>
                  <a:pt x="50800" y="5564473"/>
                  <a:pt x="64770" y="5338060"/>
                  <a:pt x="54610" y="5233302"/>
                </a:cubicBezTo>
                <a:lnTo>
                  <a:pt x="54610" y="5196130"/>
                </a:lnTo>
                <a:cubicBezTo>
                  <a:pt x="57150" y="5189372"/>
                  <a:pt x="58420" y="5185993"/>
                  <a:pt x="59690" y="5191061"/>
                </a:cubicBezTo>
                <a:cubicBezTo>
                  <a:pt x="62230" y="4907201"/>
                  <a:pt x="63500" y="4592927"/>
                  <a:pt x="66040" y="4351308"/>
                </a:cubicBezTo>
                <a:cubicBezTo>
                  <a:pt x="53340" y="4145172"/>
                  <a:pt x="71120" y="3852863"/>
                  <a:pt x="54610" y="3677140"/>
                </a:cubicBezTo>
                <a:cubicBezTo>
                  <a:pt x="58420" y="3530141"/>
                  <a:pt x="64770" y="3293591"/>
                  <a:pt x="58420" y="3089144"/>
                </a:cubicBezTo>
                <a:lnTo>
                  <a:pt x="60960" y="3109420"/>
                </a:lnTo>
                <a:cubicBezTo>
                  <a:pt x="59690" y="2877938"/>
                  <a:pt x="59690" y="2590699"/>
                  <a:pt x="48260" y="2431872"/>
                </a:cubicBezTo>
                <a:cubicBezTo>
                  <a:pt x="64770" y="2364286"/>
                  <a:pt x="60960" y="2264598"/>
                  <a:pt x="66040" y="2164909"/>
                </a:cubicBezTo>
                <a:cubicBezTo>
                  <a:pt x="58420" y="2011151"/>
                  <a:pt x="60960" y="1700256"/>
                  <a:pt x="53340" y="1465396"/>
                </a:cubicBezTo>
                <a:cubicBezTo>
                  <a:pt x="60960" y="1429913"/>
                  <a:pt x="50800" y="1271087"/>
                  <a:pt x="60960" y="1259259"/>
                </a:cubicBezTo>
                <a:cubicBezTo>
                  <a:pt x="53340" y="1028700"/>
                  <a:pt x="49530" y="836930"/>
                  <a:pt x="48260" y="638810"/>
                </a:cubicBezTo>
                <a:lnTo>
                  <a:pt x="48260" y="339090"/>
                </a:lnTo>
                <a:lnTo>
                  <a:pt x="49530" y="189230"/>
                </a:lnTo>
                <a:lnTo>
                  <a:pt x="50800" y="114300"/>
                </a:lnTo>
                <a:lnTo>
                  <a:pt x="50800" y="78740"/>
                </a:lnTo>
                <a:lnTo>
                  <a:pt x="52070" y="66040"/>
                </a:lnTo>
                <a:lnTo>
                  <a:pt x="64770" y="66040"/>
                </a:lnTo>
                <a:cubicBezTo>
                  <a:pt x="210820" y="69850"/>
                  <a:pt x="354330" y="73660"/>
                  <a:pt x="492760" y="77470"/>
                </a:cubicBezTo>
                <a:cubicBezTo>
                  <a:pt x="558800" y="71120"/>
                  <a:pt x="633730" y="58420"/>
                  <a:pt x="701040" y="50800"/>
                </a:cubicBezTo>
                <a:cubicBezTo>
                  <a:pt x="707390" y="52070"/>
                  <a:pt x="707390" y="53340"/>
                  <a:pt x="692150" y="53340"/>
                </a:cubicBezTo>
                <a:cubicBezTo>
                  <a:pt x="788670" y="50800"/>
                  <a:pt x="877570" y="62230"/>
                  <a:pt x="974090" y="59690"/>
                </a:cubicBezTo>
                <a:cubicBezTo>
                  <a:pt x="972820" y="60960"/>
                  <a:pt x="972820" y="60960"/>
                  <a:pt x="957580" y="63500"/>
                </a:cubicBezTo>
                <a:cubicBezTo>
                  <a:pt x="1135134" y="58420"/>
                  <a:pt x="1639737" y="72390"/>
                  <a:pt x="2204893" y="63500"/>
                </a:cubicBezTo>
                <a:lnTo>
                  <a:pt x="2238534" y="66040"/>
                </a:lnTo>
                <a:lnTo>
                  <a:pt x="2595120" y="62230"/>
                </a:lnTo>
                <a:cubicBezTo>
                  <a:pt x="2588392" y="64770"/>
                  <a:pt x="2574936" y="69850"/>
                  <a:pt x="2467287" y="69850"/>
                </a:cubicBezTo>
                <a:cubicBezTo>
                  <a:pt x="6813608" y="73660"/>
                  <a:pt x="11294489" y="55880"/>
                  <a:pt x="15755187" y="58420"/>
                </a:cubicBezTo>
                <a:lnTo>
                  <a:pt x="15586986" y="62230"/>
                </a:lnTo>
                <a:lnTo>
                  <a:pt x="16454904" y="55880"/>
                </a:lnTo>
                <a:cubicBezTo>
                  <a:pt x="16448176" y="57150"/>
                  <a:pt x="16407807" y="58420"/>
                  <a:pt x="16367439" y="59690"/>
                </a:cubicBezTo>
                <a:cubicBezTo>
                  <a:pt x="17477569" y="66040"/>
                  <a:pt x="18628064" y="55880"/>
                  <a:pt x="19704552" y="57150"/>
                </a:cubicBezTo>
                <a:cubicBezTo>
                  <a:pt x="19697825" y="58420"/>
                  <a:pt x="19536351" y="62230"/>
                  <a:pt x="19684369" y="64770"/>
                </a:cubicBezTo>
                <a:cubicBezTo>
                  <a:pt x="20485007" y="54610"/>
                  <a:pt x="20969427" y="77470"/>
                  <a:pt x="21366381" y="57150"/>
                </a:cubicBezTo>
                <a:cubicBezTo>
                  <a:pt x="21406749" y="58420"/>
                  <a:pt x="21426934" y="62230"/>
                  <a:pt x="21346198" y="64770"/>
                </a:cubicBezTo>
                <a:cubicBezTo>
                  <a:pt x="23573181" y="58420"/>
                  <a:pt x="24161940" y="58420"/>
                  <a:pt x="24584851" y="62230"/>
                </a:cubicBezTo>
                <a:cubicBezTo>
                  <a:pt x="24633110" y="59690"/>
                  <a:pt x="24683910" y="58420"/>
                  <a:pt x="24734710" y="55880"/>
                </a:cubicBezTo>
                <a:lnTo>
                  <a:pt x="24734710" y="20320"/>
                </a:lnTo>
                <a:cubicBezTo>
                  <a:pt x="24456581" y="19050"/>
                  <a:pt x="24177181" y="19050"/>
                  <a:pt x="23897781" y="17780"/>
                </a:cubicBezTo>
                <a:cubicBezTo>
                  <a:pt x="19738193" y="12700"/>
                  <a:pt x="15607171" y="0"/>
                  <a:pt x="11011912" y="24130"/>
                </a:cubicBezTo>
                <a:cubicBezTo>
                  <a:pt x="11018640" y="22860"/>
                  <a:pt x="10978271" y="21590"/>
                  <a:pt x="11099376" y="20320"/>
                </a:cubicBezTo>
                <a:cubicBezTo>
                  <a:pt x="9773950" y="24130"/>
                  <a:pt x="8569630" y="17780"/>
                  <a:pt x="7318213" y="21590"/>
                </a:cubicBezTo>
                <a:lnTo>
                  <a:pt x="7324940" y="20320"/>
                </a:lnTo>
                <a:cubicBezTo>
                  <a:pt x="4243493" y="34290"/>
                  <a:pt x="1002030" y="17780"/>
                  <a:pt x="438150" y="33020"/>
                </a:cubicBezTo>
                <a:lnTo>
                  <a:pt x="19050" y="33020"/>
                </a:lnTo>
                <a:lnTo>
                  <a:pt x="19050" y="78740"/>
                </a:lnTo>
                <a:cubicBezTo>
                  <a:pt x="19050" y="213360"/>
                  <a:pt x="20320" y="350520"/>
                  <a:pt x="20320" y="488950"/>
                </a:cubicBezTo>
                <a:cubicBezTo>
                  <a:pt x="7620" y="951230"/>
                  <a:pt x="11430" y="1527913"/>
                  <a:pt x="20320" y="2139564"/>
                </a:cubicBezTo>
                <a:cubicBezTo>
                  <a:pt x="26670" y="2894835"/>
                  <a:pt x="8890" y="3626451"/>
                  <a:pt x="13970" y="4380032"/>
                </a:cubicBezTo>
                <a:cubicBezTo>
                  <a:pt x="7620" y="4956201"/>
                  <a:pt x="21590" y="5554335"/>
                  <a:pt x="25400" y="6147400"/>
                </a:cubicBezTo>
                <a:cubicBezTo>
                  <a:pt x="20320" y="6368744"/>
                  <a:pt x="13970" y="6596846"/>
                  <a:pt x="15240" y="6807008"/>
                </a:cubicBezTo>
                <a:lnTo>
                  <a:pt x="19050" y="6794308"/>
                </a:lnTo>
                <a:cubicBezTo>
                  <a:pt x="13970" y="6843837"/>
                  <a:pt x="15240" y="6898447"/>
                  <a:pt x="19050" y="6950518"/>
                </a:cubicBezTo>
                <a:cubicBezTo>
                  <a:pt x="17780" y="7011478"/>
                  <a:pt x="17780" y="7073708"/>
                  <a:pt x="19050" y="7135937"/>
                </a:cubicBezTo>
                <a:cubicBezTo>
                  <a:pt x="19050" y="7137208"/>
                  <a:pt x="19050" y="7139747"/>
                  <a:pt x="17780" y="7141018"/>
                </a:cubicBezTo>
                <a:lnTo>
                  <a:pt x="16510" y="7128318"/>
                </a:lnTo>
                <a:cubicBezTo>
                  <a:pt x="12700" y="7152447"/>
                  <a:pt x="15240" y="7180387"/>
                  <a:pt x="19050" y="7208328"/>
                </a:cubicBezTo>
                <a:cubicBezTo>
                  <a:pt x="19050" y="7232458"/>
                  <a:pt x="20320" y="7255318"/>
                  <a:pt x="20320" y="7279447"/>
                </a:cubicBezTo>
                <a:lnTo>
                  <a:pt x="24130" y="7475028"/>
                </a:lnTo>
                <a:cubicBezTo>
                  <a:pt x="21590" y="7524558"/>
                  <a:pt x="34290" y="7647747"/>
                  <a:pt x="15240" y="7651558"/>
                </a:cubicBezTo>
                <a:cubicBezTo>
                  <a:pt x="15240" y="7608378"/>
                  <a:pt x="6350" y="7718868"/>
                  <a:pt x="1270" y="7622347"/>
                </a:cubicBezTo>
                <a:cubicBezTo>
                  <a:pt x="0" y="7633778"/>
                  <a:pt x="0" y="7661718"/>
                  <a:pt x="0" y="7690928"/>
                </a:cubicBezTo>
                <a:cubicBezTo>
                  <a:pt x="0" y="7699818"/>
                  <a:pt x="1270" y="7708708"/>
                  <a:pt x="1270" y="7716328"/>
                </a:cubicBezTo>
                <a:cubicBezTo>
                  <a:pt x="2540" y="7734108"/>
                  <a:pt x="5080" y="7746808"/>
                  <a:pt x="7620" y="7742997"/>
                </a:cubicBezTo>
                <a:cubicBezTo>
                  <a:pt x="17780" y="7753158"/>
                  <a:pt x="25400" y="7797608"/>
                  <a:pt x="33020" y="7736647"/>
                </a:cubicBezTo>
                <a:lnTo>
                  <a:pt x="60960" y="7736647"/>
                </a:lnTo>
                <a:cubicBezTo>
                  <a:pt x="91440" y="7736647"/>
                  <a:pt x="121920" y="7736647"/>
                  <a:pt x="152400" y="7737918"/>
                </a:cubicBezTo>
                <a:cubicBezTo>
                  <a:pt x="194310" y="7739187"/>
                  <a:pt x="234950" y="7740458"/>
                  <a:pt x="273050" y="7741728"/>
                </a:cubicBezTo>
                <a:cubicBezTo>
                  <a:pt x="991870" y="7768397"/>
                  <a:pt x="4526071" y="7751887"/>
                  <a:pt x="8334148" y="7735378"/>
                </a:cubicBezTo>
                <a:cubicBezTo>
                  <a:pt x="11563612" y="7744268"/>
                  <a:pt x="14793077" y="7723947"/>
                  <a:pt x="17935075" y="7736647"/>
                </a:cubicBezTo>
                <a:cubicBezTo>
                  <a:pt x="16199239" y="7739187"/>
                  <a:pt x="14483585" y="7744268"/>
                  <a:pt x="12693924" y="7748078"/>
                </a:cubicBezTo>
                <a:cubicBezTo>
                  <a:pt x="12734293" y="7746808"/>
                  <a:pt x="12754477" y="7745537"/>
                  <a:pt x="12794845" y="7744268"/>
                </a:cubicBezTo>
                <a:cubicBezTo>
                  <a:pt x="12660284" y="7746808"/>
                  <a:pt x="12512267" y="7750618"/>
                  <a:pt x="12357522" y="7749347"/>
                </a:cubicBezTo>
                <a:cubicBezTo>
                  <a:pt x="12317153" y="7748078"/>
                  <a:pt x="12397890" y="7746808"/>
                  <a:pt x="12451715" y="7745537"/>
                </a:cubicBezTo>
                <a:cubicBezTo>
                  <a:pt x="11859646" y="7735378"/>
                  <a:pt x="10722606" y="7751887"/>
                  <a:pt x="10352562" y="7744268"/>
                </a:cubicBezTo>
                <a:cubicBezTo>
                  <a:pt x="10184362" y="7745537"/>
                  <a:pt x="10110353" y="7749347"/>
                  <a:pt x="10204546" y="7753158"/>
                </a:cubicBezTo>
                <a:cubicBezTo>
                  <a:pt x="8024657" y="7755697"/>
                  <a:pt x="5690024" y="7758237"/>
                  <a:pt x="3463039" y="7765858"/>
                </a:cubicBezTo>
                <a:cubicBezTo>
                  <a:pt x="3355391" y="7764587"/>
                  <a:pt x="3335206" y="7762047"/>
                  <a:pt x="3368846" y="7758237"/>
                </a:cubicBezTo>
                <a:cubicBezTo>
                  <a:pt x="1471536" y="7774747"/>
                  <a:pt x="735330" y="7768397"/>
                  <a:pt x="368300" y="7765858"/>
                </a:cubicBezTo>
                <a:cubicBezTo>
                  <a:pt x="354330" y="7769668"/>
                  <a:pt x="405130" y="7770937"/>
                  <a:pt x="369570" y="7774747"/>
                </a:cubicBezTo>
                <a:cubicBezTo>
                  <a:pt x="487680" y="7779828"/>
                  <a:pt x="585470" y="7764587"/>
                  <a:pt x="692150" y="7772208"/>
                </a:cubicBezTo>
                <a:lnTo>
                  <a:pt x="678180" y="7776018"/>
                </a:lnTo>
                <a:cubicBezTo>
                  <a:pt x="755650" y="7778558"/>
                  <a:pt x="693420" y="7765858"/>
                  <a:pt x="774700" y="7770937"/>
                </a:cubicBezTo>
                <a:cubicBezTo>
                  <a:pt x="806450" y="7774747"/>
                  <a:pt x="767080" y="7776018"/>
                  <a:pt x="781050" y="7777287"/>
                </a:cubicBezTo>
                <a:cubicBezTo>
                  <a:pt x="946150" y="7776018"/>
                  <a:pt x="1511905" y="7779828"/>
                  <a:pt x="2339455" y="7769668"/>
                </a:cubicBezTo>
                <a:cubicBezTo>
                  <a:pt x="2541297" y="7778558"/>
                  <a:pt x="3281382" y="7769668"/>
                  <a:pt x="3604329" y="7778558"/>
                </a:cubicBezTo>
                <a:cubicBezTo>
                  <a:pt x="3833082" y="7774747"/>
                  <a:pt x="4055108" y="7776018"/>
                  <a:pt x="4142572" y="7769668"/>
                </a:cubicBezTo>
                <a:cubicBezTo>
                  <a:pt x="7210563" y="7774747"/>
                  <a:pt x="10345835" y="7765858"/>
                  <a:pt x="13487834" y="7765858"/>
                </a:cubicBezTo>
                <a:cubicBezTo>
                  <a:pt x="14961277" y="7748078"/>
                  <a:pt x="16717299" y="7769668"/>
                  <a:pt x="18466592" y="7763318"/>
                </a:cubicBezTo>
                <a:cubicBezTo>
                  <a:pt x="18480048" y="7763318"/>
                  <a:pt x="18473320" y="7764587"/>
                  <a:pt x="18466592" y="7764587"/>
                </a:cubicBezTo>
                <a:cubicBezTo>
                  <a:pt x="19038476" y="7760778"/>
                  <a:pt x="19866026" y="7758237"/>
                  <a:pt x="20545560" y="7760778"/>
                </a:cubicBezTo>
                <a:lnTo>
                  <a:pt x="21124171" y="7753158"/>
                </a:lnTo>
                <a:cubicBezTo>
                  <a:pt x="22422685" y="7758237"/>
                  <a:pt x="23734655" y="7760778"/>
                  <a:pt x="24009540" y="7760778"/>
                </a:cubicBezTo>
                <a:lnTo>
                  <a:pt x="24648351" y="7760778"/>
                </a:lnTo>
                <a:cubicBezTo>
                  <a:pt x="24644540" y="7762047"/>
                  <a:pt x="24633110" y="7763318"/>
                  <a:pt x="24608981" y="7764587"/>
                </a:cubicBezTo>
                <a:cubicBezTo>
                  <a:pt x="24628031" y="7765858"/>
                  <a:pt x="24700421" y="7765858"/>
                  <a:pt x="24735981" y="7762047"/>
                </a:cubicBezTo>
                <a:cubicBezTo>
                  <a:pt x="24741060" y="7762047"/>
                  <a:pt x="24746140" y="7760778"/>
                  <a:pt x="24749951" y="7760778"/>
                </a:cubicBezTo>
                <a:lnTo>
                  <a:pt x="24775351" y="7760778"/>
                </a:lnTo>
                <a:lnTo>
                  <a:pt x="24775351" y="7745537"/>
                </a:lnTo>
                <a:cubicBezTo>
                  <a:pt x="24782971" y="7741728"/>
                  <a:pt x="24769001" y="7742997"/>
                  <a:pt x="24775351" y="7735378"/>
                </a:cubicBezTo>
                <a:lnTo>
                  <a:pt x="24775351" y="7429308"/>
                </a:lnTo>
                <a:cubicBezTo>
                  <a:pt x="24780431" y="7448358"/>
                  <a:pt x="24772810" y="7511858"/>
                  <a:pt x="24781701" y="7502968"/>
                </a:cubicBezTo>
                <a:cubicBezTo>
                  <a:pt x="24785510" y="7458518"/>
                  <a:pt x="24779160" y="7439468"/>
                  <a:pt x="24775351" y="7429308"/>
                </a:cubicBezTo>
                <a:cubicBezTo>
                  <a:pt x="24775351" y="7247697"/>
                  <a:pt x="24776621" y="7064818"/>
                  <a:pt x="24776621" y="6883208"/>
                </a:cubicBezTo>
                <a:cubicBezTo>
                  <a:pt x="24777890" y="6767637"/>
                  <a:pt x="24777890" y="6620501"/>
                  <a:pt x="24779160" y="6470122"/>
                </a:cubicBezTo>
                <a:cubicBezTo>
                  <a:pt x="24785510" y="6822247"/>
                  <a:pt x="24780431" y="7110537"/>
                  <a:pt x="24779160" y="7393747"/>
                </a:cubicBezTo>
                <a:cubicBezTo>
                  <a:pt x="24782971" y="7407718"/>
                  <a:pt x="24784240" y="7356918"/>
                  <a:pt x="24788051" y="7392478"/>
                </a:cubicBezTo>
                <a:cubicBezTo>
                  <a:pt x="24793131" y="7274368"/>
                  <a:pt x="24777890" y="7176578"/>
                  <a:pt x="24785510" y="7069897"/>
                </a:cubicBezTo>
                <a:lnTo>
                  <a:pt x="24789321" y="7083868"/>
                </a:lnTo>
                <a:cubicBezTo>
                  <a:pt x="24791860" y="7006397"/>
                  <a:pt x="24779160" y="7068628"/>
                  <a:pt x="24784240" y="6987347"/>
                </a:cubicBezTo>
                <a:cubicBezTo>
                  <a:pt x="24789321" y="6958137"/>
                  <a:pt x="24790590" y="6998778"/>
                  <a:pt x="24791860" y="6983537"/>
                </a:cubicBezTo>
                <a:close/>
                <a:moveTo>
                  <a:pt x="24319421" y="7734108"/>
                </a:moveTo>
                <a:lnTo>
                  <a:pt x="24347360" y="7734108"/>
                </a:lnTo>
                <a:cubicBezTo>
                  <a:pt x="24341010" y="7732837"/>
                  <a:pt x="24332121" y="7732837"/>
                  <a:pt x="24319421" y="7734108"/>
                </a:cubicBezTo>
                <a:close/>
              </a:path>
            </a:pathLst>
          </a:custGeom>
          <a:solidFill>
            <a:srgbClr val="2247E4"/>
          </a:solid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817462" y="1819056"/>
                <a:ext cx="12578584" cy="159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Viết các phân số thập phân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altLang="en-US" sz="40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34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altLang="en-US" sz="40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GB" sz="40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dưới dạng số thập phân. </a:t>
                </a:r>
                <a:endParaRPr lang="en-US" sz="4000" smtClean="0">
                  <a:effectLst/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462" y="1819056"/>
                <a:ext cx="12578584" cy="1591013"/>
              </a:xfrm>
              <a:prstGeom prst="rect">
                <a:avLst/>
              </a:prstGeom>
              <a:blipFill>
                <a:blip r:embed="rId14"/>
                <a:stretch>
                  <a:fillRect l="-1696" r="-1696" b="-15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5495" y="957893"/>
            <a:ext cx="2014893" cy="3345113"/>
          </a:xfrm>
          <a:prstGeom prst="rect">
            <a:avLst/>
          </a:prstGeom>
        </p:spPr>
      </p:pic>
      <p:sp>
        <p:nvSpPr>
          <p:cNvPr id="24" name="Text Box 12"/>
          <p:cNvSpPr txBox="1"/>
          <p:nvPr/>
        </p:nvSpPr>
        <p:spPr>
          <a:xfrm>
            <a:off x="1618254" y="5373433"/>
            <a:ext cx="240574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Ta có: 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734036" y="5196205"/>
                <a:ext cx="9789859" cy="11399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</m:t>
                        </m:r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036" y="5196205"/>
                <a:ext cx="9789859" cy="1139927"/>
              </a:xfrm>
              <a:prstGeom prst="rect">
                <a:avLst/>
              </a:prstGeom>
              <a:blipFill>
                <a:blip r:embed="rId16"/>
                <a:stretch>
                  <a:fillRect l="-2617" r="-1745" b="-10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741471" y="6745413"/>
                <a:ext cx="10049546" cy="1141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471" y="6745413"/>
                <a:ext cx="10049546" cy="1141466"/>
              </a:xfrm>
              <a:prstGeom prst="rect">
                <a:avLst/>
              </a:prstGeom>
              <a:blipFill>
                <a:blip r:embed="rId17"/>
                <a:stretch>
                  <a:fillRect l="-2549" r="-1699" b="-9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741470" y="8328332"/>
                <a:ext cx="10700365" cy="11520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 của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25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1 000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phân </a:t>
                </a:r>
                <a:r>
                  <a:rPr lang="en-US" sz="45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GB" sz="4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1 000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470" y="8328332"/>
                <a:ext cx="10700365" cy="1152047"/>
              </a:xfrm>
              <a:prstGeom prst="rect">
                <a:avLst/>
              </a:prstGeom>
              <a:blipFill>
                <a:blip r:embed="rId18"/>
                <a:stretch>
                  <a:fillRect l="-2393" r="-1481" b="-10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647700"/>
            <a:ext cx="15959426" cy="50444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06462">
            <a:off x="15797310" y="6809354"/>
            <a:ext cx="4318290" cy="3217126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16458">
            <a:off x="13937732" y="8796555"/>
            <a:ext cx="2427018" cy="2065172"/>
          </a:xfrm>
          <a:prstGeom prst="rect">
            <a:avLst/>
          </a:prstGeom>
        </p:spPr>
      </p:pic>
      <p:pic>
        <p:nvPicPr>
          <p:cNvPr id="16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17135572" y="5919983"/>
            <a:ext cx="1154164" cy="11038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647700"/>
            <a:ext cx="1219200" cy="9839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322673" y="820113"/>
                <a:ext cx="14932153" cy="4747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Số thập phân âm</a:t>
                </a:r>
              </a:p>
              <a:p>
                <a:pPr marL="685800" indent="-6858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phân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altLang="en-US" sz="40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1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34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  <m:r>
                      <a:rPr lang="en-GB" altLang="en-US" sz="40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000</m:t>
                        </m:r>
                      </m:den>
                    </m:f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…..cũng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được gọi là các </a:t>
                </a:r>
                <a:r>
                  <a:rPr 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</a:t>
                </a:r>
                <a:r>
                  <a:rPr lang="en-US" sz="4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thập phân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685800" indent="-6858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viết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40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altLang="en-US" sz="40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= -1,7 và gọi -1,7 là </a:t>
                </a:r>
                <a:r>
                  <a:rPr 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thập phân âm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, đọc là “âm một phẩy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bảy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”.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673" y="820113"/>
                <a:ext cx="14932153" cy="4747966"/>
              </a:xfrm>
              <a:prstGeom prst="rect">
                <a:avLst/>
              </a:prstGeom>
              <a:blipFill>
                <a:blip r:embed="rId10"/>
                <a:stretch>
                  <a:fillRect l="-1306" t="-1542" r="-1429" b="-4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599763" y="6180356"/>
                <a:ext cx="9865073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−153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000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;…</m:t>
                    </m:r>
                  </m:oMath>
                </a14:m>
                <a:r>
                  <a:rPr lang="en-US" sz="4000" b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là các phân số thập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phân.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763" y="6180356"/>
                <a:ext cx="9865073" cy="975460"/>
              </a:xfrm>
              <a:prstGeom prst="rect">
                <a:avLst/>
              </a:prstGeom>
              <a:blipFill>
                <a:blip r:embed="rId11"/>
                <a:stretch>
                  <a:fillRect r="-1112"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573743" y="7559324"/>
                <a:ext cx="9347464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320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31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-3,1; đọc là “âm ba phẩy một”.</a:t>
                </a:r>
                <a:endParaRPr lang="en-US" sz="4000" b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3743" y="7559324"/>
                <a:ext cx="9347464" cy="966675"/>
              </a:xfrm>
              <a:prstGeom prst="rect">
                <a:avLst/>
              </a:prstGeom>
              <a:blipFill>
                <a:blip r:embed="rId12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573743" y="8873724"/>
                <a:ext cx="11132721" cy="965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320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−17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  <m:r>
                          <a:rPr lang="en-GB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-0,17; đọc là “âm không phẩy mười bảy”.</a:t>
                </a:r>
                <a:endParaRPr lang="en-US" sz="4000" b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3743" y="8873724"/>
                <a:ext cx="11132721" cy="965392"/>
              </a:xfrm>
              <a:prstGeom prst="rect">
                <a:avLst/>
              </a:prstGeom>
              <a:blipFill>
                <a:blip r:embed="rId13"/>
                <a:stretch>
                  <a:fillRect b="-11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12"/>
          <p:cNvSpPr txBox="1"/>
          <p:nvPr/>
        </p:nvSpPr>
        <p:spPr>
          <a:xfrm>
            <a:off x="648629" y="6295530"/>
            <a:ext cx="2405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1:</a:t>
            </a:r>
            <a:endParaRPr lang="en-US" sz="4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26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876299"/>
            <a:ext cx="15959426" cy="50104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06462">
            <a:off x="15446609" y="7302844"/>
            <a:ext cx="4318290" cy="3217126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16458">
            <a:off x="13350397" y="9193343"/>
            <a:ext cx="2427018" cy="2065172"/>
          </a:xfrm>
          <a:prstGeom prst="rect">
            <a:avLst/>
          </a:prstGeom>
        </p:spPr>
      </p:pic>
      <p:pic>
        <p:nvPicPr>
          <p:cNvPr id="16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12289">
            <a:off x="17379373" y="6410550"/>
            <a:ext cx="1154164" cy="11038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647700"/>
            <a:ext cx="1219200" cy="9839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6493" y="876300"/>
            <a:ext cx="14932153" cy="5010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>
                <a:latin typeface="Arial" panose="020B0604020202020204" pitchFamily="34" charset="0"/>
                <a:cs typeface="Arial" panose="020B0604020202020204" pitchFamily="34" charset="0"/>
              </a:rPr>
              <a:t>Số thập phân âm</a:t>
            </a: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4000" smtClean="0">
                <a:cs typeface="Arial" panose="020B0604020202020204" pitchFamily="34" charset="0"/>
              </a:rPr>
              <a:t>Các </a:t>
            </a:r>
            <a:r>
              <a:rPr lang="vi-VN" sz="4000">
                <a:cs typeface="Arial" panose="020B0604020202020204" pitchFamily="34" charset="0"/>
              </a:rPr>
              <a:t>số 1,7; 0,34; 0,025;... gọi là </a:t>
            </a:r>
            <a:r>
              <a:rPr lang="vi-VN" sz="4000">
                <a:solidFill>
                  <a:srgbClr val="C00000"/>
                </a:solidFill>
                <a:cs typeface="Arial" panose="020B0604020202020204" pitchFamily="34" charset="0"/>
              </a:rPr>
              <a:t>số thập phân dương</a:t>
            </a:r>
            <a:r>
              <a:rPr lang="vi-VN" sz="4000">
                <a:cs typeface="Arial" panose="020B0604020202020204" pitchFamily="34" charset="0"/>
              </a:rPr>
              <a:t>, đôi khi còn được viết là +</a:t>
            </a:r>
            <a:r>
              <a:rPr lang="vi-VN" sz="4000">
                <a:cs typeface="Arial" panose="020B0604020202020204" pitchFamily="34" charset="0"/>
              </a:rPr>
              <a:t>1,7</a:t>
            </a:r>
            <a:r>
              <a:rPr lang="vi-VN" sz="4000" smtClean="0">
                <a:cs typeface="Arial" panose="020B0604020202020204" pitchFamily="34" charset="0"/>
              </a:rPr>
              <a:t>;</a:t>
            </a:r>
            <a:r>
              <a:rPr lang="en-GB" sz="4000" smtClean="0">
                <a:cs typeface="Arial" panose="020B0604020202020204" pitchFamily="34" charset="0"/>
              </a:rPr>
              <a:t> </a:t>
            </a:r>
            <a:r>
              <a:rPr lang="vi-VN" sz="4000" smtClean="0">
                <a:cs typeface="Arial" panose="020B0604020202020204" pitchFamily="34" charset="0"/>
              </a:rPr>
              <a:t>+</a:t>
            </a:r>
            <a:r>
              <a:rPr lang="vi-VN" sz="4000">
                <a:cs typeface="Arial" panose="020B0604020202020204" pitchFamily="34" charset="0"/>
              </a:rPr>
              <a:t>0,34; +0,025....</a:t>
            </a: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4000" smtClean="0">
                <a:cs typeface="Arial" panose="020B0604020202020204" pitchFamily="34" charset="0"/>
              </a:rPr>
              <a:t>Các </a:t>
            </a:r>
            <a:r>
              <a:rPr lang="vi-VN" sz="4000">
                <a:cs typeface="Arial" panose="020B0604020202020204" pitchFamily="34" charset="0"/>
              </a:rPr>
              <a:t>số thập phân dương và các số thập phân âm gọi chung là số thập phân.</a:t>
            </a:r>
          </a:p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vi-VN" sz="4000" smtClean="0">
                <a:cs typeface="Arial" panose="020B0604020202020204" pitchFamily="34" charset="0"/>
              </a:rPr>
              <a:t>Các </a:t>
            </a:r>
            <a:r>
              <a:rPr lang="vi-VN" sz="4000">
                <a:cs typeface="Arial" panose="020B0604020202020204" pitchFamily="34" charset="0"/>
              </a:rPr>
              <a:t>số 1,7 và - 1,7 cũng là </a:t>
            </a:r>
            <a:r>
              <a:rPr lang="vi-VN" sz="4000">
                <a:solidFill>
                  <a:srgbClr val="C00000"/>
                </a:solidFill>
                <a:cs typeface="Arial" panose="020B0604020202020204" pitchFamily="34" charset="0"/>
              </a:rPr>
              <a:t>hai số đối nhau</a:t>
            </a:r>
            <a:r>
              <a:rPr lang="vi-VN" sz="4000"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Box 12"/>
          <p:cNvSpPr txBox="1"/>
          <p:nvPr/>
        </p:nvSpPr>
        <p:spPr>
          <a:xfrm>
            <a:off x="1424992" y="6604443"/>
            <a:ext cx="13510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2</a:t>
            </a:r>
            <a:r>
              <a:rPr lang="en-US" sz="4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Trong các số 3,1; -2,36; -0,0153; 0,17 thì: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32"/>
          <p:cNvSpPr txBox="1"/>
          <p:nvPr/>
        </p:nvSpPr>
        <p:spPr>
          <a:xfrm>
            <a:off x="3429000" y="7757242"/>
            <a:ext cx="8938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3,1; 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0,17 là các số thập phân dương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40"/>
          <p:cNvSpPr txBox="1"/>
          <p:nvPr/>
        </p:nvSpPr>
        <p:spPr>
          <a:xfrm>
            <a:off x="3401122" y="8931414"/>
            <a:ext cx="10973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-0,0153;  -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2,36 là các số thập phân âm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82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1197</Words>
  <Application>Microsoft Office PowerPoint</Application>
  <PresentationFormat>Custom</PresentationFormat>
  <Paragraphs>139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Cambria Math</vt:lpstr>
      <vt:lpstr>Arial</vt:lpstr>
      <vt:lpstr>Times New Roman</vt:lpstr>
      <vt:lpstr>Symbol</vt:lpstr>
      <vt:lpstr>MS Mincho</vt:lpstr>
      <vt:lpstr>Calibri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48</cp:revision>
  <dcterms:created xsi:type="dcterms:W3CDTF">2006-08-16T00:00:00Z</dcterms:created>
  <dcterms:modified xsi:type="dcterms:W3CDTF">2021-10-26T04:43:22Z</dcterms:modified>
  <dc:identifier>DAEqV37c6xw</dc:identifier>
</cp:coreProperties>
</file>