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5143500" cx="9144000"/>
  <p:notesSz cx="6858000" cy="9144000"/>
  <p:embeddedFontLst>
    <p:embeddedFont>
      <p:font typeface="Roboto"/>
      <p:regular r:id="rId38"/>
      <p:bold r:id="rId39"/>
      <p:italic r:id="rId40"/>
      <p:boldItalic r:id="rId41"/>
    </p:embeddedFont>
    <p:embeddedFont>
      <p:font typeface="Maven Pro"/>
      <p:regular r:id="rId42"/>
      <p:bold r:id="rId43"/>
    </p:embeddedFont>
    <p:embeddedFont>
      <p:font typeface="Jua"/>
      <p:regular r:id="rId44"/>
    </p:embeddedFont>
    <p:embeddedFont>
      <p:font typeface="Sansita"/>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49" roundtripDataSignature="AMtx7mjQ/SSmhbpv1kTB2mtWelFEg8Fs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boto-italic.fntdata"/><Relationship Id="rId42" Type="http://schemas.openxmlformats.org/officeDocument/2006/relationships/font" Target="fonts/MavenPro-regular.fntdata"/><Relationship Id="rId41" Type="http://schemas.openxmlformats.org/officeDocument/2006/relationships/font" Target="fonts/Roboto-boldItalic.fntdata"/><Relationship Id="rId44" Type="http://schemas.openxmlformats.org/officeDocument/2006/relationships/font" Target="fonts/Jua-regular.fntdata"/><Relationship Id="rId43" Type="http://schemas.openxmlformats.org/officeDocument/2006/relationships/font" Target="fonts/MavenPro-bold.fntdata"/><Relationship Id="rId46" Type="http://schemas.openxmlformats.org/officeDocument/2006/relationships/font" Target="fonts/Sansita-bold.fntdata"/><Relationship Id="rId45" Type="http://schemas.openxmlformats.org/officeDocument/2006/relationships/font" Target="fonts/Sansita-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Sansita-boldItalic.fntdata"/><Relationship Id="rId47" Type="http://schemas.openxmlformats.org/officeDocument/2006/relationships/font" Target="fonts/Sansita-italic.fntdata"/><Relationship Id="rId49"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font" Target="fonts/Roboto-bold.fntdata"/><Relationship Id="rId38" Type="http://schemas.openxmlformats.org/officeDocument/2006/relationships/font" Target="fonts/Roboto-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3" name="Shape 923"/>
        <p:cNvGrpSpPr/>
        <p:nvPr/>
      </p:nvGrpSpPr>
      <p:grpSpPr>
        <a:xfrm>
          <a:off x="0" y="0"/>
          <a:ext cx="0" cy="0"/>
          <a:chOff x="0" y="0"/>
          <a:chExt cx="0" cy="0"/>
        </a:xfrm>
      </p:grpSpPr>
      <p:sp>
        <p:nvSpPr>
          <p:cNvPr id="924" name="Google Shape;924;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5" name="Google Shape;92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7" name="Shape 1187"/>
        <p:cNvGrpSpPr/>
        <p:nvPr/>
      </p:nvGrpSpPr>
      <p:grpSpPr>
        <a:xfrm>
          <a:off x="0" y="0"/>
          <a:ext cx="0" cy="0"/>
          <a:chOff x="0" y="0"/>
          <a:chExt cx="0" cy="0"/>
        </a:xfrm>
      </p:grpSpPr>
      <p:sp>
        <p:nvSpPr>
          <p:cNvPr id="1188" name="Google Shape;118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9" name="Google Shape;118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1" name="Shape 1201"/>
        <p:cNvGrpSpPr/>
        <p:nvPr/>
      </p:nvGrpSpPr>
      <p:grpSpPr>
        <a:xfrm>
          <a:off x="0" y="0"/>
          <a:ext cx="0" cy="0"/>
          <a:chOff x="0" y="0"/>
          <a:chExt cx="0" cy="0"/>
        </a:xfrm>
      </p:grpSpPr>
      <p:sp>
        <p:nvSpPr>
          <p:cNvPr id="1202" name="Google Shape;120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3" name="Google Shape;120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1" name="Shape 1251"/>
        <p:cNvGrpSpPr/>
        <p:nvPr/>
      </p:nvGrpSpPr>
      <p:grpSpPr>
        <a:xfrm>
          <a:off x="0" y="0"/>
          <a:ext cx="0" cy="0"/>
          <a:chOff x="0" y="0"/>
          <a:chExt cx="0" cy="0"/>
        </a:xfrm>
      </p:grpSpPr>
      <p:sp>
        <p:nvSpPr>
          <p:cNvPr id="1252" name="Google Shape;125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3" name="Google Shape;125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5" name="Shape 1265"/>
        <p:cNvGrpSpPr/>
        <p:nvPr/>
      </p:nvGrpSpPr>
      <p:grpSpPr>
        <a:xfrm>
          <a:off x="0" y="0"/>
          <a:ext cx="0" cy="0"/>
          <a:chOff x="0" y="0"/>
          <a:chExt cx="0" cy="0"/>
        </a:xfrm>
      </p:grpSpPr>
      <p:sp>
        <p:nvSpPr>
          <p:cNvPr id="1266" name="Google Shape;126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67" name="Google Shape;126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6" name="Google Shape;128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8" name="Shape 1358"/>
        <p:cNvGrpSpPr/>
        <p:nvPr/>
      </p:nvGrpSpPr>
      <p:grpSpPr>
        <a:xfrm>
          <a:off x="0" y="0"/>
          <a:ext cx="0" cy="0"/>
          <a:chOff x="0" y="0"/>
          <a:chExt cx="0" cy="0"/>
        </a:xfrm>
      </p:grpSpPr>
      <p:sp>
        <p:nvSpPr>
          <p:cNvPr id="1359" name="Google Shape;135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0" name="Google Shape;136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2" name="Shape 1402"/>
        <p:cNvGrpSpPr/>
        <p:nvPr/>
      </p:nvGrpSpPr>
      <p:grpSpPr>
        <a:xfrm>
          <a:off x="0" y="0"/>
          <a:ext cx="0" cy="0"/>
          <a:chOff x="0" y="0"/>
          <a:chExt cx="0" cy="0"/>
        </a:xfrm>
      </p:grpSpPr>
      <p:sp>
        <p:nvSpPr>
          <p:cNvPr id="1403" name="Google Shape;140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4" name="Google Shape;140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1" name="Shape 1411"/>
        <p:cNvGrpSpPr/>
        <p:nvPr/>
      </p:nvGrpSpPr>
      <p:grpSpPr>
        <a:xfrm>
          <a:off x="0" y="0"/>
          <a:ext cx="0" cy="0"/>
          <a:chOff x="0" y="0"/>
          <a:chExt cx="0" cy="0"/>
        </a:xfrm>
      </p:grpSpPr>
      <p:sp>
        <p:nvSpPr>
          <p:cNvPr id="1412" name="Google Shape;1412;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13" name="Google Shape;141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1" name="Shape 1431"/>
        <p:cNvGrpSpPr/>
        <p:nvPr/>
      </p:nvGrpSpPr>
      <p:grpSpPr>
        <a:xfrm>
          <a:off x="0" y="0"/>
          <a:ext cx="0" cy="0"/>
          <a:chOff x="0" y="0"/>
          <a:chExt cx="0" cy="0"/>
        </a:xfrm>
      </p:grpSpPr>
      <p:sp>
        <p:nvSpPr>
          <p:cNvPr id="1432" name="Google Shape;143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3" name="Google Shape;143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7" name="Shape 1487"/>
        <p:cNvGrpSpPr/>
        <p:nvPr/>
      </p:nvGrpSpPr>
      <p:grpSpPr>
        <a:xfrm>
          <a:off x="0" y="0"/>
          <a:ext cx="0" cy="0"/>
          <a:chOff x="0" y="0"/>
          <a:chExt cx="0" cy="0"/>
        </a:xfrm>
      </p:grpSpPr>
      <p:sp>
        <p:nvSpPr>
          <p:cNvPr id="1488" name="Google Shape;1488;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9" name="Google Shape;1489;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2" name="Google Shape;95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8" name="Shape 1528"/>
        <p:cNvGrpSpPr/>
        <p:nvPr/>
      </p:nvGrpSpPr>
      <p:grpSpPr>
        <a:xfrm>
          <a:off x="0" y="0"/>
          <a:ext cx="0" cy="0"/>
          <a:chOff x="0" y="0"/>
          <a:chExt cx="0" cy="0"/>
        </a:xfrm>
      </p:grpSpPr>
      <p:sp>
        <p:nvSpPr>
          <p:cNvPr id="1529" name="Google Shape;152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0" name="Google Shape;153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8" name="Shape 1538"/>
        <p:cNvGrpSpPr/>
        <p:nvPr/>
      </p:nvGrpSpPr>
      <p:grpSpPr>
        <a:xfrm>
          <a:off x="0" y="0"/>
          <a:ext cx="0" cy="0"/>
          <a:chOff x="0" y="0"/>
          <a:chExt cx="0" cy="0"/>
        </a:xfrm>
      </p:grpSpPr>
      <p:sp>
        <p:nvSpPr>
          <p:cNvPr id="1539" name="Google Shape;1539;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0" name="Google Shape;1540;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4" name="Shape 1554"/>
        <p:cNvGrpSpPr/>
        <p:nvPr/>
      </p:nvGrpSpPr>
      <p:grpSpPr>
        <a:xfrm>
          <a:off x="0" y="0"/>
          <a:ext cx="0" cy="0"/>
          <a:chOff x="0" y="0"/>
          <a:chExt cx="0" cy="0"/>
        </a:xfrm>
      </p:grpSpPr>
      <p:sp>
        <p:nvSpPr>
          <p:cNvPr id="1555" name="Google Shape;155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6" name="Google Shape;155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7" name="Shape 1567"/>
        <p:cNvGrpSpPr/>
        <p:nvPr/>
      </p:nvGrpSpPr>
      <p:grpSpPr>
        <a:xfrm>
          <a:off x="0" y="0"/>
          <a:ext cx="0" cy="0"/>
          <a:chOff x="0" y="0"/>
          <a:chExt cx="0" cy="0"/>
        </a:xfrm>
      </p:grpSpPr>
      <p:sp>
        <p:nvSpPr>
          <p:cNvPr id="1568" name="Google Shape;1568;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69" name="Google Shape;1569;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6" name="Shape 1576"/>
        <p:cNvGrpSpPr/>
        <p:nvPr/>
      </p:nvGrpSpPr>
      <p:grpSpPr>
        <a:xfrm>
          <a:off x="0" y="0"/>
          <a:ext cx="0" cy="0"/>
          <a:chOff x="0" y="0"/>
          <a:chExt cx="0" cy="0"/>
        </a:xfrm>
      </p:grpSpPr>
      <p:sp>
        <p:nvSpPr>
          <p:cNvPr id="1577" name="Google Shape;1577;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8" name="Google Shape;157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7" name="Google Shape;1607;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5" name="Shape 1615"/>
        <p:cNvGrpSpPr/>
        <p:nvPr/>
      </p:nvGrpSpPr>
      <p:grpSpPr>
        <a:xfrm>
          <a:off x="0" y="0"/>
          <a:ext cx="0" cy="0"/>
          <a:chOff x="0" y="0"/>
          <a:chExt cx="0" cy="0"/>
        </a:xfrm>
      </p:grpSpPr>
      <p:sp>
        <p:nvSpPr>
          <p:cNvPr id="1616" name="Google Shape;1616;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7" name="Google Shape;1617;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7" name="Shape 1647"/>
        <p:cNvGrpSpPr/>
        <p:nvPr/>
      </p:nvGrpSpPr>
      <p:grpSpPr>
        <a:xfrm>
          <a:off x="0" y="0"/>
          <a:ext cx="0" cy="0"/>
          <a:chOff x="0" y="0"/>
          <a:chExt cx="0" cy="0"/>
        </a:xfrm>
      </p:grpSpPr>
      <p:sp>
        <p:nvSpPr>
          <p:cNvPr id="1648" name="Google Shape;1648;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49" name="Google Shape;164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3" name="Google Shape;1663;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9" name="Shape 1669"/>
        <p:cNvGrpSpPr/>
        <p:nvPr/>
      </p:nvGrpSpPr>
      <p:grpSpPr>
        <a:xfrm>
          <a:off x="0" y="0"/>
          <a:ext cx="0" cy="0"/>
          <a:chOff x="0" y="0"/>
          <a:chExt cx="0" cy="0"/>
        </a:xfrm>
      </p:grpSpPr>
      <p:sp>
        <p:nvSpPr>
          <p:cNvPr id="1670" name="Google Shape;1670;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71" name="Google Shape;1671;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7" name="Shape 957"/>
        <p:cNvGrpSpPr/>
        <p:nvPr/>
      </p:nvGrpSpPr>
      <p:grpSpPr>
        <a:xfrm>
          <a:off x="0" y="0"/>
          <a:ext cx="0" cy="0"/>
          <a:chOff x="0" y="0"/>
          <a:chExt cx="0" cy="0"/>
        </a:xfrm>
      </p:grpSpPr>
      <p:sp>
        <p:nvSpPr>
          <p:cNvPr id="958" name="Google Shape;95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9" name="Google Shape;95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0" name="Google Shape;1690;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7" name="Shape 1707"/>
        <p:cNvGrpSpPr/>
        <p:nvPr/>
      </p:nvGrpSpPr>
      <p:grpSpPr>
        <a:xfrm>
          <a:off x="0" y="0"/>
          <a:ext cx="0" cy="0"/>
          <a:chOff x="0" y="0"/>
          <a:chExt cx="0" cy="0"/>
        </a:xfrm>
      </p:grpSpPr>
      <p:sp>
        <p:nvSpPr>
          <p:cNvPr id="1708" name="Google Shape;1708;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9" name="Google Shape;1709;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24" name="Google Shape;172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2" name="Shape 1772"/>
        <p:cNvGrpSpPr/>
        <p:nvPr/>
      </p:nvGrpSpPr>
      <p:grpSpPr>
        <a:xfrm>
          <a:off x="0" y="0"/>
          <a:ext cx="0" cy="0"/>
          <a:chOff x="0" y="0"/>
          <a:chExt cx="0" cy="0"/>
        </a:xfrm>
      </p:grpSpPr>
      <p:sp>
        <p:nvSpPr>
          <p:cNvPr id="1773" name="Google Shape;177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74" name="Google Shape;177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7" name="Shape 1017"/>
        <p:cNvGrpSpPr/>
        <p:nvPr/>
      </p:nvGrpSpPr>
      <p:grpSpPr>
        <a:xfrm>
          <a:off x="0" y="0"/>
          <a:ext cx="0" cy="0"/>
          <a:chOff x="0" y="0"/>
          <a:chExt cx="0" cy="0"/>
        </a:xfrm>
      </p:grpSpPr>
      <p:sp>
        <p:nvSpPr>
          <p:cNvPr id="1018" name="Google Shape;101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9" name="Google Shape;101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6" name="Google Shape;103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3" name="Google Shape;105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4" name="Google Shape;106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3" name="Shape 1103"/>
        <p:cNvGrpSpPr/>
        <p:nvPr/>
      </p:nvGrpSpPr>
      <p:grpSpPr>
        <a:xfrm>
          <a:off x="0" y="0"/>
          <a:ext cx="0" cy="0"/>
          <a:chOff x="0" y="0"/>
          <a:chExt cx="0" cy="0"/>
        </a:xfrm>
      </p:grpSpPr>
      <p:sp>
        <p:nvSpPr>
          <p:cNvPr id="1104" name="Google Shape;1104;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5" name="Google Shape;1105;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3" name="Google Shape;113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grpSp>
        <p:nvGrpSpPr>
          <p:cNvPr id="9" name="Google Shape;9;p35"/>
          <p:cNvGrpSpPr/>
          <p:nvPr/>
        </p:nvGrpSpPr>
        <p:grpSpPr>
          <a:xfrm rot="1871974">
            <a:off x="6927020" y="676935"/>
            <a:ext cx="1881892" cy="1143355"/>
            <a:chOff x="4422200" y="1605489"/>
            <a:chExt cx="3671784" cy="2230815"/>
          </a:xfrm>
        </p:grpSpPr>
        <p:sp>
          <p:nvSpPr>
            <p:cNvPr id="10" name="Google Shape;10;p35"/>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35"/>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35"/>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35"/>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35"/>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35"/>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35"/>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 name="Google Shape;17;p35"/>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35"/>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35"/>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35"/>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35"/>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35"/>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35"/>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35"/>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35"/>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35"/>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35"/>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 name="Google Shape;28;p35"/>
          <p:cNvGrpSpPr/>
          <p:nvPr/>
        </p:nvGrpSpPr>
        <p:grpSpPr>
          <a:xfrm flipH="1" rot="-1871974">
            <a:off x="335095" y="676935"/>
            <a:ext cx="1881892" cy="1143355"/>
            <a:chOff x="4422200" y="1605489"/>
            <a:chExt cx="3671784" cy="2230815"/>
          </a:xfrm>
        </p:grpSpPr>
        <p:sp>
          <p:nvSpPr>
            <p:cNvPr id="29" name="Google Shape;29;p35"/>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35"/>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35"/>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35"/>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35"/>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35"/>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35"/>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5"/>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5"/>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 name="Google Shape;38;p35"/>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 name="Google Shape;39;p35"/>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35"/>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35"/>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 name="Google Shape;42;p35"/>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35"/>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5"/>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 name="Google Shape;45;p35"/>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35"/>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 name="Google Shape;47;p35"/>
          <p:cNvGrpSpPr/>
          <p:nvPr/>
        </p:nvGrpSpPr>
        <p:grpSpPr>
          <a:xfrm rot="191764">
            <a:off x="96891" y="2812554"/>
            <a:ext cx="2074547" cy="1949797"/>
            <a:chOff x="39160" y="2569290"/>
            <a:chExt cx="2207290" cy="2074557"/>
          </a:xfrm>
        </p:grpSpPr>
        <p:sp>
          <p:nvSpPr>
            <p:cNvPr id="48" name="Google Shape;48;p35"/>
            <p:cNvSpPr/>
            <p:nvPr/>
          </p:nvSpPr>
          <p:spPr>
            <a:xfrm flipH="1" rot="376776">
              <a:off x="135373" y="2672421"/>
              <a:ext cx="1988222" cy="1868294"/>
            </a:xfrm>
            <a:custGeom>
              <a:rect b="b" l="l" r="r" t="t"/>
              <a:pathLst>
                <a:path extrusionOk="0" h="55911" w="59500">
                  <a:moveTo>
                    <a:pt x="41074" y="1"/>
                  </a:moveTo>
                  <a:cubicBezTo>
                    <a:pt x="35013" y="1"/>
                    <a:pt x="29092" y="3078"/>
                    <a:pt x="25765" y="8617"/>
                  </a:cubicBezTo>
                  <a:lnTo>
                    <a:pt x="1229" y="49344"/>
                  </a:lnTo>
                  <a:cubicBezTo>
                    <a:pt x="0" y="51399"/>
                    <a:pt x="652" y="54056"/>
                    <a:pt x="2707" y="55284"/>
                  </a:cubicBezTo>
                  <a:cubicBezTo>
                    <a:pt x="3409" y="55710"/>
                    <a:pt x="4186" y="55910"/>
                    <a:pt x="4938" y="55910"/>
                  </a:cubicBezTo>
                  <a:cubicBezTo>
                    <a:pt x="6391" y="55910"/>
                    <a:pt x="7845" y="55158"/>
                    <a:pt x="8647" y="53805"/>
                  </a:cubicBezTo>
                  <a:lnTo>
                    <a:pt x="33184" y="13078"/>
                  </a:lnTo>
                  <a:cubicBezTo>
                    <a:pt x="34900" y="10229"/>
                    <a:pt x="37956" y="8643"/>
                    <a:pt x="41078" y="8643"/>
                  </a:cubicBezTo>
                  <a:cubicBezTo>
                    <a:pt x="42653" y="8643"/>
                    <a:pt x="44245" y="9046"/>
                    <a:pt x="45690" y="9895"/>
                  </a:cubicBezTo>
                  <a:cubicBezTo>
                    <a:pt x="47820" y="11148"/>
                    <a:pt x="49324" y="13178"/>
                    <a:pt x="49926" y="15584"/>
                  </a:cubicBezTo>
                  <a:cubicBezTo>
                    <a:pt x="50527" y="17990"/>
                    <a:pt x="50151" y="20472"/>
                    <a:pt x="48848" y="22602"/>
                  </a:cubicBezTo>
                  <a:lnTo>
                    <a:pt x="46316" y="26737"/>
                  </a:lnTo>
                  <a:cubicBezTo>
                    <a:pt x="45063" y="28792"/>
                    <a:pt x="45715" y="31449"/>
                    <a:pt x="47745" y="32702"/>
                  </a:cubicBezTo>
                  <a:cubicBezTo>
                    <a:pt x="48445" y="33126"/>
                    <a:pt x="49222" y="33329"/>
                    <a:pt x="49991" y="33329"/>
                  </a:cubicBezTo>
                  <a:cubicBezTo>
                    <a:pt x="51451" y="33329"/>
                    <a:pt x="52880" y="32595"/>
                    <a:pt x="53685" y="31249"/>
                  </a:cubicBezTo>
                  <a:lnTo>
                    <a:pt x="56241" y="27113"/>
                  </a:lnTo>
                  <a:cubicBezTo>
                    <a:pt x="58748" y="23003"/>
                    <a:pt x="59500" y="18166"/>
                    <a:pt x="58322" y="13479"/>
                  </a:cubicBezTo>
                  <a:cubicBezTo>
                    <a:pt x="57169" y="8817"/>
                    <a:pt x="54236" y="4883"/>
                    <a:pt x="50076" y="2451"/>
                  </a:cubicBezTo>
                  <a:cubicBezTo>
                    <a:pt x="47252" y="791"/>
                    <a:pt x="44145" y="1"/>
                    <a:pt x="410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35"/>
            <p:cNvSpPr/>
            <p:nvPr/>
          </p:nvSpPr>
          <p:spPr>
            <a:xfrm flipH="1" rot="376776">
              <a:off x="1688275" y="4022649"/>
              <a:ext cx="218604" cy="585348"/>
            </a:xfrm>
            <a:custGeom>
              <a:rect b="b" l="l" r="r" t="t"/>
              <a:pathLst>
                <a:path extrusionOk="0" h="16968" w="6542">
                  <a:moveTo>
                    <a:pt x="3559" y="0"/>
                  </a:moveTo>
                  <a:lnTo>
                    <a:pt x="0" y="5915"/>
                  </a:lnTo>
                  <a:lnTo>
                    <a:pt x="2782" y="16968"/>
                  </a:lnTo>
                  <a:cubicBezTo>
                    <a:pt x="3409" y="16617"/>
                    <a:pt x="3960" y="16116"/>
                    <a:pt x="4361" y="15439"/>
                  </a:cubicBezTo>
                  <a:lnTo>
                    <a:pt x="6542" y="11805"/>
                  </a:lnTo>
                  <a:lnTo>
                    <a:pt x="355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 name="Google Shape;50;p35"/>
            <p:cNvSpPr/>
            <p:nvPr/>
          </p:nvSpPr>
          <p:spPr>
            <a:xfrm flipH="1" rot="376748">
              <a:off x="1485677" y="3577206"/>
              <a:ext cx="218654" cy="625325"/>
            </a:xfrm>
            <a:custGeom>
              <a:rect b="b" l="l" r="r" t="t"/>
              <a:pathLst>
                <a:path extrusionOk="0" h="17720" w="6543">
                  <a:moveTo>
                    <a:pt x="3560" y="1"/>
                  </a:moveTo>
                  <a:lnTo>
                    <a:pt x="1" y="5915"/>
                  </a:lnTo>
                  <a:lnTo>
                    <a:pt x="2983" y="17720"/>
                  </a:lnTo>
                  <a:lnTo>
                    <a:pt x="6542" y="11805"/>
                  </a:lnTo>
                  <a:lnTo>
                    <a:pt x="356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 name="Google Shape;51;p35"/>
            <p:cNvSpPr/>
            <p:nvPr/>
          </p:nvSpPr>
          <p:spPr>
            <a:xfrm flipH="1" rot="376776">
              <a:off x="1284459" y="3145767"/>
              <a:ext cx="218604" cy="612897"/>
            </a:xfrm>
            <a:custGeom>
              <a:rect b="b" l="l" r="r" t="t"/>
              <a:pathLst>
                <a:path extrusionOk="0" h="17746" w="6542">
                  <a:moveTo>
                    <a:pt x="3559" y="1"/>
                  </a:moveTo>
                  <a:lnTo>
                    <a:pt x="0" y="5941"/>
                  </a:lnTo>
                  <a:lnTo>
                    <a:pt x="2983" y="17745"/>
                  </a:lnTo>
                  <a:lnTo>
                    <a:pt x="6542" y="11830"/>
                  </a:lnTo>
                  <a:lnTo>
                    <a:pt x="355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35"/>
            <p:cNvSpPr/>
            <p:nvPr/>
          </p:nvSpPr>
          <p:spPr>
            <a:xfrm flipH="1" rot="376776">
              <a:off x="1078967" y="2779772"/>
              <a:ext cx="217802" cy="546449"/>
            </a:xfrm>
            <a:custGeom>
              <a:rect b="b" l="l" r="r" t="t"/>
              <a:pathLst>
                <a:path extrusionOk="0" h="15791" w="6518">
                  <a:moveTo>
                    <a:pt x="4036" y="1"/>
                  </a:moveTo>
                  <a:cubicBezTo>
                    <a:pt x="2507" y="1104"/>
                    <a:pt x="1129" y="2457"/>
                    <a:pt x="1" y="4061"/>
                  </a:cubicBezTo>
                  <a:lnTo>
                    <a:pt x="2958" y="15790"/>
                  </a:lnTo>
                  <a:lnTo>
                    <a:pt x="6517" y="9850"/>
                  </a:lnTo>
                  <a:lnTo>
                    <a:pt x="403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35"/>
            <p:cNvSpPr/>
            <p:nvPr/>
          </p:nvSpPr>
          <p:spPr>
            <a:xfrm flipH="1" rot="376798">
              <a:off x="496526" y="3476634"/>
              <a:ext cx="125298" cy="239556"/>
            </a:xfrm>
            <a:custGeom>
              <a:rect b="b" l="l" r="r" t="t"/>
              <a:pathLst>
                <a:path extrusionOk="0" h="7169" w="3560">
                  <a:moveTo>
                    <a:pt x="1755" y="0"/>
                  </a:moveTo>
                  <a:lnTo>
                    <a:pt x="1253" y="802"/>
                  </a:lnTo>
                  <a:cubicBezTo>
                    <a:pt x="0" y="2857"/>
                    <a:pt x="652" y="5514"/>
                    <a:pt x="2682" y="6767"/>
                  </a:cubicBezTo>
                  <a:cubicBezTo>
                    <a:pt x="2958" y="6918"/>
                    <a:pt x="3258" y="7068"/>
                    <a:pt x="3559" y="7168"/>
                  </a:cubicBezTo>
                  <a:lnTo>
                    <a:pt x="1755"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 name="Google Shape;54;p35"/>
            <p:cNvSpPr/>
            <p:nvPr/>
          </p:nvSpPr>
          <p:spPr>
            <a:xfrm flipH="1" rot="376776">
              <a:off x="791432" y="2635135"/>
              <a:ext cx="235345" cy="320570"/>
            </a:xfrm>
            <a:custGeom>
              <a:rect b="b" l="l" r="r" t="t"/>
              <a:pathLst>
                <a:path extrusionOk="0" h="9324" w="7043">
                  <a:moveTo>
                    <a:pt x="4837" y="0"/>
                  </a:moveTo>
                  <a:cubicBezTo>
                    <a:pt x="3183" y="76"/>
                    <a:pt x="1554" y="376"/>
                    <a:pt x="0" y="903"/>
                  </a:cubicBezTo>
                  <a:lnTo>
                    <a:pt x="2131" y="9324"/>
                  </a:lnTo>
                  <a:cubicBezTo>
                    <a:pt x="3213" y="8862"/>
                    <a:pt x="4384" y="8627"/>
                    <a:pt x="5572" y="8627"/>
                  </a:cubicBezTo>
                  <a:cubicBezTo>
                    <a:pt x="6061" y="8627"/>
                    <a:pt x="6553" y="8667"/>
                    <a:pt x="7043" y="8747"/>
                  </a:cubicBezTo>
                  <a:lnTo>
                    <a:pt x="483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 name="Google Shape;55;p35"/>
            <p:cNvSpPr/>
            <p:nvPr/>
          </p:nvSpPr>
          <p:spPr>
            <a:xfrm flipH="1" rot="376804">
              <a:off x="260070" y="2611373"/>
              <a:ext cx="377701" cy="1044490"/>
            </a:xfrm>
            <a:custGeom>
              <a:rect b="b" l="l" r="r" t="t"/>
              <a:pathLst>
                <a:path extrusionOk="0" h="30678" w="11304">
                  <a:moveTo>
                    <a:pt x="0" y="1"/>
                  </a:moveTo>
                  <a:lnTo>
                    <a:pt x="3259" y="12858"/>
                  </a:lnTo>
                  <a:cubicBezTo>
                    <a:pt x="3584" y="13510"/>
                    <a:pt x="3860" y="14187"/>
                    <a:pt x="4036" y="14913"/>
                  </a:cubicBezTo>
                  <a:cubicBezTo>
                    <a:pt x="4236" y="15640"/>
                    <a:pt x="4311" y="16367"/>
                    <a:pt x="4311" y="17069"/>
                  </a:cubicBezTo>
                  <a:lnTo>
                    <a:pt x="7745" y="30678"/>
                  </a:lnTo>
                  <a:lnTo>
                    <a:pt x="7795" y="30578"/>
                  </a:lnTo>
                  <a:lnTo>
                    <a:pt x="10351" y="26442"/>
                  </a:lnTo>
                  <a:cubicBezTo>
                    <a:pt x="10702" y="25866"/>
                    <a:pt x="11003" y="25264"/>
                    <a:pt x="11304" y="24663"/>
                  </a:cubicBezTo>
                  <a:lnTo>
                    <a:pt x="5790" y="2833"/>
                  </a:lnTo>
                  <a:cubicBezTo>
                    <a:pt x="5264" y="2457"/>
                    <a:pt x="4737" y="2106"/>
                    <a:pt x="4186" y="1780"/>
                  </a:cubicBezTo>
                  <a:cubicBezTo>
                    <a:pt x="2833" y="978"/>
                    <a:pt x="1429" y="402"/>
                    <a:pt x="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35"/>
            <p:cNvSpPr/>
            <p:nvPr/>
          </p:nvSpPr>
          <p:spPr>
            <a:xfrm flipH="1" rot="376776">
              <a:off x="1266619" y="4060058"/>
              <a:ext cx="284767" cy="322292"/>
            </a:xfrm>
            <a:custGeom>
              <a:rect b="b" l="l" r="r" t="t"/>
              <a:pathLst>
                <a:path extrusionOk="0" h="9645" w="8522">
                  <a:moveTo>
                    <a:pt x="2162" y="0"/>
                  </a:moveTo>
                  <a:cubicBezTo>
                    <a:pt x="821" y="0"/>
                    <a:pt x="0" y="672"/>
                    <a:pt x="0" y="672"/>
                  </a:cubicBezTo>
                  <a:cubicBezTo>
                    <a:pt x="0" y="672"/>
                    <a:pt x="3183" y="3053"/>
                    <a:pt x="3259" y="9645"/>
                  </a:cubicBezTo>
                  <a:cubicBezTo>
                    <a:pt x="4888" y="8868"/>
                    <a:pt x="5665" y="6512"/>
                    <a:pt x="5665" y="6512"/>
                  </a:cubicBezTo>
                  <a:lnTo>
                    <a:pt x="8522" y="6186"/>
                  </a:lnTo>
                  <a:cubicBezTo>
                    <a:pt x="8522" y="6186"/>
                    <a:pt x="7093" y="2051"/>
                    <a:pt x="4437" y="622"/>
                  </a:cubicBezTo>
                  <a:cubicBezTo>
                    <a:pt x="3579" y="157"/>
                    <a:pt x="2810" y="0"/>
                    <a:pt x="216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35"/>
            <p:cNvSpPr/>
            <p:nvPr/>
          </p:nvSpPr>
          <p:spPr>
            <a:xfrm flipH="1" rot="376776">
              <a:off x="1779390" y="3939080"/>
              <a:ext cx="333353" cy="251518"/>
            </a:xfrm>
            <a:custGeom>
              <a:rect b="b" l="l" r="r" t="t"/>
              <a:pathLst>
                <a:path extrusionOk="0" h="7527" w="9976">
                  <a:moveTo>
                    <a:pt x="5297" y="0"/>
                  </a:moveTo>
                  <a:cubicBezTo>
                    <a:pt x="2722" y="0"/>
                    <a:pt x="1" y="1361"/>
                    <a:pt x="1" y="1361"/>
                  </a:cubicBezTo>
                  <a:lnTo>
                    <a:pt x="1830" y="3591"/>
                  </a:lnTo>
                  <a:cubicBezTo>
                    <a:pt x="1830" y="3591"/>
                    <a:pt x="753" y="5822"/>
                    <a:pt x="1379" y="7526"/>
                  </a:cubicBezTo>
                  <a:cubicBezTo>
                    <a:pt x="5236" y="3607"/>
                    <a:pt x="8625" y="3277"/>
                    <a:pt x="9656" y="3277"/>
                  </a:cubicBezTo>
                  <a:cubicBezTo>
                    <a:pt x="9864" y="3277"/>
                    <a:pt x="9976" y="3291"/>
                    <a:pt x="9976" y="3291"/>
                  </a:cubicBezTo>
                  <a:cubicBezTo>
                    <a:pt x="9976" y="3291"/>
                    <a:pt x="9675" y="985"/>
                    <a:pt x="6793" y="183"/>
                  </a:cubicBezTo>
                  <a:cubicBezTo>
                    <a:pt x="6315" y="54"/>
                    <a:pt x="5809" y="0"/>
                    <a:pt x="529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35"/>
            <p:cNvSpPr/>
            <p:nvPr/>
          </p:nvSpPr>
          <p:spPr>
            <a:xfrm flipH="1" rot="376776">
              <a:off x="1112618" y="3877158"/>
              <a:ext cx="548582" cy="285836"/>
            </a:xfrm>
            <a:custGeom>
              <a:rect b="b" l="l" r="r" t="t"/>
              <a:pathLst>
                <a:path extrusionOk="0" h="8554" w="16417">
                  <a:moveTo>
                    <a:pt x="9155" y="1"/>
                  </a:moveTo>
                  <a:cubicBezTo>
                    <a:pt x="6313" y="1"/>
                    <a:pt x="3375" y="1325"/>
                    <a:pt x="502" y="2980"/>
                  </a:cubicBezTo>
                  <a:cubicBezTo>
                    <a:pt x="1" y="3932"/>
                    <a:pt x="101" y="5561"/>
                    <a:pt x="101" y="5561"/>
                  </a:cubicBezTo>
                  <a:cubicBezTo>
                    <a:pt x="687" y="5832"/>
                    <a:pt x="12052" y="8554"/>
                    <a:pt x="14940" y="8554"/>
                  </a:cubicBezTo>
                  <a:cubicBezTo>
                    <a:pt x="15264" y="8554"/>
                    <a:pt x="15481" y="8519"/>
                    <a:pt x="15565" y="8443"/>
                  </a:cubicBezTo>
                  <a:cubicBezTo>
                    <a:pt x="16417" y="7692"/>
                    <a:pt x="15139" y="4860"/>
                    <a:pt x="15239" y="4283"/>
                  </a:cubicBezTo>
                  <a:cubicBezTo>
                    <a:pt x="15339" y="3707"/>
                    <a:pt x="16141" y="2228"/>
                    <a:pt x="12332" y="624"/>
                  </a:cubicBezTo>
                  <a:cubicBezTo>
                    <a:pt x="11293" y="190"/>
                    <a:pt x="10231" y="1"/>
                    <a:pt x="915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35"/>
            <p:cNvSpPr/>
            <p:nvPr/>
          </p:nvSpPr>
          <p:spPr>
            <a:xfrm flipH="1" rot="376776">
              <a:off x="1091256" y="4006289"/>
              <a:ext cx="558373" cy="175665"/>
            </a:xfrm>
            <a:custGeom>
              <a:rect b="b" l="l" r="r" t="t"/>
              <a:pathLst>
                <a:path extrusionOk="0" h="5257" w="16710">
                  <a:moveTo>
                    <a:pt x="7301" y="0"/>
                  </a:moveTo>
                  <a:cubicBezTo>
                    <a:pt x="3363" y="0"/>
                    <a:pt x="0" y="1656"/>
                    <a:pt x="0" y="1656"/>
                  </a:cubicBezTo>
                  <a:cubicBezTo>
                    <a:pt x="4373" y="3898"/>
                    <a:pt x="9937" y="5256"/>
                    <a:pt x="13110" y="5256"/>
                  </a:cubicBezTo>
                  <a:cubicBezTo>
                    <a:pt x="15719" y="5256"/>
                    <a:pt x="16710" y="4337"/>
                    <a:pt x="14085" y="2233"/>
                  </a:cubicBezTo>
                  <a:cubicBezTo>
                    <a:pt x="11982" y="539"/>
                    <a:pt x="9548" y="0"/>
                    <a:pt x="73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35"/>
            <p:cNvSpPr/>
            <p:nvPr/>
          </p:nvSpPr>
          <p:spPr>
            <a:xfrm flipH="1" rot="376776">
              <a:off x="1673051" y="3634359"/>
              <a:ext cx="458126" cy="457258"/>
            </a:xfrm>
            <a:custGeom>
              <a:rect b="b" l="l" r="r" t="t"/>
              <a:pathLst>
                <a:path extrusionOk="0" h="13684" w="13710">
                  <a:moveTo>
                    <a:pt x="5298" y="0"/>
                  </a:moveTo>
                  <a:cubicBezTo>
                    <a:pt x="4185" y="0"/>
                    <a:pt x="3835" y="710"/>
                    <a:pt x="3584" y="976"/>
                  </a:cubicBezTo>
                  <a:cubicBezTo>
                    <a:pt x="3183" y="1402"/>
                    <a:pt x="150" y="2054"/>
                    <a:pt x="75" y="3157"/>
                  </a:cubicBezTo>
                  <a:cubicBezTo>
                    <a:pt x="0" y="4285"/>
                    <a:pt x="11253" y="13357"/>
                    <a:pt x="11930" y="13683"/>
                  </a:cubicBezTo>
                  <a:cubicBezTo>
                    <a:pt x="11930" y="13683"/>
                    <a:pt x="13258" y="12756"/>
                    <a:pt x="13709" y="11753"/>
                  </a:cubicBezTo>
                  <a:cubicBezTo>
                    <a:pt x="13058" y="7267"/>
                    <a:pt x="11830" y="3007"/>
                    <a:pt x="8246" y="1001"/>
                  </a:cubicBezTo>
                  <a:cubicBezTo>
                    <a:pt x="6897" y="252"/>
                    <a:pt x="5962" y="0"/>
                    <a:pt x="529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35"/>
            <p:cNvSpPr/>
            <p:nvPr/>
          </p:nvSpPr>
          <p:spPr>
            <a:xfrm flipH="1" rot="376776">
              <a:off x="1727081" y="3733750"/>
              <a:ext cx="500831" cy="366434"/>
            </a:xfrm>
            <a:custGeom>
              <a:rect b="b" l="l" r="r" t="t"/>
              <a:pathLst>
                <a:path extrusionOk="0" h="10966" w="14988">
                  <a:moveTo>
                    <a:pt x="4290" y="0"/>
                  </a:moveTo>
                  <a:cubicBezTo>
                    <a:pt x="0" y="0"/>
                    <a:pt x="7525" y="7532"/>
                    <a:pt x="14988" y="10965"/>
                  </a:cubicBezTo>
                  <a:cubicBezTo>
                    <a:pt x="14988" y="10965"/>
                    <a:pt x="13083" y="1918"/>
                    <a:pt x="5840" y="213"/>
                  </a:cubicBezTo>
                  <a:cubicBezTo>
                    <a:pt x="5210" y="68"/>
                    <a:pt x="4697" y="0"/>
                    <a:pt x="429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35"/>
            <p:cNvSpPr/>
            <p:nvPr/>
          </p:nvSpPr>
          <p:spPr>
            <a:xfrm flipH="1" rot="376776">
              <a:off x="1511572" y="3871653"/>
              <a:ext cx="296496" cy="274742"/>
            </a:xfrm>
            <a:custGeom>
              <a:rect b="b" l="l" r="r" t="t"/>
              <a:pathLst>
                <a:path extrusionOk="0" h="8222" w="8873">
                  <a:moveTo>
                    <a:pt x="3785" y="1"/>
                  </a:moveTo>
                  <a:cubicBezTo>
                    <a:pt x="3258" y="2482"/>
                    <a:pt x="0" y="4362"/>
                    <a:pt x="0" y="4362"/>
                  </a:cubicBezTo>
                  <a:cubicBezTo>
                    <a:pt x="0" y="4362"/>
                    <a:pt x="3409" y="7996"/>
                    <a:pt x="7920" y="8221"/>
                  </a:cubicBezTo>
                  <a:cubicBezTo>
                    <a:pt x="7694" y="8046"/>
                    <a:pt x="7719" y="4337"/>
                    <a:pt x="8872" y="2031"/>
                  </a:cubicBezTo>
                  <a:lnTo>
                    <a:pt x="8872" y="2031"/>
                  </a:lnTo>
                  <a:cubicBezTo>
                    <a:pt x="8689" y="2093"/>
                    <a:pt x="8490" y="2121"/>
                    <a:pt x="8278" y="2121"/>
                  </a:cubicBezTo>
                  <a:cubicBezTo>
                    <a:pt x="6697" y="2121"/>
                    <a:pt x="4470" y="553"/>
                    <a:pt x="378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3" name="Google Shape;63;p35"/>
          <p:cNvGrpSpPr/>
          <p:nvPr/>
        </p:nvGrpSpPr>
        <p:grpSpPr>
          <a:xfrm>
            <a:off x="6726877" y="2429202"/>
            <a:ext cx="2361546" cy="2389462"/>
            <a:chOff x="6726877" y="2429202"/>
            <a:chExt cx="2361546" cy="2389462"/>
          </a:xfrm>
        </p:grpSpPr>
        <p:grpSp>
          <p:nvGrpSpPr>
            <p:cNvPr id="64" name="Google Shape;64;p35"/>
            <p:cNvGrpSpPr/>
            <p:nvPr/>
          </p:nvGrpSpPr>
          <p:grpSpPr>
            <a:xfrm rot="1294701">
              <a:off x="7004782" y="2696235"/>
              <a:ext cx="1805736" cy="1855395"/>
              <a:chOff x="961225" y="311200"/>
              <a:chExt cx="884525" cy="908850"/>
            </a:xfrm>
          </p:grpSpPr>
          <p:sp>
            <p:nvSpPr>
              <p:cNvPr id="65" name="Google Shape;65;p35"/>
              <p:cNvSpPr/>
              <p:nvPr/>
            </p:nvSpPr>
            <p:spPr>
              <a:xfrm>
                <a:off x="961225" y="639725"/>
                <a:ext cx="884525" cy="580325"/>
              </a:xfrm>
              <a:custGeom>
                <a:rect b="b" l="l" r="r" t="t"/>
                <a:pathLst>
                  <a:path extrusionOk="0" h="23213" w="35381">
                    <a:moveTo>
                      <a:pt x="16002" y="1"/>
                    </a:moveTo>
                    <a:cubicBezTo>
                      <a:pt x="0" y="1"/>
                      <a:pt x="433" y="23213"/>
                      <a:pt x="16675" y="23213"/>
                    </a:cubicBezTo>
                    <a:cubicBezTo>
                      <a:pt x="16819" y="23213"/>
                      <a:pt x="16964" y="23211"/>
                      <a:pt x="17111" y="23207"/>
                    </a:cubicBezTo>
                    <a:cubicBezTo>
                      <a:pt x="35381" y="22737"/>
                      <a:pt x="33306" y="13"/>
                      <a:pt x="17479" y="13"/>
                    </a:cubicBezTo>
                    <a:cubicBezTo>
                      <a:pt x="17283" y="13"/>
                      <a:pt x="17085" y="17"/>
                      <a:pt x="16885" y="24"/>
                    </a:cubicBezTo>
                    <a:cubicBezTo>
                      <a:pt x="16585" y="9"/>
                      <a:pt x="16291" y="1"/>
                      <a:pt x="1600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p35"/>
              <p:cNvSpPr/>
              <p:nvPr/>
            </p:nvSpPr>
            <p:spPr>
              <a:xfrm>
                <a:off x="1032775" y="794875"/>
                <a:ext cx="734875" cy="224075"/>
              </a:xfrm>
              <a:custGeom>
                <a:rect b="b" l="l" r="r" t="t"/>
                <a:pathLst>
                  <a:path extrusionOk="0" h="8963" w="29395">
                    <a:moveTo>
                      <a:pt x="1176" y="0"/>
                    </a:moveTo>
                    <a:cubicBezTo>
                      <a:pt x="549" y="0"/>
                      <a:pt x="1" y="807"/>
                      <a:pt x="590" y="1337"/>
                    </a:cubicBezTo>
                    <a:cubicBezTo>
                      <a:pt x="1692" y="2314"/>
                      <a:pt x="665" y="4745"/>
                      <a:pt x="2620" y="5121"/>
                    </a:cubicBezTo>
                    <a:cubicBezTo>
                      <a:pt x="2694" y="5134"/>
                      <a:pt x="2769" y="5140"/>
                      <a:pt x="2845" y="5140"/>
                    </a:cubicBezTo>
                    <a:cubicBezTo>
                      <a:pt x="3500" y="5140"/>
                      <a:pt x="4160" y="4684"/>
                      <a:pt x="4700" y="4369"/>
                    </a:cubicBezTo>
                    <a:cubicBezTo>
                      <a:pt x="5064" y="4155"/>
                      <a:pt x="5336" y="4062"/>
                      <a:pt x="5547" y="4062"/>
                    </a:cubicBezTo>
                    <a:cubicBezTo>
                      <a:pt x="6150" y="4062"/>
                      <a:pt x="6265" y="4819"/>
                      <a:pt x="6655" y="5673"/>
                    </a:cubicBezTo>
                    <a:cubicBezTo>
                      <a:pt x="7063" y="6563"/>
                      <a:pt x="7616" y="6986"/>
                      <a:pt x="8269" y="6986"/>
                    </a:cubicBezTo>
                    <a:cubicBezTo>
                      <a:pt x="8738" y="6986"/>
                      <a:pt x="9258" y="6768"/>
                      <a:pt x="9813" y="6349"/>
                    </a:cubicBezTo>
                    <a:cubicBezTo>
                      <a:pt x="10434" y="5884"/>
                      <a:pt x="10814" y="5571"/>
                      <a:pt x="11141" y="5571"/>
                    </a:cubicBezTo>
                    <a:cubicBezTo>
                      <a:pt x="11446" y="5571"/>
                      <a:pt x="11705" y="5846"/>
                      <a:pt x="12068" y="6525"/>
                    </a:cubicBezTo>
                    <a:cubicBezTo>
                      <a:pt x="12369" y="7101"/>
                      <a:pt x="12770" y="7828"/>
                      <a:pt x="13397" y="8054"/>
                    </a:cubicBezTo>
                    <a:cubicBezTo>
                      <a:pt x="13591" y="8130"/>
                      <a:pt x="13783" y="8166"/>
                      <a:pt x="13970" y="8166"/>
                    </a:cubicBezTo>
                    <a:cubicBezTo>
                      <a:pt x="14337" y="8166"/>
                      <a:pt x="14685" y="8027"/>
                      <a:pt x="15001" y="7778"/>
                    </a:cubicBezTo>
                    <a:cubicBezTo>
                      <a:pt x="15578" y="7335"/>
                      <a:pt x="16215" y="6257"/>
                      <a:pt x="16831" y="6257"/>
                    </a:cubicBezTo>
                    <a:cubicBezTo>
                      <a:pt x="17017" y="6257"/>
                      <a:pt x="17201" y="6356"/>
                      <a:pt x="17382" y="6600"/>
                    </a:cubicBezTo>
                    <a:cubicBezTo>
                      <a:pt x="18031" y="7505"/>
                      <a:pt x="18680" y="8672"/>
                      <a:pt x="19692" y="8672"/>
                    </a:cubicBezTo>
                    <a:cubicBezTo>
                      <a:pt x="19970" y="8672"/>
                      <a:pt x="20275" y="8584"/>
                      <a:pt x="20615" y="8379"/>
                    </a:cubicBezTo>
                    <a:cubicBezTo>
                      <a:pt x="21009" y="8139"/>
                      <a:pt x="21995" y="6540"/>
                      <a:pt x="22640" y="6540"/>
                    </a:cubicBezTo>
                    <a:cubicBezTo>
                      <a:pt x="22733" y="6540"/>
                      <a:pt x="22819" y="6574"/>
                      <a:pt x="22895" y="6650"/>
                    </a:cubicBezTo>
                    <a:cubicBezTo>
                      <a:pt x="23572" y="7352"/>
                      <a:pt x="23923" y="8154"/>
                      <a:pt x="24725" y="8705"/>
                    </a:cubicBezTo>
                    <a:cubicBezTo>
                      <a:pt x="24986" y="8886"/>
                      <a:pt x="25228" y="8963"/>
                      <a:pt x="25454" y="8963"/>
                    </a:cubicBezTo>
                    <a:cubicBezTo>
                      <a:pt x="26705" y="8963"/>
                      <a:pt x="27487" y="6608"/>
                      <a:pt x="28484" y="6374"/>
                    </a:cubicBezTo>
                    <a:cubicBezTo>
                      <a:pt x="29394" y="6141"/>
                      <a:pt x="29110" y="4823"/>
                      <a:pt x="28258" y="4823"/>
                    </a:cubicBezTo>
                    <a:cubicBezTo>
                      <a:pt x="28195" y="4823"/>
                      <a:pt x="28128" y="4830"/>
                      <a:pt x="28058" y="4846"/>
                    </a:cubicBezTo>
                    <a:cubicBezTo>
                      <a:pt x="27407" y="5021"/>
                      <a:pt x="27006" y="5422"/>
                      <a:pt x="26580" y="5948"/>
                    </a:cubicBezTo>
                    <a:cubicBezTo>
                      <a:pt x="26053" y="6562"/>
                      <a:pt x="25746" y="6882"/>
                      <a:pt x="25436" y="6882"/>
                    </a:cubicBezTo>
                    <a:cubicBezTo>
                      <a:pt x="25126" y="6882"/>
                      <a:pt x="24813" y="6562"/>
                      <a:pt x="24274" y="5898"/>
                    </a:cubicBezTo>
                    <a:cubicBezTo>
                      <a:pt x="23727" y="5221"/>
                      <a:pt x="23171" y="4842"/>
                      <a:pt x="22574" y="4842"/>
                    </a:cubicBezTo>
                    <a:cubicBezTo>
                      <a:pt x="22132" y="4842"/>
                      <a:pt x="21667" y="5050"/>
                      <a:pt x="21166" y="5497"/>
                    </a:cubicBezTo>
                    <a:cubicBezTo>
                      <a:pt x="20648" y="5981"/>
                      <a:pt x="20260" y="6811"/>
                      <a:pt x="19757" y="6811"/>
                    </a:cubicBezTo>
                    <a:cubicBezTo>
                      <a:pt x="19531" y="6811"/>
                      <a:pt x="19281" y="6642"/>
                      <a:pt x="18986" y="6199"/>
                    </a:cubicBezTo>
                    <a:cubicBezTo>
                      <a:pt x="18610" y="5623"/>
                      <a:pt x="18159" y="4795"/>
                      <a:pt x="17457" y="4570"/>
                    </a:cubicBezTo>
                    <a:cubicBezTo>
                      <a:pt x="17273" y="4506"/>
                      <a:pt x="17091" y="4475"/>
                      <a:pt x="16913" y="4475"/>
                    </a:cubicBezTo>
                    <a:cubicBezTo>
                      <a:pt x="16533" y="4475"/>
                      <a:pt x="16169" y="4615"/>
                      <a:pt x="15828" y="4871"/>
                    </a:cubicBezTo>
                    <a:cubicBezTo>
                      <a:pt x="15335" y="5265"/>
                      <a:pt x="14626" y="6386"/>
                      <a:pt x="14053" y="6386"/>
                    </a:cubicBezTo>
                    <a:cubicBezTo>
                      <a:pt x="13897" y="6386"/>
                      <a:pt x="13751" y="6303"/>
                      <a:pt x="13622" y="6099"/>
                    </a:cubicBezTo>
                    <a:cubicBezTo>
                      <a:pt x="13177" y="5387"/>
                      <a:pt x="12515" y="3628"/>
                      <a:pt x="11390" y="3628"/>
                    </a:cubicBezTo>
                    <a:cubicBezTo>
                      <a:pt x="11248" y="3628"/>
                      <a:pt x="11098" y="3656"/>
                      <a:pt x="10941" y="3718"/>
                    </a:cubicBezTo>
                    <a:cubicBezTo>
                      <a:pt x="10289" y="3993"/>
                      <a:pt x="9763" y="4394"/>
                      <a:pt x="9211" y="4846"/>
                    </a:cubicBezTo>
                    <a:cubicBezTo>
                      <a:pt x="8913" y="5091"/>
                      <a:pt x="8679" y="5193"/>
                      <a:pt x="8490" y="5193"/>
                    </a:cubicBezTo>
                    <a:cubicBezTo>
                      <a:pt x="7869" y="5193"/>
                      <a:pt x="7733" y="4086"/>
                      <a:pt x="7407" y="3317"/>
                    </a:cubicBezTo>
                    <a:cubicBezTo>
                      <a:pt x="7058" y="2566"/>
                      <a:pt x="6523" y="2289"/>
                      <a:pt x="5929" y="2289"/>
                    </a:cubicBezTo>
                    <a:cubicBezTo>
                      <a:pt x="5411" y="2289"/>
                      <a:pt x="4849" y="2499"/>
                      <a:pt x="4324" y="2790"/>
                    </a:cubicBezTo>
                    <a:cubicBezTo>
                      <a:pt x="3873" y="3041"/>
                      <a:pt x="3447" y="3342"/>
                      <a:pt x="2945" y="3542"/>
                    </a:cubicBezTo>
                    <a:cubicBezTo>
                      <a:pt x="2941" y="3544"/>
                      <a:pt x="2936" y="3545"/>
                      <a:pt x="2931" y="3545"/>
                    </a:cubicBezTo>
                    <a:cubicBezTo>
                      <a:pt x="2759" y="3545"/>
                      <a:pt x="2569" y="2261"/>
                      <a:pt x="2544" y="2139"/>
                    </a:cubicBezTo>
                    <a:cubicBezTo>
                      <a:pt x="2419" y="1437"/>
                      <a:pt x="2244" y="735"/>
                      <a:pt x="1692" y="209"/>
                    </a:cubicBezTo>
                    <a:cubicBezTo>
                      <a:pt x="1529" y="62"/>
                      <a:pt x="1350" y="0"/>
                      <a:pt x="117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35"/>
              <p:cNvSpPr/>
              <p:nvPr/>
            </p:nvSpPr>
            <p:spPr>
              <a:xfrm>
                <a:off x="1071725" y="725525"/>
                <a:ext cx="672550" cy="134525"/>
              </a:xfrm>
              <a:custGeom>
                <a:rect b="b" l="l" r="r" t="t"/>
                <a:pathLst>
                  <a:path extrusionOk="0" h="5381" w="26902">
                    <a:moveTo>
                      <a:pt x="691" y="0"/>
                    </a:moveTo>
                    <a:cubicBezTo>
                      <a:pt x="283" y="0"/>
                      <a:pt x="1" y="672"/>
                      <a:pt x="435" y="1003"/>
                    </a:cubicBezTo>
                    <a:cubicBezTo>
                      <a:pt x="5755" y="4867"/>
                      <a:pt x="12813" y="5380"/>
                      <a:pt x="19528" y="5380"/>
                    </a:cubicBezTo>
                    <a:cubicBezTo>
                      <a:pt x="21828" y="5380"/>
                      <a:pt x="24089" y="5320"/>
                      <a:pt x="26225" y="5314"/>
                    </a:cubicBezTo>
                    <a:cubicBezTo>
                      <a:pt x="26901" y="5314"/>
                      <a:pt x="26901" y="4286"/>
                      <a:pt x="26225" y="4286"/>
                    </a:cubicBezTo>
                    <a:cubicBezTo>
                      <a:pt x="24079" y="4286"/>
                      <a:pt x="21804" y="4348"/>
                      <a:pt x="19490" y="4348"/>
                    </a:cubicBezTo>
                    <a:cubicBezTo>
                      <a:pt x="12965" y="4348"/>
                      <a:pt x="6123" y="3856"/>
                      <a:pt x="961" y="101"/>
                    </a:cubicBezTo>
                    <a:cubicBezTo>
                      <a:pt x="869" y="31"/>
                      <a:pt x="777" y="0"/>
                      <a:pt x="69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35"/>
              <p:cNvSpPr/>
              <p:nvPr/>
            </p:nvSpPr>
            <p:spPr>
              <a:xfrm>
                <a:off x="1007000" y="951450"/>
                <a:ext cx="724750" cy="139700"/>
              </a:xfrm>
              <a:custGeom>
                <a:rect b="b" l="l" r="r" t="t"/>
                <a:pathLst>
                  <a:path extrusionOk="0" h="5588" w="28990">
                    <a:moveTo>
                      <a:pt x="799" y="1"/>
                    </a:moveTo>
                    <a:cubicBezTo>
                      <a:pt x="318" y="1"/>
                      <a:pt x="0" y="705"/>
                      <a:pt x="518" y="964"/>
                    </a:cubicBezTo>
                    <a:cubicBezTo>
                      <a:pt x="8065" y="4636"/>
                      <a:pt x="16932" y="5588"/>
                      <a:pt x="25333" y="5588"/>
                    </a:cubicBezTo>
                    <a:cubicBezTo>
                      <a:pt x="26334" y="5588"/>
                      <a:pt x="27328" y="5574"/>
                      <a:pt x="28312" y="5550"/>
                    </a:cubicBezTo>
                    <a:cubicBezTo>
                      <a:pt x="28981" y="5525"/>
                      <a:pt x="28989" y="4497"/>
                      <a:pt x="28336" y="4497"/>
                    </a:cubicBezTo>
                    <a:cubicBezTo>
                      <a:pt x="28328" y="4497"/>
                      <a:pt x="28320" y="4497"/>
                      <a:pt x="28312" y="4497"/>
                    </a:cubicBezTo>
                    <a:cubicBezTo>
                      <a:pt x="27286" y="4523"/>
                      <a:pt x="26249" y="4538"/>
                      <a:pt x="25204" y="4538"/>
                    </a:cubicBezTo>
                    <a:cubicBezTo>
                      <a:pt x="17020" y="4538"/>
                      <a:pt x="8401" y="3640"/>
                      <a:pt x="1044" y="61"/>
                    </a:cubicBezTo>
                    <a:cubicBezTo>
                      <a:pt x="960" y="19"/>
                      <a:pt x="878" y="1"/>
                      <a:pt x="7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 name="Google Shape;69;p35"/>
              <p:cNvSpPr/>
              <p:nvPr/>
            </p:nvSpPr>
            <p:spPr>
              <a:xfrm>
                <a:off x="1135225" y="921025"/>
                <a:ext cx="50775" cy="38850"/>
              </a:xfrm>
              <a:custGeom>
                <a:rect b="b" l="l" r="r" t="t"/>
                <a:pathLst>
                  <a:path extrusionOk="0" h="1554" w="2031">
                    <a:moveTo>
                      <a:pt x="1028" y="0"/>
                    </a:moveTo>
                    <a:cubicBezTo>
                      <a:pt x="0" y="0"/>
                      <a:pt x="0" y="1554"/>
                      <a:pt x="1028" y="1554"/>
                    </a:cubicBezTo>
                    <a:cubicBezTo>
                      <a:pt x="2030" y="1554"/>
                      <a:pt x="2030" y="0"/>
                      <a:pt x="10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35"/>
              <p:cNvSpPr/>
              <p:nvPr/>
            </p:nvSpPr>
            <p:spPr>
              <a:xfrm>
                <a:off x="1276200" y="961125"/>
                <a:ext cx="50775" cy="38850"/>
              </a:xfrm>
              <a:custGeom>
                <a:rect b="b" l="l" r="r" t="t"/>
                <a:pathLst>
                  <a:path extrusionOk="0" h="1554" w="2031">
                    <a:moveTo>
                      <a:pt x="1028" y="0"/>
                    </a:moveTo>
                    <a:cubicBezTo>
                      <a:pt x="0" y="0"/>
                      <a:pt x="0" y="1554"/>
                      <a:pt x="1028" y="1554"/>
                    </a:cubicBezTo>
                    <a:cubicBezTo>
                      <a:pt x="2031" y="1554"/>
                      <a:pt x="2031" y="0"/>
                      <a:pt x="10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35"/>
              <p:cNvSpPr/>
              <p:nvPr/>
            </p:nvSpPr>
            <p:spPr>
              <a:xfrm>
                <a:off x="1427825" y="981800"/>
                <a:ext cx="50775" cy="38875"/>
              </a:xfrm>
              <a:custGeom>
                <a:rect b="b" l="l" r="r" t="t"/>
                <a:pathLst>
                  <a:path extrusionOk="0" h="1555" w="2031">
                    <a:moveTo>
                      <a:pt x="1003" y="0"/>
                    </a:moveTo>
                    <a:cubicBezTo>
                      <a:pt x="1" y="0"/>
                      <a:pt x="1" y="1554"/>
                      <a:pt x="1003" y="1554"/>
                    </a:cubicBezTo>
                    <a:cubicBezTo>
                      <a:pt x="2031" y="1554"/>
                      <a:pt x="2031"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5"/>
              <p:cNvSpPr/>
              <p:nvPr/>
            </p:nvSpPr>
            <p:spPr>
              <a:xfrm>
                <a:off x="1573825" y="995575"/>
                <a:ext cx="50775" cy="39500"/>
              </a:xfrm>
              <a:custGeom>
                <a:rect b="b" l="l" r="r" t="t"/>
                <a:pathLst>
                  <a:path extrusionOk="0" h="1580" w="2031">
                    <a:moveTo>
                      <a:pt x="1028" y="1"/>
                    </a:moveTo>
                    <a:cubicBezTo>
                      <a:pt x="0" y="1"/>
                      <a:pt x="0" y="1580"/>
                      <a:pt x="1028" y="1580"/>
                    </a:cubicBezTo>
                    <a:cubicBezTo>
                      <a:pt x="2030" y="1580"/>
                      <a:pt x="2030" y="1"/>
                      <a:pt x="102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 name="Google Shape;73;p35"/>
              <p:cNvSpPr/>
              <p:nvPr/>
            </p:nvSpPr>
            <p:spPr>
              <a:xfrm>
                <a:off x="1640225" y="896575"/>
                <a:ext cx="50800" cy="38875"/>
              </a:xfrm>
              <a:custGeom>
                <a:rect b="b" l="l" r="r" t="t"/>
                <a:pathLst>
                  <a:path extrusionOk="0" h="1555" w="2032">
                    <a:moveTo>
                      <a:pt x="1003" y="1"/>
                    </a:moveTo>
                    <a:cubicBezTo>
                      <a:pt x="1" y="1"/>
                      <a:pt x="1" y="1555"/>
                      <a:pt x="1003" y="1555"/>
                    </a:cubicBezTo>
                    <a:cubicBezTo>
                      <a:pt x="2031" y="1555"/>
                      <a:pt x="2031" y="1"/>
                      <a:pt x="10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35"/>
              <p:cNvSpPr/>
              <p:nvPr/>
            </p:nvSpPr>
            <p:spPr>
              <a:xfrm>
                <a:off x="1503025" y="891575"/>
                <a:ext cx="50150" cy="38875"/>
              </a:xfrm>
              <a:custGeom>
                <a:rect b="b" l="l" r="r" t="t"/>
                <a:pathLst>
                  <a:path extrusionOk="0" h="1555" w="2006">
                    <a:moveTo>
                      <a:pt x="1003" y="0"/>
                    </a:moveTo>
                    <a:cubicBezTo>
                      <a:pt x="0" y="0"/>
                      <a:pt x="0" y="1554"/>
                      <a:pt x="1003" y="1554"/>
                    </a:cubicBezTo>
                    <a:cubicBezTo>
                      <a:pt x="2005" y="1554"/>
                      <a:pt x="2005"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35"/>
              <p:cNvSpPr/>
              <p:nvPr/>
            </p:nvSpPr>
            <p:spPr>
              <a:xfrm>
                <a:off x="1362050" y="879025"/>
                <a:ext cx="50150" cy="39500"/>
              </a:xfrm>
              <a:custGeom>
                <a:rect b="b" l="l" r="r" t="t"/>
                <a:pathLst>
                  <a:path extrusionOk="0" h="1580" w="2006">
                    <a:moveTo>
                      <a:pt x="1003" y="1"/>
                    </a:moveTo>
                    <a:cubicBezTo>
                      <a:pt x="0" y="1"/>
                      <a:pt x="0" y="1580"/>
                      <a:pt x="1003" y="1580"/>
                    </a:cubicBezTo>
                    <a:cubicBezTo>
                      <a:pt x="2005" y="1580"/>
                      <a:pt x="2005" y="1"/>
                      <a:pt x="10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35"/>
              <p:cNvSpPr/>
              <p:nvPr/>
            </p:nvSpPr>
            <p:spPr>
              <a:xfrm>
                <a:off x="1234850" y="852725"/>
                <a:ext cx="50150" cy="39500"/>
              </a:xfrm>
              <a:custGeom>
                <a:rect b="b" l="l" r="r" t="t"/>
                <a:pathLst>
                  <a:path extrusionOk="0" h="1580" w="2006">
                    <a:moveTo>
                      <a:pt x="1003" y="0"/>
                    </a:moveTo>
                    <a:cubicBezTo>
                      <a:pt x="0" y="0"/>
                      <a:pt x="0" y="1579"/>
                      <a:pt x="1003" y="1579"/>
                    </a:cubicBezTo>
                    <a:cubicBezTo>
                      <a:pt x="2005" y="1579"/>
                      <a:pt x="2005"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35"/>
              <p:cNvSpPr/>
              <p:nvPr/>
            </p:nvSpPr>
            <p:spPr>
              <a:xfrm>
                <a:off x="1172363" y="686820"/>
                <a:ext cx="488658" cy="105819"/>
              </a:xfrm>
              <a:custGeom>
                <a:rect b="b" l="l" r="r" t="t"/>
                <a:pathLst>
                  <a:path extrusionOk="0" h="5435" w="25098">
                    <a:moveTo>
                      <a:pt x="1122" y="0"/>
                    </a:moveTo>
                    <a:cubicBezTo>
                      <a:pt x="452" y="0"/>
                      <a:pt x="0" y="1030"/>
                      <a:pt x="739" y="1473"/>
                    </a:cubicBezTo>
                    <a:cubicBezTo>
                      <a:pt x="5633" y="4377"/>
                      <a:pt x="11527" y="5435"/>
                      <a:pt x="17312" y="5435"/>
                    </a:cubicBezTo>
                    <a:cubicBezTo>
                      <a:pt x="19614" y="5435"/>
                      <a:pt x="21900" y="5267"/>
                      <a:pt x="24098" y="4982"/>
                    </a:cubicBezTo>
                    <a:cubicBezTo>
                      <a:pt x="25055" y="4862"/>
                      <a:pt x="25098" y="3418"/>
                      <a:pt x="24228" y="3418"/>
                    </a:cubicBezTo>
                    <a:cubicBezTo>
                      <a:pt x="24186" y="3418"/>
                      <a:pt x="24143" y="3421"/>
                      <a:pt x="24098" y="3428"/>
                    </a:cubicBezTo>
                    <a:cubicBezTo>
                      <a:pt x="21919" y="3706"/>
                      <a:pt x="19654" y="3872"/>
                      <a:pt x="17375" y="3872"/>
                    </a:cubicBezTo>
                    <a:cubicBezTo>
                      <a:pt x="11842" y="3872"/>
                      <a:pt x="6220" y="2889"/>
                      <a:pt x="1516" y="119"/>
                    </a:cubicBezTo>
                    <a:cubicBezTo>
                      <a:pt x="1381" y="36"/>
                      <a:pt x="1248" y="0"/>
                      <a:pt x="11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35"/>
              <p:cNvSpPr/>
              <p:nvPr/>
            </p:nvSpPr>
            <p:spPr>
              <a:xfrm>
                <a:off x="1090695" y="1029472"/>
                <a:ext cx="536639" cy="119577"/>
              </a:xfrm>
              <a:custGeom>
                <a:rect b="b" l="l" r="r" t="t"/>
                <a:pathLst>
                  <a:path extrusionOk="0" h="5941" w="26662">
                    <a:moveTo>
                      <a:pt x="1166" y="1"/>
                    </a:moveTo>
                    <a:cubicBezTo>
                      <a:pt x="455" y="1"/>
                      <a:pt x="1" y="1047"/>
                      <a:pt x="771" y="1454"/>
                    </a:cubicBezTo>
                    <a:cubicBezTo>
                      <a:pt x="8516" y="5489"/>
                      <a:pt x="17087" y="5940"/>
                      <a:pt x="25659" y="5940"/>
                    </a:cubicBezTo>
                    <a:cubicBezTo>
                      <a:pt x="26661" y="5940"/>
                      <a:pt x="26661" y="4386"/>
                      <a:pt x="25659" y="4386"/>
                    </a:cubicBezTo>
                    <a:cubicBezTo>
                      <a:pt x="17388" y="4386"/>
                      <a:pt x="9042" y="4011"/>
                      <a:pt x="1548" y="101"/>
                    </a:cubicBezTo>
                    <a:cubicBezTo>
                      <a:pt x="1417" y="31"/>
                      <a:pt x="1288" y="1"/>
                      <a:pt x="11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 name="Google Shape;79;p35"/>
              <p:cNvSpPr/>
              <p:nvPr/>
            </p:nvSpPr>
            <p:spPr>
              <a:xfrm>
                <a:off x="1328825" y="493075"/>
                <a:ext cx="261950" cy="156025"/>
              </a:xfrm>
              <a:custGeom>
                <a:rect b="b" l="l" r="r" t="t"/>
                <a:pathLst>
                  <a:path extrusionOk="0" h="6241" w="10478">
                    <a:moveTo>
                      <a:pt x="4011" y="0"/>
                    </a:moveTo>
                    <a:cubicBezTo>
                      <a:pt x="1" y="0"/>
                      <a:pt x="1429" y="1504"/>
                      <a:pt x="1354" y="6015"/>
                    </a:cubicBezTo>
                    <a:lnTo>
                      <a:pt x="7194" y="6241"/>
                    </a:lnTo>
                    <a:cubicBezTo>
                      <a:pt x="8246" y="2406"/>
                      <a:pt x="10477" y="0"/>
                      <a:pt x="401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35"/>
              <p:cNvSpPr/>
              <p:nvPr/>
            </p:nvSpPr>
            <p:spPr>
              <a:xfrm>
                <a:off x="1316300" y="583300"/>
                <a:ext cx="231225" cy="85850"/>
              </a:xfrm>
              <a:custGeom>
                <a:rect b="b" l="l" r="r" t="t"/>
                <a:pathLst>
                  <a:path extrusionOk="0" h="3434" w="9249">
                    <a:moveTo>
                      <a:pt x="1028" y="0"/>
                    </a:moveTo>
                    <a:lnTo>
                      <a:pt x="1" y="2281"/>
                    </a:lnTo>
                    <a:cubicBezTo>
                      <a:pt x="928" y="2682"/>
                      <a:pt x="2006" y="2958"/>
                      <a:pt x="3209" y="3158"/>
                    </a:cubicBezTo>
                    <a:cubicBezTo>
                      <a:pt x="4387" y="3334"/>
                      <a:pt x="5665" y="3434"/>
                      <a:pt x="6868" y="3434"/>
                    </a:cubicBezTo>
                    <a:cubicBezTo>
                      <a:pt x="7695" y="3434"/>
                      <a:pt x="8522" y="3384"/>
                      <a:pt x="9249" y="3309"/>
                    </a:cubicBezTo>
                    <a:lnTo>
                      <a:pt x="8948" y="802"/>
                    </a:lnTo>
                    <a:cubicBezTo>
                      <a:pt x="8321" y="877"/>
                      <a:pt x="7620" y="928"/>
                      <a:pt x="6868" y="928"/>
                    </a:cubicBezTo>
                    <a:cubicBezTo>
                      <a:pt x="5790" y="928"/>
                      <a:pt x="4637" y="852"/>
                      <a:pt x="3584" y="677"/>
                    </a:cubicBezTo>
                    <a:cubicBezTo>
                      <a:pt x="2557" y="527"/>
                      <a:pt x="1630" y="276"/>
                      <a:pt x="102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35"/>
              <p:cNvSpPr/>
              <p:nvPr/>
            </p:nvSpPr>
            <p:spPr>
              <a:xfrm>
                <a:off x="1386850" y="311200"/>
                <a:ext cx="200775" cy="232400"/>
              </a:xfrm>
              <a:custGeom>
                <a:rect b="b" l="l" r="r" t="t"/>
                <a:pathLst>
                  <a:path extrusionOk="0" h="9296" w="8031">
                    <a:moveTo>
                      <a:pt x="3610" y="941"/>
                    </a:moveTo>
                    <a:cubicBezTo>
                      <a:pt x="4201" y="941"/>
                      <a:pt x="4597" y="1705"/>
                      <a:pt x="4597" y="2263"/>
                    </a:cubicBezTo>
                    <a:cubicBezTo>
                      <a:pt x="4622" y="3015"/>
                      <a:pt x="4321" y="3817"/>
                      <a:pt x="4046" y="4518"/>
                    </a:cubicBezTo>
                    <a:cubicBezTo>
                      <a:pt x="3690" y="5496"/>
                      <a:pt x="3221" y="6436"/>
                      <a:pt x="2746" y="7365"/>
                    </a:cubicBezTo>
                    <a:lnTo>
                      <a:pt x="2746" y="7365"/>
                    </a:lnTo>
                    <a:cubicBezTo>
                      <a:pt x="2671" y="6523"/>
                      <a:pt x="2559" y="5677"/>
                      <a:pt x="2492" y="4819"/>
                    </a:cubicBezTo>
                    <a:cubicBezTo>
                      <a:pt x="2417" y="3791"/>
                      <a:pt x="2116" y="1812"/>
                      <a:pt x="3118" y="1110"/>
                    </a:cubicBezTo>
                    <a:cubicBezTo>
                      <a:pt x="3293" y="992"/>
                      <a:pt x="3458" y="941"/>
                      <a:pt x="3610" y="941"/>
                    </a:cubicBezTo>
                    <a:close/>
                    <a:moveTo>
                      <a:pt x="3660" y="0"/>
                    </a:moveTo>
                    <a:cubicBezTo>
                      <a:pt x="0" y="0"/>
                      <a:pt x="1716" y="6488"/>
                      <a:pt x="1765" y="8604"/>
                    </a:cubicBezTo>
                    <a:cubicBezTo>
                      <a:pt x="1765" y="8927"/>
                      <a:pt x="2005" y="9095"/>
                      <a:pt x="2256" y="9110"/>
                    </a:cubicBezTo>
                    <a:lnTo>
                      <a:pt x="2256" y="9110"/>
                    </a:lnTo>
                    <a:cubicBezTo>
                      <a:pt x="2364" y="9224"/>
                      <a:pt x="2517" y="9295"/>
                      <a:pt x="2666" y="9295"/>
                    </a:cubicBezTo>
                    <a:cubicBezTo>
                      <a:pt x="2822" y="9295"/>
                      <a:pt x="2974" y="9217"/>
                      <a:pt x="3068" y="9030"/>
                    </a:cubicBezTo>
                    <a:cubicBezTo>
                      <a:pt x="3820" y="7526"/>
                      <a:pt x="8031" y="233"/>
                      <a:pt x="3870" y="7"/>
                    </a:cubicBezTo>
                    <a:cubicBezTo>
                      <a:pt x="3798" y="2"/>
                      <a:pt x="3728" y="0"/>
                      <a:pt x="366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2" name="Google Shape;82;p35"/>
            <p:cNvSpPr/>
            <p:nvPr/>
          </p:nvSpPr>
          <p:spPr>
            <a:xfrm>
              <a:off x="7300966" y="3491252"/>
              <a:ext cx="86544" cy="68165"/>
            </a:xfrm>
            <a:custGeom>
              <a:rect b="b" l="l" r="r" t="t"/>
              <a:pathLst>
                <a:path extrusionOk="0" h="1580" w="2006">
                  <a:moveTo>
                    <a:pt x="1003" y="0"/>
                  </a:moveTo>
                  <a:cubicBezTo>
                    <a:pt x="0" y="0"/>
                    <a:pt x="0" y="1579"/>
                    <a:pt x="1003" y="1579"/>
                  </a:cubicBezTo>
                  <a:cubicBezTo>
                    <a:pt x="2005" y="1579"/>
                    <a:pt x="2005"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 name="Google Shape;83;p35"/>
          <p:cNvGrpSpPr/>
          <p:nvPr/>
        </p:nvGrpSpPr>
        <p:grpSpPr>
          <a:xfrm>
            <a:off x="8393050" y="4392815"/>
            <a:ext cx="424193" cy="496557"/>
            <a:chOff x="5827575" y="3641525"/>
            <a:chExt cx="202450" cy="236975"/>
          </a:xfrm>
        </p:grpSpPr>
        <p:sp>
          <p:nvSpPr>
            <p:cNvPr id="84" name="Google Shape;84;p35"/>
            <p:cNvSpPr/>
            <p:nvPr/>
          </p:nvSpPr>
          <p:spPr>
            <a:xfrm>
              <a:off x="5942475" y="3641525"/>
              <a:ext cx="87550" cy="58425"/>
            </a:xfrm>
            <a:custGeom>
              <a:rect b="b" l="l" r="r" t="t"/>
              <a:pathLst>
                <a:path extrusionOk="0" h="2337" w="3502">
                  <a:moveTo>
                    <a:pt x="1666" y="0"/>
                  </a:moveTo>
                  <a:cubicBezTo>
                    <a:pt x="192" y="0"/>
                    <a:pt x="0" y="2336"/>
                    <a:pt x="1882" y="2336"/>
                  </a:cubicBezTo>
                  <a:cubicBezTo>
                    <a:pt x="1890" y="2336"/>
                    <a:pt x="1898" y="2336"/>
                    <a:pt x="1905" y="2336"/>
                  </a:cubicBezTo>
                  <a:cubicBezTo>
                    <a:pt x="3337" y="2336"/>
                    <a:pt x="3502" y="55"/>
                    <a:pt x="1782" y="5"/>
                  </a:cubicBezTo>
                  <a:cubicBezTo>
                    <a:pt x="1742" y="2"/>
                    <a:pt x="1704" y="0"/>
                    <a:pt x="1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35"/>
            <p:cNvSpPr/>
            <p:nvPr/>
          </p:nvSpPr>
          <p:spPr>
            <a:xfrm>
              <a:off x="5827575" y="3833275"/>
              <a:ext cx="67350" cy="45225"/>
            </a:xfrm>
            <a:custGeom>
              <a:rect b="b" l="l" r="r" t="t"/>
              <a:pathLst>
                <a:path extrusionOk="0" h="1809" w="2694">
                  <a:moveTo>
                    <a:pt x="1275" y="0"/>
                  </a:moveTo>
                  <a:cubicBezTo>
                    <a:pt x="153" y="0"/>
                    <a:pt x="0" y="1809"/>
                    <a:pt x="1465" y="1809"/>
                  </a:cubicBezTo>
                  <a:cubicBezTo>
                    <a:pt x="2568" y="1809"/>
                    <a:pt x="2693" y="29"/>
                    <a:pt x="1365" y="4"/>
                  </a:cubicBezTo>
                  <a:cubicBezTo>
                    <a:pt x="1334" y="2"/>
                    <a:pt x="1304" y="0"/>
                    <a:pt x="12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 name="Google Shape;86;p35"/>
          <p:cNvGrpSpPr/>
          <p:nvPr/>
        </p:nvGrpSpPr>
        <p:grpSpPr>
          <a:xfrm rot="-10285185">
            <a:off x="361434" y="282991"/>
            <a:ext cx="424183" cy="496545"/>
            <a:chOff x="5827575" y="3641525"/>
            <a:chExt cx="202450" cy="236975"/>
          </a:xfrm>
        </p:grpSpPr>
        <p:sp>
          <p:nvSpPr>
            <p:cNvPr id="87" name="Google Shape;87;p35"/>
            <p:cNvSpPr/>
            <p:nvPr/>
          </p:nvSpPr>
          <p:spPr>
            <a:xfrm>
              <a:off x="5942475" y="3641525"/>
              <a:ext cx="87550" cy="58425"/>
            </a:xfrm>
            <a:custGeom>
              <a:rect b="b" l="l" r="r" t="t"/>
              <a:pathLst>
                <a:path extrusionOk="0" h="2337" w="3502">
                  <a:moveTo>
                    <a:pt x="1666" y="0"/>
                  </a:moveTo>
                  <a:cubicBezTo>
                    <a:pt x="192" y="0"/>
                    <a:pt x="0" y="2336"/>
                    <a:pt x="1882" y="2336"/>
                  </a:cubicBezTo>
                  <a:cubicBezTo>
                    <a:pt x="1890" y="2336"/>
                    <a:pt x="1898" y="2336"/>
                    <a:pt x="1905" y="2336"/>
                  </a:cubicBezTo>
                  <a:cubicBezTo>
                    <a:pt x="3337" y="2336"/>
                    <a:pt x="3502" y="55"/>
                    <a:pt x="1782" y="5"/>
                  </a:cubicBezTo>
                  <a:cubicBezTo>
                    <a:pt x="1742" y="2"/>
                    <a:pt x="1704" y="0"/>
                    <a:pt x="1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35"/>
            <p:cNvSpPr/>
            <p:nvPr/>
          </p:nvSpPr>
          <p:spPr>
            <a:xfrm>
              <a:off x="5827575" y="3833275"/>
              <a:ext cx="67350" cy="45225"/>
            </a:xfrm>
            <a:custGeom>
              <a:rect b="b" l="l" r="r" t="t"/>
              <a:pathLst>
                <a:path extrusionOk="0" h="1809" w="2694">
                  <a:moveTo>
                    <a:pt x="1275" y="0"/>
                  </a:moveTo>
                  <a:cubicBezTo>
                    <a:pt x="153" y="0"/>
                    <a:pt x="0" y="1809"/>
                    <a:pt x="1465" y="1809"/>
                  </a:cubicBezTo>
                  <a:cubicBezTo>
                    <a:pt x="2568" y="1809"/>
                    <a:pt x="2693" y="29"/>
                    <a:pt x="1365" y="4"/>
                  </a:cubicBezTo>
                  <a:cubicBezTo>
                    <a:pt x="1334" y="2"/>
                    <a:pt x="1304" y="0"/>
                    <a:pt x="12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9" name="Google Shape;89;p35"/>
          <p:cNvSpPr/>
          <p:nvPr/>
        </p:nvSpPr>
        <p:spPr>
          <a:xfrm>
            <a:off x="479492" y="4377086"/>
            <a:ext cx="260546" cy="398110"/>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35"/>
          <p:cNvSpPr/>
          <p:nvPr/>
        </p:nvSpPr>
        <p:spPr>
          <a:xfrm>
            <a:off x="353510" y="4775192"/>
            <a:ext cx="119251" cy="80225"/>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35"/>
          <p:cNvSpPr/>
          <p:nvPr/>
        </p:nvSpPr>
        <p:spPr>
          <a:xfrm flipH="1" rot="-2430099">
            <a:off x="8283998" y="325010"/>
            <a:ext cx="260546" cy="398108"/>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35"/>
          <p:cNvSpPr/>
          <p:nvPr/>
        </p:nvSpPr>
        <p:spPr>
          <a:xfrm flipH="1" rot="-2430259">
            <a:off x="8659499" y="538097"/>
            <a:ext cx="119249" cy="80224"/>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35"/>
          <p:cNvSpPr txBox="1"/>
          <p:nvPr>
            <p:ph type="ctrTitle"/>
          </p:nvPr>
        </p:nvSpPr>
        <p:spPr>
          <a:xfrm>
            <a:off x="1384650" y="1354600"/>
            <a:ext cx="6374700" cy="191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200"/>
              <a:buNone/>
              <a:defRPr sz="75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94" name="Google Shape;94;p35"/>
          <p:cNvSpPr txBox="1"/>
          <p:nvPr>
            <p:ph idx="1" type="subTitle"/>
          </p:nvPr>
        </p:nvSpPr>
        <p:spPr>
          <a:xfrm>
            <a:off x="2473050" y="3421893"/>
            <a:ext cx="4197900" cy="486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 point">
  <p:cSld name="CUSTOM_2">
    <p:spTree>
      <p:nvGrpSpPr>
        <p:cNvPr id="342" name="Shape 342"/>
        <p:cNvGrpSpPr/>
        <p:nvPr/>
      </p:nvGrpSpPr>
      <p:grpSpPr>
        <a:xfrm>
          <a:off x="0" y="0"/>
          <a:ext cx="0" cy="0"/>
          <a:chOff x="0" y="0"/>
          <a:chExt cx="0" cy="0"/>
        </a:xfrm>
      </p:grpSpPr>
      <p:sp>
        <p:nvSpPr>
          <p:cNvPr id="343" name="Google Shape;343;p44"/>
          <p:cNvSpPr/>
          <p:nvPr/>
        </p:nvSpPr>
        <p:spPr>
          <a:xfrm flipH="1">
            <a:off x="7965866" y="3660048"/>
            <a:ext cx="1504976" cy="1695353"/>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44"/>
          <p:cNvSpPr/>
          <p:nvPr/>
        </p:nvSpPr>
        <p:spPr>
          <a:xfrm flipH="1" rot="-10243476">
            <a:off x="12490" y="-250571"/>
            <a:ext cx="1504966" cy="169534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44"/>
          <p:cNvSpPr txBox="1"/>
          <p:nvPr>
            <p:ph idx="1" type="subTitle"/>
          </p:nvPr>
        </p:nvSpPr>
        <p:spPr>
          <a:xfrm>
            <a:off x="1501025" y="2746598"/>
            <a:ext cx="6141900" cy="17811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1400"/>
              <a:buChar char="●"/>
              <a:defRPr sz="1500"/>
            </a:lvl1pPr>
            <a:lvl2pPr lvl="1" algn="l">
              <a:lnSpc>
                <a:spcPct val="115000"/>
              </a:lnSpc>
              <a:spcBef>
                <a:spcPts val="0"/>
              </a:spcBef>
              <a:spcAft>
                <a:spcPts val="0"/>
              </a:spcAft>
              <a:buSzPts val="1400"/>
              <a:buChar char="○"/>
              <a:defRPr/>
            </a:lvl2pPr>
            <a:lvl3pPr lvl="2" algn="l">
              <a:lnSpc>
                <a:spcPct val="115000"/>
              </a:lnSpc>
              <a:spcBef>
                <a:spcPts val="0"/>
              </a:spcBef>
              <a:spcAft>
                <a:spcPts val="0"/>
              </a:spcAft>
              <a:buSzPts val="1400"/>
              <a:buChar char="■"/>
              <a:defRPr/>
            </a:lvl3pPr>
            <a:lvl4pPr lvl="3" algn="l">
              <a:lnSpc>
                <a:spcPct val="115000"/>
              </a:lnSpc>
              <a:spcBef>
                <a:spcPts val="1600"/>
              </a:spcBef>
              <a:spcAft>
                <a:spcPts val="0"/>
              </a:spcAft>
              <a:buSzPts val="1400"/>
              <a:buChar char="●"/>
              <a:defRPr/>
            </a:lvl4pPr>
            <a:lvl5pPr lvl="4" algn="l">
              <a:lnSpc>
                <a:spcPct val="115000"/>
              </a:lnSpc>
              <a:spcBef>
                <a:spcPts val="1600"/>
              </a:spcBef>
              <a:spcAft>
                <a:spcPts val="0"/>
              </a:spcAft>
              <a:buSzPts val="1400"/>
              <a:buChar char="○"/>
              <a:defRPr/>
            </a:lvl5pPr>
            <a:lvl6pPr lvl="5" algn="l">
              <a:lnSpc>
                <a:spcPct val="115000"/>
              </a:lnSpc>
              <a:spcBef>
                <a:spcPts val="0"/>
              </a:spcBef>
              <a:spcAft>
                <a:spcPts val="0"/>
              </a:spcAft>
              <a:buSzPts val="1400"/>
              <a:buChar char="■"/>
              <a:defRPr/>
            </a:lvl6pPr>
            <a:lvl7pPr lvl="6" algn="l">
              <a:lnSpc>
                <a:spcPct val="115000"/>
              </a:lnSpc>
              <a:spcBef>
                <a:spcPts val="1600"/>
              </a:spcBef>
              <a:spcAft>
                <a:spcPts val="0"/>
              </a:spcAft>
              <a:buSzPts val="1400"/>
              <a:buChar char="●"/>
              <a:defRPr/>
            </a:lvl7pPr>
            <a:lvl8pPr lvl="7" algn="l">
              <a:lnSpc>
                <a:spcPct val="115000"/>
              </a:lnSpc>
              <a:spcBef>
                <a:spcPts val="1600"/>
              </a:spcBef>
              <a:spcAft>
                <a:spcPts val="0"/>
              </a:spcAft>
              <a:buSzPts val="1400"/>
              <a:buChar char="○"/>
              <a:defRPr/>
            </a:lvl8pPr>
            <a:lvl9pPr lvl="8" algn="l">
              <a:lnSpc>
                <a:spcPct val="115000"/>
              </a:lnSpc>
              <a:spcBef>
                <a:spcPts val="1600"/>
              </a:spcBef>
              <a:spcAft>
                <a:spcPts val="1600"/>
              </a:spcAft>
              <a:buSzPts val="1400"/>
              <a:buChar char="■"/>
              <a:defRPr/>
            </a:lvl9pPr>
          </a:lstStyle>
          <a:p/>
        </p:txBody>
      </p:sp>
      <p:sp>
        <p:nvSpPr>
          <p:cNvPr id="346" name="Google Shape;346;p44"/>
          <p:cNvSpPr txBox="1"/>
          <p:nvPr>
            <p:ph type="title"/>
          </p:nvPr>
        </p:nvSpPr>
        <p:spPr>
          <a:xfrm>
            <a:off x="719988" y="2138775"/>
            <a:ext cx="7704000" cy="60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7" name="Shape 347"/>
        <p:cNvGrpSpPr/>
        <p:nvPr/>
      </p:nvGrpSpPr>
      <p:grpSpPr>
        <a:xfrm>
          <a:off x="0" y="0"/>
          <a:ext cx="0" cy="0"/>
          <a:chOff x="0" y="0"/>
          <a:chExt cx="0" cy="0"/>
        </a:xfrm>
      </p:grpSpPr>
      <p:sp>
        <p:nvSpPr>
          <p:cNvPr id="348" name="Google Shape;348;p45"/>
          <p:cNvSpPr txBox="1"/>
          <p:nvPr>
            <p:ph type="title"/>
          </p:nvPr>
        </p:nvSpPr>
        <p:spPr>
          <a:xfrm>
            <a:off x="720000" y="1408688"/>
            <a:ext cx="3051900" cy="14403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2400"/>
              <a:buNone/>
              <a:defRPr sz="30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9" name="Google Shape;349;p45"/>
          <p:cNvSpPr txBox="1"/>
          <p:nvPr>
            <p:ph idx="1" type="body"/>
          </p:nvPr>
        </p:nvSpPr>
        <p:spPr>
          <a:xfrm>
            <a:off x="720000" y="2777603"/>
            <a:ext cx="3518700" cy="775500"/>
          </a:xfrm>
          <a:prstGeom prst="rect">
            <a:avLst/>
          </a:prstGeom>
          <a:noFill/>
          <a:ln>
            <a:noFill/>
          </a:ln>
        </p:spPr>
        <p:txBody>
          <a:bodyPr anchorCtr="0" anchor="t" bIns="91425" lIns="91425" spcFirstLastPara="1" rIns="91425" wrap="square" tIns="91425">
            <a:noAutofit/>
          </a:bodyPr>
          <a:lstStyle>
            <a:lvl1pPr indent="-304800" lvl="0" marL="457200" algn="l">
              <a:lnSpc>
                <a:spcPct val="100000"/>
              </a:lnSpc>
              <a:spcBef>
                <a:spcPts val="0"/>
              </a:spcBef>
              <a:spcAft>
                <a:spcPts val="0"/>
              </a:spcAft>
              <a:buSzPts val="1200"/>
              <a:buChar char="●"/>
              <a:defRPr sz="16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grpSp>
        <p:nvGrpSpPr>
          <p:cNvPr id="350" name="Google Shape;350;p45"/>
          <p:cNvGrpSpPr/>
          <p:nvPr/>
        </p:nvGrpSpPr>
        <p:grpSpPr>
          <a:xfrm rot="-10285185">
            <a:off x="361434" y="282991"/>
            <a:ext cx="424183" cy="496545"/>
            <a:chOff x="5827575" y="3641525"/>
            <a:chExt cx="202450" cy="236975"/>
          </a:xfrm>
        </p:grpSpPr>
        <p:sp>
          <p:nvSpPr>
            <p:cNvPr id="351" name="Google Shape;351;p45"/>
            <p:cNvSpPr/>
            <p:nvPr/>
          </p:nvSpPr>
          <p:spPr>
            <a:xfrm>
              <a:off x="5942475" y="3641525"/>
              <a:ext cx="87550" cy="58425"/>
            </a:xfrm>
            <a:custGeom>
              <a:rect b="b" l="l" r="r" t="t"/>
              <a:pathLst>
                <a:path extrusionOk="0" h="2337" w="3502">
                  <a:moveTo>
                    <a:pt x="1666" y="0"/>
                  </a:moveTo>
                  <a:cubicBezTo>
                    <a:pt x="192" y="0"/>
                    <a:pt x="0" y="2336"/>
                    <a:pt x="1882" y="2336"/>
                  </a:cubicBezTo>
                  <a:cubicBezTo>
                    <a:pt x="1890" y="2336"/>
                    <a:pt x="1898" y="2336"/>
                    <a:pt x="1905" y="2336"/>
                  </a:cubicBezTo>
                  <a:cubicBezTo>
                    <a:pt x="3337" y="2336"/>
                    <a:pt x="3502" y="55"/>
                    <a:pt x="1782" y="5"/>
                  </a:cubicBezTo>
                  <a:cubicBezTo>
                    <a:pt x="1742" y="2"/>
                    <a:pt x="1704" y="0"/>
                    <a:pt x="1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45"/>
            <p:cNvSpPr/>
            <p:nvPr/>
          </p:nvSpPr>
          <p:spPr>
            <a:xfrm>
              <a:off x="5827575" y="3833275"/>
              <a:ext cx="67350" cy="45225"/>
            </a:xfrm>
            <a:custGeom>
              <a:rect b="b" l="l" r="r" t="t"/>
              <a:pathLst>
                <a:path extrusionOk="0" h="1809" w="2694">
                  <a:moveTo>
                    <a:pt x="1275" y="0"/>
                  </a:moveTo>
                  <a:cubicBezTo>
                    <a:pt x="153" y="0"/>
                    <a:pt x="0" y="1809"/>
                    <a:pt x="1465" y="1809"/>
                  </a:cubicBezTo>
                  <a:cubicBezTo>
                    <a:pt x="2568" y="1809"/>
                    <a:pt x="2693" y="29"/>
                    <a:pt x="1365" y="4"/>
                  </a:cubicBezTo>
                  <a:cubicBezTo>
                    <a:pt x="1334" y="2"/>
                    <a:pt x="1304" y="0"/>
                    <a:pt x="12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3" name="Google Shape;353;p45"/>
          <p:cNvGrpSpPr/>
          <p:nvPr/>
        </p:nvGrpSpPr>
        <p:grpSpPr>
          <a:xfrm rot="-10285185">
            <a:off x="8286233" y="4293016"/>
            <a:ext cx="424183" cy="496545"/>
            <a:chOff x="5827575" y="3641525"/>
            <a:chExt cx="202450" cy="236975"/>
          </a:xfrm>
        </p:grpSpPr>
        <p:sp>
          <p:nvSpPr>
            <p:cNvPr id="354" name="Google Shape;354;p45"/>
            <p:cNvSpPr/>
            <p:nvPr/>
          </p:nvSpPr>
          <p:spPr>
            <a:xfrm>
              <a:off x="5942475" y="3641525"/>
              <a:ext cx="87550" cy="58425"/>
            </a:xfrm>
            <a:custGeom>
              <a:rect b="b" l="l" r="r" t="t"/>
              <a:pathLst>
                <a:path extrusionOk="0" h="2337" w="3502">
                  <a:moveTo>
                    <a:pt x="1666" y="0"/>
                  </a:moveTo>
                  <a:cubicBezTo>
                    <a:pt x="192" y="0"/>
                    <a:pt x="0" y="2336"/>
                    <a:pt x="1882" y="2336"/>
                  </a:cubicBezTo>
                  <a:cubicBezTo>
                    <a:pt x="1890" y="2336"/>
                    <a:pt x="1898" y="2336"/>
                    <a:pt x="1905" y="2336"/>
                  </a:cubicBezTo>
                  <a:cubicBezTo>
                    <a:pt x="3337" y="2336"/>
                    <a:pt x="3502" y="55"/>
                    <a:pt x="1782" y="5"/>
                  </a:cubicBezTo>
                  <a:cubicBezTo>
                    <a:pt x="1742" y="2"/>
                    <a:pt x="1704" y="0"/>
                    <a:pt x="1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45"/>
            <p:cNvSpPr/>
            <p:nvPr/>
          </p:nvSpPr>
          <p:spPr>
            <a:xfrm>
              <a:off x="5827575" y="3833275"/>
              <a:ext cx="67350" cy="45225"/>
            </a:xfrm>
            <a:custGeom>
              <a:rect b="b" l="l" r="r" t="t"/>
              <a:pathLst>
                <a:path extrusionOk="0" h="1809" w="2694">
                  <a:moveTo>
                    <a:pt x="1275" y="0"/>
                  </a:moveTo>
                  <a:cubicBezTo>
                    <a:pt x="153" y="0"/>
                    <a:pt x="0" y="1809"/>
                    <a:pt x="1465" y="1809"/>
                  </a:cubicBezTo>
                  <a:cubicBezTo>
                    <a:pt x="2568" y="1809"/>
                    <a:pt x="2693" y="29"/>
                    <a:pt x="1365" y="4"/>
                  </a:cubicBezTo>
                  <a:cubicBezTo>
                    <a:pt x="1334" y="2"/>
                    <a:pt x="1304" y="0"/>
                    <a:pt x="12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6" name="Google Shape;356;p45"/>
          <p:cNvGrpSpPr/>
          <p:nvPr/>
        </p:nvGrpSpPr>
        <p:grpSpPr>
          <a:xfrm>
            <a:off x="1856720" y="-653150"/>
            <a:ext cx="5302815" cy="1852584"/>
            <a:chOff x="1867257" y="-799125"/>
            <a:chExt cx="5302815" cy="1852584"/>
          </a:xfrm>
        </p:grpSpPr>
        <p:grpSp>
          <p:nvGrpSpPr>
            <p:cNvPr id="357" name="Google Shape;357;p45"/>
            <p:cNvGrpSpPr/>
            <p:nvPr/>
          </p:nvGrpSpPr>
          <p:grpSpPr>
            <a:xfrm rot="1202847">
              <a:off x="4417764" y="-373290"/>
              <a:ext cx="2661380" cy="1000914"/>
              <a:chOff x="720000" y="3829047"/>
              <a:chExt cx="2057547" cy="773819"/>
            </a:xfrm>
          </p:grpSpPr>
          <p:sp>
            <p:nvSpPr>
              <p:cNvPr id="358" name="Google Shape;358;p45"/>
              <p:cNvSpPr/>
              <p:nvPr/>
            </p:nvSpPr>
            <p:spPr>
              <a:xfrm>
                <a:off x="747524" y="4140653"/>
                <a:ext cx="1628264" cy="367137"/>
              </a:xfrm>
              <a:custGeom>
                <a:rect b="b" l="l" r="r" t="t"/>
                <a:pathLst>
                  <a:path extrusionOk="0" h="15447" w="68508">
                    <a:moveTo>
                      <a:pt x="43313" y="0"/>
                    </a:moveTo>
                    <a:cubicBezTo>
                      <a:pt x="39438" y="0"/>
                      <a:pt x="35566" y="236"/>
                      <a:pt x="31724" y="725"/>
                    </a:cubicBezTo>
                    <a:cubicBezTo>
                      <a:pt x="20271" y="2178"/>
                      <a:pt x="8842" y="6239"/>
                      <a:pt x="446" y="14384"/>
                    </a:cubicBezTo>
                    <a:cubicBezTo>
                      <a:pt x="0" y="14810"/>
                      <a:pt x="424" y="15447"/>
                      <a:pt x="917" y="15447"/>
                    </a:cubicBezTo>
                    <a:cubicBezTo>
                      <a:pt x="1061" y="15447"/>
                      <a:pt x="1212" y="15392"/>
                      <a:pt x="1348" y="15261"/>
                    </a:cubicBezTo>
                    <a:cubicBezTo>
                      <a:pt x="9820" y="7041"/>
                      <a:pt x="21374" y="3206"/>
                      <a:pt x="32927" y="1828"/>
                    </a:cubicBezTo>
                    <a:cubicBezTo>
                      <a:pt x="36361" y="1423"/>
                      <a:pt x="39826" y="1229"/>
                      <a:pt x="43297" y="1229"/>
                    </a:cubicBezTo>
                    <a:cubicBezTo>
                      <a:pt x="51430" y="1229"/>
                      <a:pt x="59595" y="2294"/>
                      <a:pt x="67464" y="4209"/>
                    </a:cubicBezTo>
                    <a:cubicBezTo>
                      <a:pt x="67523" y="4224"/>
                      <a:pt x="67580" y="4231"/>
                      <a:pt x="67634" y="4231"/>
                    </a:cubicBezTo>
                    <a:cubicBezTo>
                      <a:pt x="68284" y="4231"/>
                      <a:pt x="68507" y="3191"/>
                      <a:pt x="67790" y="3006"/>
                    </a:cubicBezTo>
                    <a:cubicBezTo>
                      <a:pt x="59796" y="1063"/>
                      <a:pt x="51548" y="0"/>
                      <a:pt x="4331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45"/>
              <p:cNvSpPr/>
              <p:nvPr/>
            </p:nvSpPr>
            <p:spPr>
              <a:xfrm>
                <a:off x="2336731" y="4176923"/>
                <a:ext cx="440816" cy="166681"/>
              </a:xfrm>
              <a:custGeom>
                <a:rect b="b" l="l" r="r" t="t"/>
                <a:pathLst>
                  <a:path extrusionOk="0" h="7013" w="18547">
                    <a:moveTo>
                      <a:pt x="6492" y="1"/>
                    </a:moveTo>
                    <a:cubicBezTo>
                      <a:pt x="5890" y="1"/>
                      <a:pt x="5339" y="26"/>
                      <a:pt x="4762" y="101"/>
                    </a:cubicBezTo>
                    <a:cubicBezTo>
                      <a:pt x="4211" y="176"/>
                      <a:pt x="3685" y="277"/>
                      <a:pt x="3183" y="402"/>
                    </a:cubicBezTo>
                    <a:cubicBezTo>
                      <a:pt x="2958" y="477"/>
                      <a:pt x="2707" y="527"/>
                      <a:pt x="2507" y="577"/>
                    </a:cubicBezTo>
                    <a:cubicBezTo>
                      <a:pt x="2281" y="678"/>
                      <a:pt x="2081" y="728"/>
                      <a:pt x="1880" y="828"/>
                    </a:cubicBezTo>
                    <a:cubicBezTo>
                      <a:pt x="1504" y="978"/>
                      <a:pt x="1153" y="1129"/>
                      <a:pt x="878" y="1279"/>
                    </a:cubicBezTo>
                    <a:cubicBezTo>
                      <a:pt x="602" y="1404"/>
                      <a:pt x="376" y="1555"/>
                      <a:pt x="226" y="1655"/>
                    </a:cubicBezTo>
                    <a:cubicBezTo>
                      <a:pt x="76" y="1730"/>
                      <a:pt x="0" y="1805"/>
                      <a:pt x="0" y="1805"/>
                    </a:cubicBezTo>
                    <a:cubicBezTo>
                      <a:pt x="0" y="1805"/>
                      <a:pt x="51" y="1881"/>
                      <a:pt x="176" y="2006"/>
                    </a:cubicBezTo>
                    <a:cubicBezTo>
                      <a:pt x="301" y="2131"/>
                      <a:pt x="502" y="2332"/>
                      <a:pt x="727" y="2507"/>
                    </a:cubicBezTo>
                    <a:cubicBezTo>
                      <a:pt x="978" y="2733"/>
                      <a:pt x="1254" y="2958"/>
                      <a:pt x="1579" y="3209"/>
                    </a:cubicBezTo>
                    <a:cubicBezTo>
                      <a:pt x="1930" y="3434"/>
                      <a:pt x="2281" y="3685"/>
                      <a:pt x="2682" y="3986"/>
                    </a:cubicBezTo>
                    <a:cubicBezTo>
                      <a:pt x="3083" y="4236"/>
                      <a:pt x="3509" y="4512"/>
                      <a:pt x="3960" y="4738"/>
                    </a:cubicBezTo>
                    <a:cubicBezTo>
                      <a:pt x="4412" y="4988"/>
                      <a:pt x="4913" y="5239"/>
                      <a:pt x="5414" y="5439"/>
                    </a:cubicBezTo>
                    <a:cubicBezTo>
                      <a:pt x="6417" y="5866"/>
                      <a:pt x="7519" y="6241"/>
                      <a:pt x="8647" y="6492"/>
                    </a:cubicBezTo>
                    <a:cubicBezTo>
                      <a:pt x="9224" y="6642"/>
                      <a:pt x="9775" y="6743"/>
                      <a:pt x="10351" y="6818"/>
                    </a:cubicBezTo>
                    <a:cubicBezTo>
                      <a:pt x="10928" y="6918"/>
                      <a:pt x="11479" y="6968"/>
                      <a:pt x="12056" y="6993"/>
                    </a:cubicBezTo>
                    <a:cubicBezTo>
                      <a:pt x="12341" y="7006"/>
                      <a:pt x="12624" y="7013"/>
                      <a:pt x="12904" y="7013"/>
                    </a:cubicBezTo>
                    <a:cubicBezTo>
                      <a:pt x="13707" y="7013"/>
                      <a:pt x="14482" y="6961"/>
                      <a:pt x="15189" y="6868"/>
                    </a:cubicBezTo>
                    <a:cubicBezTo>
                      <a:pt x="16141" y="6718"/>
                      <a:pt x="16968" y="6517"/>
                      <a:pt x="17570" y="6342"/>
                    </a:cubicBezTo>
                    <a:cubicBezTo>
                      <a:pt x="17870" y="6241"/>
                      <a:pt x="18121" y="6141"/>
                      <a:pt x="18296" y="6091"/>
                    </a:cubicBezTo>
                    <a:cubicBezTo>
                      <a:pt x="18447" y="6016"/>
                      <a:pt x="18547" y="5966"/>
                      <a:pt x="18547" y="5966"/>
                    </a:cubicBezTo>
                    <a:cubicBezTo>
                      <a:pt x="18547" y="5966"/>
                      <a:pt x="18497" y="5891"/>
                      <a:pt x="18397" y="5740"/>
                    </a:cubicBezTo>
                    <a:cubicBezTo>
                      <a:pt x="18296" y="5615"/>
                      <a:pt x="18146" y="5364"/>
                      <a:pt x="17945" y="5139"/>
                    </a:cubicBezTo>
                    <a:cubicBezTo>
                      <a:pt x="17745" y="4888"/>
                      <a:pt x="17519" y="4612"/>
                      <a:pt x="17219" y="4312"/>
                    </a:cubicBezTo>
                    <a:cubicBezTo>
                      <a:pt x="16918" y="3986"/>
                      <a:pt x="16592" y="3685"/>
                      <a:pt x="16216" y="3384"/>
                    </a:cubicBezTo>
                    <a:cubicBezTo>
                      <a:pt x="15815" y="3058"/>
                      <a:pt x="15414" y="2733"/>
                      <a:pt x="14938" y="2432"/>
                    </a:cubicBezTo>
                    <a:cubicBezTo>
                      <a:pt x="14487" y="2156"/>
                      <a:pt x="13986" y="1881"/>
                      <a:pt x="13459" y="1605"/>
                    </a:cubicBezTo>
                    <a:cubicBezTo>
                      <a:pt x="12958" y="1354"/>
                      <a:pt x="12407" y="1104"/>
                      <a:pt x="11830" y="928"/>
                    </a:cubicBezTo>
                    <a:cubicBezTo>
                      <a:pt x="11254" y="728"/>
                      <a:pt x="10677" y="552"/>
                      <a:pt x="10076" y="402"/>
                    </a:cubicBezTo>
                    <a:cubicBezTo>
                      <a:pt x="9474" y="277"/>
                      <a:pt x="8873" y="176"/>
                      <a:pt x="8271" y="101"/>
                    </a:cubicBezTo>
                    <a:cubicBezTo>
                      <a:pt x="7670" y="26"/>
                      <a:pt x="7068" y="1"/>
                      <a:pt x="64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45"/>
              <p:cNvSpPr/>
              <p:nvPr/>
            </p:nvSpPr>
            <p:spPr>
              <a:xfrm>
                <a:off x="2160393" y="3951383"/>
                <a:ext cx="378878" cy="230925"/>
              </a:xfrm>
              <a:custGeom>
                <a:rect b="b" l="l" r="r" t="t"/>
                <a:pathLst>
                  <a:path extrusionOk="0" h="9716" w="15941">
                    <a:moveTo>
                      <a:pt x="13156" y="0"/>
                    </a:moveTo>
                    <a:cubicBezTo>
                      <a:pt x="12955" y="0"/>
                      <a:pt x="12747" y="5"/>
                      <a:pt x="12532" y="16"/>
                    </a:cubicBezTo>
                    <a:cubicBezTo>
                      <a:pt x="12056" y="66"/>
                      <a:pt x="11555" y="116"/>
                      <a:pt x="11029" y="242"/>
                    </a:cubicBezTo>
                    <a:cubicBezTo>
                      <a:pt x="10502" y="342"/>
                      <a:pt x="9951" y="467"/>
                      <a:pt x="9425" y="668"/>
                    </a:cubicBezTo>
                    <a:cubicBezTo>
                      <a:pt x="8873" y="868"/>
                      <a:pt x="8347" y="1069"/>
                      <a:pt x="7821" y="1344"/>
                    </a:cubicBezTo>
                    <a:cubicBezTo>
                      <a:pt x="7294" y="1595"/>
                      <a:pt x="6793" y="1871"/>
                      <a:pt x="6292" y="2197"/>
                    </a:cubicBezTo>
                    <a:cubicBezTo>
                      <a:pt x="5815" y="2522"/>
                      <a:pt x="5364" y="2848"/>
                      <a:pt x="4913" y="3174"/>
                    </a:cubicBezTo>
                    <a:cubicBezTo>
                      <a:pt x="4487" y="3525"/>
                      <a:pt x="4086" y="3901"/>
                      <a:pt x="3710" y="4252"/>
                    </a:cubicBezTo>
                    <a:cubicBezTo>
                      <a:pt x="3334" y="4603"/>
                      <a:pt x="2983" y="4979"/>
                      <a:pt x="2683" y="5354"/>
                    </a:cubicBezTo>
                    <a:cubicBezTo>
                      <a:pt x="2357" y="5705"/>
                      <a:pt x="2081" y="6081"/>
                      <a:pt x="1830" y="6432"/>
                    </a:cubicBezTo>
                    <a:cubicBezTo>
                      <a:pt x="1705" y="6608"/>
                      <a:pt x="1580" y="6783"/>
                      <a:pt x="1455" y="6958"/>
                    </a:cubicBezTo>
                    <a:cubicBezTo>
                      <a:pt x="1329" y="7134"/>
                      <a:pt x="1179" y="7284"/>
                      <a:pt x="1079" y="7460"/>
                    </a:cubicBezTo>
                    <a:cubicBezTo>
                      <a:pt x="828" y="7786"/>
                      <a:pt x="627" y="8086"/>
                      <a:pt x="477" y="8362"/>
                    </a:cubicBezTo>
                    <a:cubicBezTo>
                      <a:pt x="327" y="8613"/>
                      <a:pt x="201" y="8838"/>
                      <a:pt x="126" y="8989"/>
                    </a:cubicBezTo>
                    <a:cubicBezTo>
                      <a:pt x="51" y="9139"/>
                      <a:pt x="1" y="9239"/>
                      <a:pt x="1" y="9239"/>
                    </a:cubicBezTo>
                    <a:cubicBezTo>
                      <a:pt x="1" y="9239"/>
                      <a:pt x="101" y="9264"/>
                      <a:pt x="277" y="9314"/>
                    </a:cubicBezTo>
                    <a:cubicBezTo>
                      <a:pt x="427" y="9365"/>
                      <a:pt x="678" y="9440"/>
                      <a:pt x="978" y="9490"/>
                    </a:cubicBezTo>
                    <a:cubicBezTo>
                      <a:pt x="1279" y="9565"/>
                      <a:pt x="1630" y="9615"/>
                      <a:pt x="2031" y="9665"/>
                    </a:cubicBezTo>
                    <a:cubicBezTo>
                      <a:pt x="2231" y="9690"/>
                      <a:pt x="2432" y="9715"/>
                      <a:pt x="2658" y="9715"/>
                    </a:cubicBezTo>
                    <a:cubicBezTo>
                      <a:pt x="2883" y="9715"/>
                      <a:pt x="3134" y="9690"/>
                      <a:pt x="3384" y="9690"/>
                    </a:cubicBezTo>
                    <a:cubicBezTo>
                      <a:pt x="3886" y="9640"/>
                      <a:pt x="4412" y="9565"/>
                      <a:pt x="4988" y="9465"/>
                    </a:cubicBezTo>
                    <a:cubicBezTo>
                      <a:pt x="5515" y="9339"/>
                      <a:pt x="6041" y="9189"/>
                      <a:pt x="6592" y="8989"/>
                    </a:cubicBezTo>
                    <a:cubicBezTo>
                      <a:pt x="7144" y="8813"/>
                      <a:pt x="7670" y="8588"/>
                      <a:pt x="8171" y="8312"/>
                    </a:cubicBezTo>
                    <a:cubicBezTo>
                      <a:pt x="8698" y="8061"/>
                      <a:pt x="9199" y="7760"/>
                      <a:pt x="9675" y="7460"/>
                    </a:cubicBezTo>
                    <a:cubicBezTo>
                      <a:pt x="10151" y="7159"/>
                      <a:pt x="10602" y="6833"/>
                      <a:pt x="11029" y="6507"/>
                    </a:cubicBezTo>
                    <a:cubicBezTo>
                      <a:pt x="11480" y="6182"/>
                      <a:pt x="11881" y="5831"/>
                      <a:pt x="12257" y="5455"/>
                    </a:cubicBezTo>
                    <a:cubicBezTo>
                      <a:pt x="12633" y="5079"/>
                      <a:pt x="13009" y="4728"/>
                      <a:pt x="13334" y="4352"/>
                    </a:cubicBezTo>
                    <a:cubicBezTo>
                      <a:pt x="13660" y="3976"/>
                      <a:pt x="13961" y="3600"/>
                      <a:pt x="14237" y="3224"/>
                    </a:cubicBezTo>
                    <a:cubicBezTo>
                      <a:pt x="14512" y="2873"/>
                      <a:pt x="14763" y="2522"/>
                      <a:pt x="14963" y="2197"/>
                    </a:cubicBezTo>
                    <a:cubicBezTo>
                      <a:pt x="15189" y="1871"/>
                      <a:pt x="15364" y="1545"/>
                      <a:pt x="15515" y="1269"/>
                    </a:cubicBezTo>
                    <a:cubicBezTo>
                      <a:pt x="15665" y="1019"/>
                      <a:pt x="15765" y="768"/>
                      <a:pt x="15841" y="618"/>
                    </a:cubicBezTo>
                    <a:cubicBezTo>
                      <a:pt x="15916" y="467"/>
                      <a:pt x="15941" y="367"/>
                      <a:pt x="15941" y="367"/>
                    </a:cubicBezTo>
                    <a:cubicBezTo>
                      <a:pt x="15941" y="367"/>
                      <a:pt x="15841" y="342"/>
                      <a:pt x="15690" y="292"/>
                    </a:cubicBezTo>
                    <a:cubicBezTo>
                      <a:pt x="15515" y="267"/>
                      <a:pt x="15264" y="192"/>
                      <a:pt x="14963" y="141"/>
                    </a:cubicBezTo>
                    <a:cubicBezTo>
                      <a:pt x="14494" y="63"/>
                      <a:pt x="13871" y="0"/>
                      <a:pt x="1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45"/>
              <p:cNvSpPr/>
              <p:nvPr/>
            </p:nvSpPr>
            <p:spPr>
              <a:xfrm>
                <a:off x="2001358" y="4172764"/>
                <a:ext cx="343131" cy="318104"/>
              </a:xfrm>
              <a:custGeom>
                <a:rect b="b" l="l" r="r" t="t"/>
                <a:pathLst>
                  <a:path extrusionOk="0" h="13384" w="14437">
                    <a:moveTo>
                      <a:pt x="0" y="0"/>
                    </a:moveTo>
                    <a:cubicBezTo>
                      <a:pt x="0" y="0"/>
                      <a:pt x="25" y="101"/>
                      <a:pt x="50" y="276"/>
                    </a:cubicBezTo>
                    <a:cubicBezTo>
                      <a:pt x="100" y="452"/>
                      <a:pt x="151" y="727"/>
                      <a:pt x="251" y="1028"/>
                    </a:cubicBezTo>
                    <a:cubicBezTo>
                      <a:pt x="426" y="1629"/>
                      <a:pt x="777" y="2482"/>
                      <a:pt x="1278" y="3359"/>
                    </a:cubicBezTo>
                    <a:cubicBezTo>
                      <a:pt x="1755" y="4236"/>
                      <a:pt x="2381" y="5188"/>
                      <a:pt x="3133" y="6091"/>
                    </a:cubicBezTo>
                    <a:cubicBezTo>
                      <a:pt x="3885" y="6968"/>
                      <a:pt x="4737" y="7820"/>
                      <a:pt x="5639" y="8597"/>
                    </a:cubicBezTo>
                    <a:cubicBezTo>
                      <a:pt x="6090" y="8973"/>
                      <a:pt x="6567" y="9349"/>
                      <a:pt x="7043" y="9675"/>
                    </a:cubicBezTo>
                    <a:cubicBezTo>
                      <a:pt x="7494" y="10025"/>
                      <a:pt x="7970" y="10326"/>
                      <a:pt x="8446" y="10627"/>
                    </a:cubicBezTo>
                    <a:cubicBezTo>
                      <a:pt x="8922" y="10903"/>
                      <a:pt x="9374" y="11178"/>
                      <a:pt x="9850" y="11429"/>
                    </a:cubicBezTo>
                    <a:cubicBezTo>
                      <a:pt x="10301" y="11655"/>
                      <a:pt x="10752" y="11880"/>
                      <a:pt x="11178" y="12081"/>
                    </a:cubicBezTo>
                    <a:cubicBezTo>
                      <a:pt x="11404" y="12156"/>
                      <a:pt x="11579" y="12256"/>
                      <a:pt x="11805" y="12356"/>
                    </a:cubicBezTo>
                    <a:cubicBezTo>
                      <a:pt x="12005" y="12432"/>
                      <a:pt x="12206" y="12532"/>
                      <a:pt x="12381" y="12607"/>
                    </a:cubicBezTo>
                    <a:cubicBezTo>
                      <a:pt x="12732" y="12757"/>
                      <a:pt x="13108" y="12883"/>
                      <a:pt x="13384" y="13008"/>
                    </a:cubicBezTo>
                    <a:cubicBezTo>
                      <a:pt x="13659" y="13133"/>
                      <a:pt x="13910" y="13208"/>
                      <a:pt x="14085" y="13284"/>
                    </a:cubicBezTo>
                    <a:cubicBezTo>
                      <a:pt x="14261" y="13359"/>
                      <a:pt x="14361" y="13384"/>
                      <a:pt x="14361" y="13384"/>
                    </a:cubicBezTo>
                    <a:cubicBezTo>
                      <a:pt x="14361" y="13384"/>
                      <a:pt x="14386" y="13284"/>
                      <a:pt x="14386" y="13108"/>
                    </a:cubicBezTo>
                    <a:cubicBezTo>
                      <a:pt x="14411" y="12933"/>
                      <a:pt x="14436" y="12657"/>
                      <a:pt x="14436" y="12331"/>
                    </a:cubicBezTo>
                    <a:cubicBezTo>
                      <a:pt x="14436" y="11980"/>
                      <a:pt x="14386" y="11604"/>
                      <a:pt x="14311" y="11153"/>
                    </a:cubicBezTo>
                    <a:cubicBezTo>
                      <a:pt x="14236" y="10677"/>
                      <a:pt x="14110" y="10226"/>
                      <a:pt x="13935" y="9700"/>
                    </a:cubicBezTo>
                    <a:cubicBezTo>
                      <a:pt x="13760" y="9198"/>
                      <a:pt x="13534" y="8672"/>
                      <a:pt x="13258" y="8146"/>
                    </a:cubicBezTo>
                    <a:cubicBezTo>
                      <a:pt x="12983" y="7645"/>
                      <a:pt x="12657" y="7093"/>
                      <a:pt x="12281" y="6592"/>
                    </a:cubicBezTo>
                    <a:cubicBezTo>
                      <a:pt x="11554" y="5564"/>
                      <a:pt x="10652" y="4637"/>
                      <a:pt x="9699" y="3810"/>
                    </a:cubicBezTo>
                    <a:cubicBezTo>
                      <a:pt x="8697" y="2983"/>
                      <a:pt x="7669" y="2281"/>
                      <a:pt x="6592" y="1755"/>
                    </a:cubicBezTo>
                    <a:cubicBezTo>
                      <a:pt x="6065" y="1479"/>
                      <a:pt x="5539" y="1228"/>
                      <a:pt x="5013" y="1028"/>
                    </a:cubicBezTo>
                    <a:cubicBezTo>
                      <a:pt x="4511" y="827"/>
                      <a:pt x="3985" y="677"/>
                      <a:pt x="3509" y="527"/>
                    </a:cubicBezTo>
                    <a:cubicBezTo>
                      <a:pt x="2557" y="251"/>
                      <a:pt x="1704" y="126"/>
                      <a:pt x="1053" y="76"/>
                    </a:cubicBezTo>
                    <a:cubicBezTo>
                      <a:pt x="727" y="25"/>
                      <a:pt x="476"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45"/>
              <p:cNvSpPr/>
              <p:nvPr/>
            </p:nvSpPr>
            <p:spPr>
              <a:xfrm>
                <a:off x="1844082" y="3844520"/>
                <a:ext cx="282382" cy="310380"/>
              </a:xfrm>
              <a:custGeom>
                <a:rect b="b" l="l" r="r" t="t"/>
                <a:pathLst>
                  <a:path extrusionOk="0" h="13059" w="11881">
                    <a:moveTo>
                      <a:pt x="11755" y="1"/>
                    </a:moveTo>
                    <a:cubicBezTo>
                      <a:pt x="11755" y="1"/>
                      <a:pt x="11655" y="1"/>
                      <a:pt x="11479" y="51"/>
                    </a:cubicBezTo>
                    <a:cubicBezTo>
                      <a:pt x="11329" y="126"/>
                      <a:pt x="11078" y="176"/>
                      <a:pt x="10803" y="276"/>
                    </a:cubicBezTo>
                    <a:cubicBezTo>
                      <a:pt x="10527" y="377"/>
                      <a:pt x="10201" y="502"/>
                      <a:pt x="9850" y="652"/>
                    </a:cubicBezTo>
                    <a:cubicBezTo>
                      <a:pt x="9524" y="803"/>
                      <a:pt x="9148" y="953"/>
                      <a:pt x="8747" y="1129"/>
                    </a:cubicBezTo>
                    <a:cubicBezTo>
                      <a:pt x="8346" y="1329"/>
                      <a:pt x="7945" y="1530"/>
                      <a:pt x="7544" y="1780"/>
                    </a:cubicBezTo>
                    <a:cubicBezTo>
                      <a:pt x="7143" y="2006"/>
                      <a:pt x="6692" y="2256"/>
                      <a:pt x="6291" y="2557"/>
                    </a:cubicBezTo>
                    <a:cubicBezTo>
                      <a:pt x="5890" y="2833"/>
                      <a:pt x="5489" y="3159"/>
                      <a:pt x="5088" y="3485"/>
                    </a:cubicBezTo>
                    <a:cubicBezTo>
                      <a:pt x="4687" y="3835"/>
                      <a:pt x="4286" y="4186"/>
                      <a:pt x="3935" y="4562"/>
                    </a:cubicBezTo>
                    <a:cubicBezTo>
                      <a:pt x="3158" y="5339"/>
                      <a:pt x="2507" y="6191"/>
                      <a:pt x="1930" y="7094"/>
                    </a:cubicBezTo>
                    <a:cubicBezTo>
                      <a:pt x="1630" y="7545"/>
                      <a:pt x="1379" y="7996"/>
                      <a:pt x="1153" y="8447"/>
                    </a:cubicBezTo>
                    <a:cubicBezTo>
                      <a:pt x="928" y="8923"/>
                      <a:pt x="752" y="9374"/>
                      <a:pt x="577" y="9800"/>
                    </a:cubicBezTo>
                    <a:cubicBezTo>
                      <a:pt x="427" y="10251"/>
                      <a:pt x="301" y="10678"/>
                      <a:pt x="226" y="11053"/>
                    </a:cubicBezTo>
                    <a:cubicBezTo>
                      <a:pt x="151" y="11429"/>
                      <a:pt x="101" y="11780"/>
                      <a:pt x="51" y="12081"/>
                    </a:cubicBezTo>
                    <a:cubicBezTo>
                      <a:pt x="26" y="12382"/>
                      <a:pt x="26" y="12632"/>
                      <a:pt x="1" y="12783"/>
                    </a:cubicBezTo>
                    <a:cubicBezTo>
                      <a:pt x="1" y="12958"/>
                      <a:pt x="1" y="13058"/>
                      <a:pt x="1" y="13058"/>
                    </a:cubicBezTo>
                    <a:cubicBezTo>
                      <a:pt x="1" y="13058"/>
                      <a:pt x="101" y="13058"/>
                      <a:pt x="276" y="13033"/>
                    </a:cubicBezTo>
                    <a:cubicBezTo>
                      <a:pt x="427" y="13008"/>
                      <a:pt x="702" y="12983"/>
                      <a:pt x="978" y="12933"/>
                    </a:cubicBezTo>
                    <a:cubicBezTo>
                      <a:pt x="1580" y="12833"/>
                      <a:pt x="2356" y="12582"/>
                      <a:pt x="3209" y="12307"/>
                    </a:cubicBezTo>
                    <a:cubicBezTo>
                      <a:pt x="3635" y="12131"/>
                      <a:pt x="4061" y="11981"/>
                      <a:pt x="4487" y="11755"/>
                    </a:cubicBezTo>
                    <a:cubicBezTo>
                      <a:pt x="4938" y="11555"/>
                      <a:pt x="5389" y="11304"/>
                      <a:pt x="5840" y="11028"/>
                    </a:cubicBezTo>
                    <a:cubicBezTo>
                      <a:pt x="6742" y="10477"/>
                      <a:pt x="7620" y="9750"/>
                      <a:pt x="8397" y="8973"/>
                    </a:cubicBezTo>
                    <a:cubicBezTo>
                      <a:pt x="8798" y="8547"/>
                      <a:pt x="9174" y="8121"/>
                      <a:pt x="9524" y="7670"/>
                    </a:cubicBezTo>
                    <a:cubicBezTo>
                      <a:pt x="9875" y="7244"/>
                      <a:pt x="10176" y="6743"/>
                      <a:pt x="10452" y="6266"/>
                    </a:cubicBezTo>
                    <a:cubicBezTo>
                      <a:pt x="10727" y="5765"/>
                      <a:pt x="10978" y="5289"/>
                      <a:pt x="11154" y="4813"/>
                    </a:cubicBezTo>
                    <a:cubicBezTo>
                      <a:pt x="11354" y="4312"/>
                      <a:pt x="11504" y="3810"/>
                      <a:pt x="11630" y="3359"/>
                    </a:cubicBezTo>
                    <a:cubicBezTo>
                      <a:pt x="11680" y="3109"/>
                      <a:pt x="11730" y="2908"/>
                      <a:pt x="11780" y="2682"/>
                    </a:cubicBezTo>
                    <a:cubicBezTo>
                      <a:pt x="11805" y="2457"/>
                      <a:pt x="11830" y="2256"/>
                      <a:pt x="11830" y="2031"/>
                    </a:cubicBezTo>
                    <a:cubicBezTo>
                      <a:pt x="11880" y="1630"/>
                      <a:pt x="11880" y="1254"/>
                      <a:pt x="11855" y="953"/>
                    </a:cubicBezTo>
                    <a:cubicBezTo>
                      <a:pt x="11855" y="652"/>
                      <a:pt x="11805" y="402"/>
                      <a:pt x="11805" y="251"/>
                    </a:cubicBezTo>
                    <a:cubicBezTo>
                      <a:pt x="11780" y="76"/>
                      <a:pt x="11755" y="1"/>
                      <a:pt x="11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45"/>
              <p:cNvSpPr/>
              <p:nvPr/>
            </p:nvSpPr>
            <p:spPr>
              <a:xfrm>
                <a:off x="1677893" y="4172764"/>
                <a:ext cx="268668" cy="317510"/>
              </a:xfrm>
              <a:custGeom>
                <a:rect b="b" l="l" r="r" t="t"/>
                <a:pathLst>
                  <a:path extrusionOk="0" h="13359" w="11304">
                    <a:moveTo>
                      <a:pt x="0" y="0"/>
                    </a:moveTo>
                    <a:cubicBezTo>
                      <a:pt x="0" y="0"/>
                      <a:pt x="25" y="101"/>
                      <a:pt x="25" y="276"/>
                    </a:cubicBezTo>
                    <a:cubicBezTo>
                      <a:pt x="50" y="426"/>
                      <a:pt x="75" y="677"/>
                      <a:pt x="150" y="978"/>
                    </a:cubicBezTo>
                    <a:cubicBezTo>
                      <a:pt x="201" y="1254"/>
                      <a:pt x="276" y="1604"/>
                      <a:pt x="401" y="1980"/>
                    </a:cubicBezTo>
                    <a:cubicBezTo>
                      <a:pt x="451" y="2181"/>
                      <a:pt x="501" y="2356"/>
                      <a:pt x="576" y="2557"/>
                    </a:cubicBezTo>
                    <a:cubicBezTo>
                      <a:pt x="627" y="2757"/>
                      <a:pt x="702" y="2958"/>
                      <a:pt x="752" y="3183"/>
                    </a:cubicBezTo>
                    <a:cubicBezTo>
                      <a:pt x="877" y="3584"/>
                      <a:pt x="1028" y="4010"/>
                      <a:pt x="1203" y="4436"/>
                    </a:cubicBezTo>
                    <a:cubicBezTo>
                      <a:pt x="1228" y="4537"/>
                      <a:pt x="1278" y="4637"/>
                      <a:pt x="1328" y="4737"/>
                    </a:cubicBezTo>
                    <a:cubicBezTo>
                      <a:pt x="1379" y="4863"/>
                      <a:pt x="1429" y="4963"/>
                      <a:pt x="1479" y="5088"/>
                    </a:cubicBezTo>
                    <a:cubicBezTo>
                      <a:pt x="1579" y="5314"/>
                      <a:pt x="1679" y="5539"/>
                      <a:pt x="1780" y="5765"/>
                    </a:cubicBezTo>
                    <a:cubicBezTo>
                      <a:pt x="2005" y="6216"/>
                      <a:pt x="2281" y="6617"/>
                      <a:pt x="2556" y="7068"/>
                    </a:cubicBezTo>
                    <a:cubicBezTo>
                      <a:pt x="2832" y="7519"/>
                      <a:pt x="3133" y="7945"/>
                      <a:pt x="3459" y="8346"/>
                    </a:cubicBezTo>
                    <a:cubicBezTo>
                      <a:pt x="4110" y="9223"/>
                      <a:pt x="4837" y="9975"/>
                      <a:pt x="5639" y="10677"/>
                    </a:cubicBezTo>
                    <a:cubicBezTo>
                      <a:pt x="6065" y="11028"/>
                      <a:pt x="6466" y="11329"/>
                      <a:pt x="6892" y="11604"/>
                    </a:cubicBezTo>
                    <a:cubicBezTo>
                      <a:pt x="7293" y="11880"/>
                      <a:pt x="7744" y="12131"/>
                      <a:pt x="8145" y="12356"/>
                    </a:cubicBezTo>
                    <a:cubicBezTo>
                      <a:pt x="8346" y="12457"/>
                      <a:pt x="8546" y="12557"/>
                      <a:pt x="8747" y="12632"/>
                    </a:cubicBezTo>
                    <a:cubicBezTo>
                      <a:pt x="8947" y="12707"/>
                      <a:pt x="9123" y="12807"/>
                      <a:pt x="9323" y="12858"/>
                    </a:cubicBezTo>
                    <a:cubicBezTo>
                      <a:pt x="9699" y="13008"/>
                      <a:pt x="10025" y="13108"/>
                      <a:pt x="10326" y="13183"/>
                    </a:cubicBezTo>
                    <a:cubicBezTo>
                      <a:pt x="10602" y="13259"/>
                      <a:pt x="10852" y="13284"/>
                      <a:pt x="11028" y="13334"/>
                    </a:cubicBezTo>
                    <a:cubicBezTo>
                      <a:pt x="11178" y="13359"/>
                      <a:pt x="11278" y="13359"/>
                      <a:pt x="11278" y="13359"/>
                    </a:cubicBezTo>
                    <a:cubicBezTo>
                      <a:pt x="11278" y="13359"/>
                      <a:pt x="11303" y="13259"/>
                      <a:pt x="11303" y="13108"/>
                    </a:cubicBezTo>
                    <a:cubicBezTo>
                      <a:pt x="11303" y="12933"/>
                      <a:pt x="11303" y="12682"/>
                      <a:pt x="11303" y="12381"/>
                    </a:cubicBezTo>
                    <a:cubicBezTo>
                      <a:pt x="11278" y="11780"/>
                      <a:pt x="11178" y="11003"/>
                      <a:pt x="11003" y="10126"/>
                    </a:cubicBezTo>
                    <a:cubicBezTo>
                      <a:pt x="10902" y="9675"/>
                      <a:pt x="10802" y="9223"/>
                      <a:pt x="10652" y="8747"/>
                    </a:cubicBezTo>
                    <a:cubicBezTo>
                      <a:pt x="10501" y="8296"/>
                      <a:pt x="10301" y="7795"/>
                      <a:pt x="10100" y="7319"/>
                    </a:cubicBezTo>
                    <a:cubicBezTo>
                      <a:pt x="9674" y="6366"/>
                      <a:pt x="9073" y="5414"/>
                      <a:pt x="8396" y="4512"/>
                    </a:cubicBezTo>
                    <a:cubicBezTo>
                      <a:pt x="8045" y="4086"/>
                      <a:pt x="7669" y="3634"/>
                      <a:pt x="7268" y="3233"/>
                    </a:cubicBezTo>
                    <a:cubicBezTo>
                      <a:pt x="6892" y="2832"/>
                      <a:pt x="6441" y="2482"/>
                      <a:pt x="5990" y="2131"/>
                    </a:cubicBezTo>
                    <a:cubicBezTo>
                      <a:pt x="5790" y="1980"/>
                      <a:pt x="5564" y="1805"/>
                      <a:pt x="5338" y="1655"/>
                    </a:cubicBezTo>
                    <a:cubicBezTo>
                      <a:pt x="5113" y="1504"/>
                      <a:pt x="4887" y="1379"/>
                      <a:pt x="4637" y="1228"/>
                    </a:cubicBezTo>
                    <a:cubicBezTo>
                      <a:pt x="4160" y="978"/>
                      <a:pt x="3684" y="752"/>
                      <a:pt x="3258" y="577"/>
                    </a:cubicBezTo>
                    <a:cubicBezTo>
                      <a:pt x="3033" y="502"/>
                      <a:pt x="2832" y="401"/>
                      <a:pt x="2607" y="351"/>
                    </a:cubicBezTo>
                    <a:cubicBezTo>
                      <a:pt x="2406" y="301"/>
                      <a:pt x="2206" y="251"/>
                      <a:pt x="2005" y="201"/>
                    </a:cubicBezTo>
                    <a:cubicBezTo>
                      <a:pt x="1629" y="126"/>
                      <a:pt x="1278" y="76"/>
                      <a:pt x="977" y="51"/>
                    </a:cubicBezTo>
                    <a:cubicBezTo>
                      <a:pt x="702" y="0"/>
                      <a:pt x="451"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45"/>
              <p:cNvSpPr/>
              <p:nvPr/>
            </p:nvSpPr>
            <p:spPr>
              <a:xfrm>
                <a:off x="1526583" y="3829047"/>
                <a:ext cx="278793" cy="335977"/>
              </a:xfrm>
              <a:custGeom>
                <a:rect b="b" l="l" r="r" t="t"/>
                <a:pathLst>
                  <a:path extrusionOk="0" h="14136" w="11730">
                    <a:moveTo>
                      <a:pt x="11554" y="0"/>
                    </a:moveTo>
                    <a:cubicBezTo>
                      <a:pt x="11554" y="0"/>
                      <a:pt x="11454" y="25"/>
                      <a:pt x="11303" y="75"/>
                    </a:cubicBezTo>
                    <a:cubicBezTo>
                      <a:pt x="11153" y="151"/>
                      <a:pt x="10902" y="226"/>
                      <a:pt x="10627" y="351"/>
                    </a:cubicBezTo>
                    <a:cubicBezTo>
                      <a:pt x="10326" y="476"/>
                      <a:pt x="10025" y="627"/>
                      <a:pt x="9674" y="802"/>
                    </a:cubicBezTo>
                    <a:cubicBezTo>
                      <a:pt x="9349" y="978"/>
                      <a:pt x="8973" y="1178"/>
                      <a:pt x="8547" y="1404"/>
                    </a:cubicBezTo>
                    <a:cubicBezTo>
                      <a:pt x="8171" y="1629"/>
                      <a:pt x="7745" y="1880"/>
                      <a:pt x="7369" y="2156"/>
                    </a:cubicBezTo>
                    <a:cubicBezTo>
                      <a:pt x="6968" y="2431"/>
                      <a:pt x="6541" y="2707"/>
                      <a:pt x="6140" y="3033"/>
                    </a:cubicBezTo>
                    <a:cubicBezTo>
                      <a:pt x="5739" y="3359"/>
                      <a:pt x="5338" y="3709"/>
                      <a:pt x="4937" y="4085"/>
                    </a:cubicBezTo>
                    <a:cubicBezTo>
                      <a:pt x="4536" y="4461"/>
                      <a:pt x="4161" y="4862"/>
                      <a:pt x="3810" y="5263"/>
                    </a:cubicBezTo>
                    <a:cubicBezTo>
                      <a:pt x="3058" y="6090"/>
                      <a:pt x="2406" y="6993"/>
                      <a:pt x="1830" y="7945"/>
                    </a:cubicBezTo>
                    <a:cubicBezTo>
                      <a:pt x="1554" y="8421"/>
                      <a:pt x="1328" y="8897"/>
                      <a:pt x="1103" y="9374"/>
                    </a:cubicBezTo>
                    <a:cubicBezTo>
                      <a:pt x="877" y="9875"/>
                      <a:pt x="702" y="10351"/>
                      <a:pt x="551" y="10802"/>
                    </a:cubicBezTo>
                    <a:cubicBezTo>
                      <a:pt x="401" y="11253"/>
                      <a:pt x="276" y="11679"/>
                      <a:pt x="201" y="12080"/>
                    </a:cubicBezTo>
                    <a:cubicBezTo>
                      <a:pt x="125" y="12481"/>
                      <a:pt x="75" y="12832"/>
                      <a:pt x="50" y="13133"/>
                    </a:cubicBezTo>
                    <a:cubicBezTo>
                      <a:pt x="0" y="13434"/>
                      <a:pt x="25" y="13709"/>
                      <a:pt x="0" y="13860"/>
                    </a:cubicBezTo>
                    <a:cubicBezTo>
                      <a:pt x="0" y="14035"/>
                      <a:pt x="0" y="14136"/>
                      <a:pt x="0" y="14136"/>
                    </a:cubicBezTo>
                    <a:cubicBezTo>
                      <a:pt x="0" y="14136"/>
                      <a:pt x="100" y="14136"/>
                      <a:pt x="276" y="14110"/>
                    </a:cubicBezTo>
                    <a:cubicBezTo>
                      <a:pt x="426" y="14060"/>
                      <a:pt x="702" y="14035"/>
                      <a:pt x="1003" y="13960"/>
                    </a:cubicBezTo>
                    <a:cubicBezTo>
                      <a:pt x="1579" y="13835"/>
                      <a:pt x="2381" y="13534"/>
                      <a:pt x="3258" y="13183"/>
                    </a:cubicBezTo>
                    <a:cubicBezTo>
                      <a:pt x="3684" y="13008"/>
                      <a:pt x="4135" y="12807"/>
                      <a:pt x="4562" y="12557"/>
                    </a:cubicBezTo>
                    <a:cubicBezTo>
                      <a:pt x="5013" y="12331"/>
                      <a:pt x="5464" y="12030"/>
                      <a:pt x="5915" y="11704"/>
                    </a:cubicBezTo>
                    <a:cubicBezTo>
                      <a:pt x="6366" y="11404"/>
                      <a:pt x="6817" y="11053"/>
                      <a:pt x="7243" y="10652"/>
                    </a:cubicBezTo>
                    <a:cubicBezTo>
                      <a:pt x="7669" y="10276"/>
                      <a:pt x="8095" y="9850"/>
                      <a:pt x="8471" y="9424"/>
                    </a:cubicBezTo>
                    <a:cubicBezTo>
                      <a:pt x="8872" y="8973"/>
                      <a:pt x="9248" y="8496"/>
                      <a:pt x="9574" y="8020"/>
                    </a:cubicBezTo>
                    <a:cubicBezTo>
                      <a:pt x="9925" y="7544"/>
                      <a:pt x="10226" y="7018"/>
                      <a:pt x="10476" y="6516"/>
                    </a:cubicBezTo>
                    <a:cubicBezTo>
                      <a:pt x="10752" y="5990"/>
                      <a:pt x="10978" y="5489"/>
                      <a:pt x="11153" y="4963"/>
                    </a:cubicBezTo>
                    <a:cubicBezTo>
                      <a:pt x="11328" y="4436"/>
                      <a:pt x="11454" y="3935"/>
                      <a:pt x="11554" y="3459"/>
                    </a:cubicBezTo>
                    <a:cubicBezTo>
                      <a:pt x="11604" y="3208"/>
                      <a:pt x="11654" y="2983"/>
                      <a:pt x="11679" y="2757"/>
                    </a:cubicBezTo>
                    <a:cubicBezTo>
                      <a:pt x="11704" y="2531"/>
                      <a:pt x="11729" y="2306"/>
                      <a:pt x="11729" y="2080"/>
                    </a:cubicBezTo>
                    <a:cubicBezTo>
                      <a:pt x="11729" y="1654"/>
                      <a:pt x="11729" y="1303"/>
                      <a:pt x="11704" y="978"/>
                    </a:cubicBezTo>
                    <a:cubicBezTo>
                      <a:pt x="11679" y="677"/>
                      <a:pt x="11629" y="426"/>
                      <a:pt x="11629" y="251"/>
                    </a:cubicBezTo>
                    <a:cubicBezTo>
                      <a:pt x="11579" y="100"/>
                      <a:pt x="11554" y="0"/>
                      <a:pt x="115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45"/>
              <p:cNvSpPr/>
              <p:nvPr/>
            </p:nvSpPr>
            <p:spPr>
              <a:xfrm>
                <a:off x="1299023" y="4221608"/>
                <a:ext cx="316322" cy="278199"/>
              </a:xfrm>
              <a:custGeom>
                <a:rect b="b" l="l" r="r" t="t"/>
                <a:pathLst>
                  <a:path extrusionOk="0" h="11705" w="13309">
                    <a:moveTo>
                      <a:pt x="2005" y="1"/>
                    </a:moveTo>
                    <a:cubicBezTo>
                      <a:pt x="1604" y="1"/>
                      <a:pt x="1253" y="1"/>
                      <a:pt x="952" y="51"/>
                    </a:cubicBezTo>
                    <a:cubicBezTo>
                      <a:pt x="677" y="76"/>
                      <a:pt x="426" y="126"/>
                      <a:pt x="251" y="126"/>
                    </a:cubicBezTo>
                    <a:cubicBezTo>
                      <a:pt x="75" y="176"/>
                      <a:pt x="0" y="201"/>
                      <a:pt x="0" y="201"/>
                    </a:cubicBezTo>
                    <a:cubicBezTo>
                      <a:pt x="0" y="201"/>
                      <a:pt x="25" y="276"/>
                      <a:pt x="75" y="452"/>
                    </a:cubicBezTo>
                    <a:cubicBezTo>
                      <a:pt x="125" y="602"/>
                      <a:pt x="201" y="853"/>
                      <a:pt x="326" y="1128"/>
                    </a:cubicBezTo>
                    <a:cubicBezTo>
                      <a:pt x="426" y="1404"/>
                      <a:pt x="577" y="1705"/>
                      <a:pt x="777" y="2056"/>
                    </a:cubicBezTo>
                    <a:cubicBezTo>
                      <a:pt x="852" y="2231"/>
                      <a:pt x="978" y="2407"/>
                      <a:pt x="1078" y="2607"/>
                    </a:cubicBezTo>
                    <a:cubicBezTo>
                      <a:pt x="1153" y="2782"/>
                      <a:pt x="1253" y="2983"/>
                      <a:pt x="1354" y="3184"/>
                    </a:cubicBezTo>
                    <a:cubicBezTo>
                      <a:pt x="1579" y="3559"/>
                      <a:pt x="1780" y="3935"/>
                      <a:pt x="2030" y="4311"/>
                    </a:cubicBezTo>
                    <a:cubicBezTo>
                      <a:pt x="2281" y="4687"/>
                      <a:pt x="2582" y="5113"/>
                      <a:pt x="2882" y="5514"/>
                    </a:cubicBezTo>
                    <a:cubicBezTo>
                      <a:pt x="3183" y="5915"/>
                      <a:pt x="3534" y="6266"/>
                      <a:pt x="3860" y="6667"/>
                    </a:cubicBezTo>
                    <a:cubicBezTo>
                      <a:pt x="4211" y="7043"/>
                      <a:pt x="4587" y="7419"/>
                      <a:pt x="4988" y="7770"/>
                    </a:cubicBezTo>
                    <a:cubicBezTo>
                      <a:pt x="5364" y="8121"/>
                      <a:pt x="5765" y="8447"/>
                      <a:pt x="6191" y="8773"/>
                    </a:cubicBezTo>
                    <a:cubicBezTo>
                      <a:pt x="6617" y="9073"/>
                      <a:pt x="7043" y="9374"/>
                      <a:pt x="7494" y="9650"/>
                    </a:cubicBezTo>
                    <a:cubicBezTo>
                      <a:pt x="8371" y="10176"/>
                      <a:pt x="9273" y="10627"/>
                      <a:pt x="10100" y="10928"/>
                    </a:cubicBezTo>
                    <a:cubicBezTo>
                      <a:pt x="10953" y="11254"/>
                      <a:pt x="11729" y="11479"/>
                      <a:pt x="12331" y="11580"/>
                    </a:cubicBezTo>
                    <a:cubicBezTo>
                      <a:pt x="12607" y="11630"/>
                      <a:pt x="12882" y="11655"/>
                      <a:pt x="13033" y="11680"/>
                    </a:cubicBezTo>
                    <a:cubicBezTo>
                      <a:pt x="13208" y="11705"/>
                      <a:pt x="13308" y="11705"/>
                      <a:pt x="13308" y="11705"/>
                    </a:cubicBezTo>
                    <a:cubicBezTo>
                      <a:pt x="13308" y="11705"/>
                      <a:pt x="13308" y="11605"/>
                      <a:pt x="13308" y="11454"/>
                    </a:cubicBezTo>
                    <a:cubicBezTo>
                      <a:pt x="13283" y="11279"/>
                      <a:pt x="13283" y="11028"/>
                      <a:pt x="13258" y="10727"/>
                    </a:cubicBezTo>
                    <a:cubicBezTo>
                      <a:pt x="13233" y="10427"/>
                      <a:pt x="13158" y="10076"/>
                      <a:pt x="13083" y="9675"/>
                    </a:cubicBezTo>
                    <a:cubicBezTo>
                      <a:pt x="13008" y="9299"/>
                      <a:pt x="12882" y="8873"/>
                      <a:pt x="12732" y="8447"/>
                    </a:cubicBezTo>
                    <a:cubicBezTo>
                      <a:pt x="12582" y="7996"/>
                      <a:pt x="12406" y="7544"/>
                      <a:pt x="12181" y="7068"/>
                    </a:cubicBezTo>
                    <a:cubicBezTo>
                      <a:pt x="11955" y="6617"/>
                      <a:pt x="11679" y="6141"/>
                      <a:pt x="11404" y="5690"/>
                    </a:cubicBezTo>
                    <a:cubicBezTo>
                      <a:pt x="11103" y="5214"/>
                      <a:pt x="10752" y="4762"/>
                      <a:pt x="10376" y="4336"/>
                    </a:cubicBezTo>
                    <a:cubicBezTo>
                      <a:pt x="10000" y="3910"/>
                      <a:pt x="9599" y="3509"/>
                      <a:pt x="9173" y="3108"/>
                    </a:cubicBezTo>
                    <a:cubicBezTo>
                      <a:pt x="8747" y="2732"/>
                      <a:pt x="8271" y="2356"/>
                      <a:pt x="7820" y="2031"/>
                    </a:cubicBezTo>
                    <a:cubicBezTo>
                      <a:pt x="7344" y="1705"/>
                      <a:pt x="6842" y="1429"/>
                      <a:pt x="6341" y="1178"/>
                    </a:cubicBezTo>
                    <a:cubicBezTo>
                      <a:pt x="5815" y="928"/>
                      <a:pt x="5338" y="702"/>
                      <a:pt x="4812" y="527"/>
                    </a:cubicBezTo>
                    <a:cubicBezTo>
                      <a:pt x="4286" y="351"/>
                      <a:pt x="3785" y="226"/>
                      <a:pt x="3308" y="126"/>
                    </a:cubicBezTo>
                    <a:cubicBezTo>
                      <a:pt x="3058" y="76"/>
                      <a:pt x="2832" y="51"/>
                      <a:pt x="2632" y="26"/>
                    </a:cubicBezTo>
                    <a:cubicBezTo>
                      <a:pt x="2406" y="1"/>
                      <a:pt x="2206" y="1"/>
                      <a:pt x="20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45"/>
              <p:cNvSpPr/>
              <p:nvPr/>
            </p:nvSpPr>
            <p:spPr>
              <a:xfrm>
                <a:off x="1184650" y="3876108"/>
                <a:ext cx="247824" cy="357416"/>
              </a:xfrm>
              <a:custGeom>
                <a:rect b="b" l="l" r="r" t="t"/>
                <a:pathLst>
                  <a:path extrusionOk="0" h="15038" w="10427">
                    <a:moveTo>
                      <a:pt x="10276" y="0"/>
                    </a:moveTo>
                    <a:cubicBezTo>
                      <a:pt x="10276" y="0"/>
                      <a:pt x="10176" y="25"/>
                      <a:pt x="10025" y="75"/>
                    </a:cubicBezTo>
                    <a:cubicBezTo>
                      <a:pt x="9850" y="125"/>
                      <a:pt x="9599" y="201"/>
                      <a:pt x="9323" y="326"/>
                    </a:cubicBezTo>
                    <a:cubicBezTo>
                      <a:pt x="9048" y="426"/>
                      <a:pt x="8722" y="577"/>
                      <a:pt x="8346" y="777"/>
                    </a:cubicBezTo>
                    <a:cubicBezTo>
                      <a:pt x="7995" y="952"/>
                      <a:pt x="7619" y="1178"/>
                      <a:pt x="7218" y="1404"/>
                    </a:cubicBezTo>
                    <a:cubicBezTo>
                      <a:pt x="6842" y="1679"/>
                      <a:pt x="6441" y="1955"/>
                      <a:pt x="6040" y="2256"/>
                    </a:cubicBezTo>
                    <a:cubicBezTo>
                      <a:pt x="5639" y="2582"/>
                      <a:pt x="5238" y="2907"/>
                      <a:pt x="4837" y="3283"/>
                    </a:cubicBezTo>
                    <a:cubicBezTo>
                      <a:pt x="4060" y="4035"/>
                      <a:pt x="3358" y="4887"/>
                      <a:pt x="2732" y="5815"/>
                    </a:cubicBezTo>
                    <a:cubicBezTo>
                      <a:pt x="2080" y="6742"/>
                      <a:pt x="1529" y="7745"/>
                      <a:pt x="1128" y="8747"/>
                    </a:cubicBezTo>
                    <a:cubicBezTo>
                      <a:pt x="702" y="9750"/>
                      <a:pt x="401" y="10752"/>
                      <a:pt x="226" y="11679"/>
                    </a:cubicBezTo>
                    <a:cubicBezTo>
                      <a:pt x="50" y="12607"/>
                      <a:pt x="0" y="13434"/>
                      <a:pt x="0" y="14035"/>
                    </a:cubicBezTo>
                    <a:cubicBezTo>
                      <a:pt x="0" y="14336"/>
                      <a:pt x="25" y="14612"/>
                      <a:pt x="25" y="14762"/>
                    </a:cubicBezTo>
                    <a:cubicBezTo>
                      <a:pt x="50" y="14938"/>
                      <a:pt x="50" y="15038"/>
                      <a:pt x="50" y="15038"/>
                    </a:cubicBezTo>
                    <a:cubicBezTo>
                      <a:pt x="50" y="15038"/>
                      <a:pt x="150" y="15013"/>
                      <a:pt x="326" y="14988"/>
                    </a:cubicBezTo>
                    <a:cubicBezTo>
                      <a:pt x="476" y="14938"/>
                      <a:pt x="752" y="14862"/>
                      <a:pt x="1028" y="14762"/>
                    </a:cubicBezTo>
                    <a:cubicBezTo>
                      <a:pt x="1604" y="14562"/>
                      <a:pt x="2381" y="14236"/>
                      <a:pt x="3183" y="13760"/>
                    </a:cubicBezTo>
                    <a:cubicBezTo>
                      <a:pt x="3985" y="13283"/>
                      <a:pt x="4862" y="12682"/>
                      <a:pt x="5664" y="11930"/>
                    </a:cubicBezTo>
                    <a:cubicBezTo>
                      <a:pt x="6466" y="11203"/>
                      <a:pt x="7218" y="10326"/>
                      <a:pt x="7870" y="9374"/>
                    </a:cubicBezTo>
                    <a:cubicBezTo>
                      <a:pt x="8521" y="8421"/>
                      <a:pt x="9073" y="7394"/>
                      <a:pt x="9474" y="6366"/>
                    </a:cubicBezTo>
                    <a:cubicBezTo>
                      <a:pt x="9674" y="5865"/>
                      <a:pt x="9875" y="5364"/>
                      <a:pt x="10000" y="4837"/>
                    </a:cubicBezTo>
                    <a:cubicBezTo>
                      <a:pt x="10125" y="4336"/>
                      <a:pt x="10226" y="3835"/>
                      <a:pt x="10276" y="3384"/>
                    </a:cubicBezTo>
                    <a:cubicBezTo>
                      <a:pt x="10351" y="2907"/>
                      <a:pt x="10401" y="2456"/>
                      <a:pt x="10401" y="2055"/>
                    </a:cubicBezTo>
                    <a:cubicBezTo>
                      <a:pt x="10426" y="1654"/>
                      <a:pt x="10426" y="1303"/>
                      <a:pt x="10401" y="978"/>
                    </a:cubicBezTo>
                    <a:cubicBezTo>
                      <a:pt x="10376" y="677"/>
                      <a:pt x="10351" y="426"/>
                      <a:pt x="10326" y="251"/>
                    </a:cubicBezTo>
                    <a:cubicBezTo>
                      <a:pt x="10301" y="100"/>
                      <a:pt x="10276" y="0"/>
                      <a:pt x="10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45"/>
              <p:cNvSpPr/>
              <p:nvPr/>
            </p:nvSpPr>
            <p:spPr>
              <a:xfrm>
                <a:off x="2017806" y="4040658"/>
                <a:ext cx="147763" cy="126300"/>
              </a:xfrm>
              <a:custGeom>
                <a:rect b="b" l="l" r="r" t="t"/>
                <a:pathLst>
                  <a:path extrusionOk="0" h="5314" w="6217">
                    <a:moveTo>
                      <a:pt x="5617" y="1"/>
                    </a:moveTo>
                    <a:cubicBezTo>
                      <a:pt x="5526" y="1"/>
                      <a:pt x="5432" y="36"/>
                      <a:pt x="5348" y="120"/>
                    </a:cubicBezTo>
                    <a:cubicBezTo>
                      <a:pt x="3744" y="1699"/>
                      <a:pt x="2015" y="3152"/>
                      <a:pt x="336" y="4606"/>
                    </a:cubicBezTo>
                    <a:cubicBezTo>
                      <a:pt x="0" y="4882"/>
                      <a:pt x="302" y="5314"/>
                      <a:pt x="641" y="5314"/>
                    </a:cubicBezTo>
                    <a:cubicBezTo>
                      <a:pt x="732" y="5314"/>
                      <a:pt x="827" y="5282"/>
                      <a:pt x="912" y="5207"/>
                    </a:cubicBezTo>
                    <a:cubicBezTo>
                      <a:pt x="2616" y="3729"/>
                      <a:pt x="4321" y="2300"/>
                      <a:pt x="5925" y="721"/>
                    </a:cubicBezTo>
                    <a:cubicBezTo>
                      <a:pt x="6217" y="429"/>
                      <a:pt x="5934" y="1"/>
                      <a:pt x="56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45"/>
              <p:cNvSpPr/>
              <p:nvPr/>
            </p:nvSpPr>
            <p:spPr>
              <a:xfrm>
                <a:off x="1505809" y="4169294"/>
                <a:ext cx="151542" cy="159171"/>
              </a:xfrm>
              <a:custGeom>
                <a:rect b="b" l="l" r="r" t="t"/>
                <a:pathLst>
                  <a:path extrusionOk="0" h="6697" w="6376">
                    <a:moveTo>
                      <a:pt x="570" y="0"/>
                    </a:moveTo>
                    <a:cubicBezTo>
                      <a:pt x="272" y="0"/>
                      <a:pt x="1" y="419"/>
                      <a:pt x="248" y="723"/>
                    </a:cubicBezTo>
                    <a:cubicBezTo>
                      <a:pt x="1852" y="2803"/>
                      <a:pt x="3531" y="4808"/>
                      <a:pt x="5461" y="6588"/>
                    </a:cubicBezTo>
                    <a:cubicBezTo>
                      <a:pt x="5548" y="6664"/>
                      <a:pt x="5645" y="6696"/>
                      <a:pt x="5739" y="6696"/>
                    </a:cubicBezTo>
                    <a:cubicBezTo>
                      <a:pt x="6076" y="6696"/>
                      <a:pt x="6376" y="6280"/>
                      <a:pt x="6062" y="5986"/>
                    </a:cubicBezTo>
                    <a:cubicBezTo>
                      <a:pt x="4107" y="4207"/>
                      <a:pt x="2453" y="2227"/>
                      <a:pt x="849" y="146"/>
                    </a:cubicBezTo>
                    <a:cubicBezTo>
                      <a:pt x="764" y="43"/>
                      <a:pt x="666" y="0"/>
                      <a:pt x="5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45"/>
              <p:cNvSpPr/>
              <p:nvPr/>
            </p:nvSpPr>
            <p:spPr>
              <a:xfrm>
                <a:off x="1398732" y="4029059"/>
                <a:ext cx="102747" cy="160312"/>
              </a:xfrm>
              <a:custGeom>
                <a:rect b="b" l="l" r="r" t="t"/>
                <a:pathLst>
                  <a:path extrusionOk="0" h="6745" w="4323">
                    <a:moveTo>
                      <a:pt x="3816" y="0"/>
                    </a:moveTo>
                    <a:cubicBezTo>
                      <a:pt x="3649" y="0"/>
                      <a:pt x="3478" y="85"/>
                      <a:pt x="3399" y="282"/>
                    </a:cubicBezTo>
                    <a:cubicBezTo>
                      <a:pt x="2547" y="2337"/>
                      <a:pt x="1369" y="4242"/>
                      <a:pt x="191" y="6122"/>
                    </a:cubicBezTo>
                    <a:cubicBezTo>
                      <a:pt x="0" y="6451"/>
                      <a:pt x="290" y="6745"/>
                      <a:pt x="577" y="6745"/>
                    </a:cubicBezTo>
                    <a:cubicBezTo>
                      <a:pt x="705" y="6745"/>
                      <a:pt x="833" y="6687"/>
                      <a:pt x="918" y="6548"/>
                    </a:cubicBezTo>
                    <a:cubicBezTo>
                      <a:pt x="2146" y="4593"/>
                      <a:pt x="3324" y="2638"/>
                      <a:pt x="4201" y="508"/>
                    </a:cubicBezTo>
                    <a:cubicBezTo>
                      <a:pt x="4323" y="203"/>
                      <a:pt x="4075" y="0"/>
                      <a:pt x="38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45"/>
              <p:cNvSpPr/>
              <p:nvPr/>
            </p:nvSpPr>
            <p:spPr>
              <a:xfrm>
                <a:off x="1866424" y="4157671"/>
                <a:ext cx="125516" cy="137851"/>
              </a:xfrm>
              <a:custGeom>
                <a:rect b="b" l="l" r="r" t="t"/>
                <a:pathLst>
                  <a:path extrusionOk="0" h="5800" w="5281">
                    <a:moveTo>
                      <a:pt x="637" y="0"/>
                    </a:moveTo>
                    <a:cubicBezTo>
                      <a:pt x="300" y="0"/>
                      <a:pt x="0" y="417"/>
                      <a:pt x="314" y="711"/>
                    </a:cubicBezTo>
                    <a:cubicBezTo>
                      <a:pt x="1918" y="2139"/>
                      <a:pt x="3020" y="3944"/>
                      <a:pt x="4324" y="5623"/>
                    </a:cubicBezTo>
                    <a:cubicBezTo>
                      <a:pt x="4419" y="5748"/>
                      <a:pt x="4549" y="5799"/>
                      <a:pt x="4677" y="5799"/>
                    </a:cubicBezTo>
                    <a:cubicBezTo>
                      <a:pt x="4985" y="5799"/>
                      <a:pt x="5281" y="5498"/>
                      <a:pt x="5051" y="5197"/>
                    </a:cubicBezTo>
                    <a:cubicBezTo>
                      <a:pt x="3697" y="3467"/>
                      <a:pt x="2569" y="1613"/>
                      <a:pt x="915" y="109"/>
                    </a:cubicBezTo>
                    <a:cubicBezTo>
                      <a:pt x="828" y="33"/>
                      <a:pt x="731" y="0"/>
                      <a:pt x="6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45"/>
              <p:cNvSpPr/>
              <p:nvPr/>
            </p:nvSpPr>
            <p:spPr>
              <a:xfrm>
                <a:off x="1921710" y="4259020"/>
                <a:ext cx="111232" cy="74606"/>
              </a:xfrm>
              <a:custGeom>
                <a:rect b="b" l="l" r="r" t="t"/>
                <a:pathLst>
                  <a:path extrusionOk="0" h="3139" w="4680">
                    <a:moveTo>
                      <a:pt x="2235" y="0"/>
                    </a:moveTo>
                    <a:cubicBezTo>
                      <a:pt x="255" y="0"/>
                      <a:pt x="0" y="3138"/>
                      <a:pt x="2524" y="3138"/>
                    </a:cubicBezTo>
                    <a:cubicBezTo>
                      <a:pt x="4429" y="3138"/>
                      <a:pt x="4679" y="81"/>
                      <a:pt x="2374" y="5"/>
                    </a:cubicBezTo>
                    <a:cubicBezTo>
                      <a:pt x="2327" y="2"/>
                      <a:pt x="2280" y="0"/>
                      <a:pt x="22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45"/>
              <p:cNvSpPr/>
              <p:nvPr/>
            </p:nvSpPr>
            <p:spPr>
              <a:xfrm>
                <a:off x="1567869" y="4287019"/>
                <a:ext cx="111232" cy="74606"/>
              </a:xfrm>
              <a:custGeom>
                <a:rect b="b" l="l" r="r" t="t"/>
                <a:pathLst>
                  <a:path extrusionOk="0" h="3139" w="4680">
                    <a:moveTo>
                      <a:pt x="2260" y="0"/>
                    </a:moveTo>
                    <a:cubicBezTo>
                      <a:pt x="279" y="0"/>
                      <a:pt x="1" y="3138"/>
                      <a:pt x="2549" y="3138"/>
                    </a:cubicBezTo>
                    <a:cubicBezTo>
                      <a:pt x="4454" y="3138"/>
                      <a:pt x="4679" y="56"/>
                      <a:pt x="2398" y="5"/>
                    </a:cubicBezTo>
                    <a:cubicBezTo>
                      <a:pt x="2351" y="2"/>
                      <a:pt x="2305" y="0"/>
                      <a:pt x="22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45"/>
              <p:cNvSpPr/>
              <p:nvPr/>
            </p:nvSpPr>
            <p:spPr>
              <a:xfrm>
                <a:off x="1432626" y="3996900"/>
                <a:ext cx="111232" cy="74606"/>
              </a:xfrm>
              <a:custGeom>
                <a:rect b="b" l="l" r="r" t="t"/>
                <a:pathLst>
                  <a:path extrusionOk="0" h="3139" w="4680">
                    <a:moveTo>
                      <a:pt x="2259" y="1"/>
                    </a:moveTo>
                    <a:cubicBezTo>
                      <a:pt x="256" y="1"/>
                      <a:pt x="1" y="3139"/>
                      <a:pt x="2525" y="3139"/>
                    </a:cubicBezTo>
                    <a:cubicBezTo>
                      <a:pt x="4454" y="3139"/>
                      <a:pt x="4680" y="56"/>
                      <a:pt x="2399" y="6"/>
                    </a:cubicBezTo>
                    <a:cubicBezTo>
                      <a:pt x="2352" y="2"/>
                      <a:pt x="2305" y="1"/>
                      <a:pt x="225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45"/>
              <p:cNvSpPr/>
              <p:nvPr/>
            </p:nvSpPr>
            <p:spPr>
              <a:xfrm>
                <a:off x="1869062" y="4215547"/>
                <a:ext cx="82854" cy="56115"/>
              </a:xfrm>
              <a:custGeom>
                <a:rect b="b" l="l" r="r" t="t"/>
                <a:pathLst>
                  <a:path extrusionOk="0" h="2361" w="3486">
                    <a:moveTo>
                      <a:pt x="1666" y="0"/>
                    </a:moveTo>
                    <a:cubicBezTo>
                      <a:pt x="192" y="0"/>
                      <a:pt x="0" y="2336"/>
                      <a:pt x="1882" y="2361"/>
                    </a:cubicBezTo>
                    <a:cubicBezTo>
                      <a:pt x="3310" y="2361"/>
                      <a:pt x="3486" y="55"/>
                      <a:pt x="1782"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45"/>
              <p:cNvSpPr/>
              <p:nvPr/>
            </p:nvSpPr>
            <p:spPr>
              <a:xfrm>
                <a:off x="1573003" y="4215547"/>
                <a:ext cx="83448" cy="56115"/>
              </a:xfrm>
              <a:custGeom>
                <a:rect b="b" l="l" r="r" t="t"/>
                <a:pathLst>
                  <a:path extrusionOk="0" h="2361" w="3511">
                    <a:moveTo>
                      <a:pt x="1666" y="0"/>
                    </a:moveTo>
                    <a:cubicBezTo>
                      <a:pt x="191" y="0"/>
                      <a:pt x="0" y="2336"/>
                      <a:pt x="1907" y="2361"/>
                    </a:cubicBezTo>
                    <a:cubicBezTo>
                      <a:pt x="3335" y="2361"/>
                      <a:pt x="3511" y="55"/>
                      <a:pt x="1781"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45"/>
              <p:cNvSpPr/>
              <p:nvPr/>
            </p:nvSpPr>
            <p:spPr>
              <a:xfrm>
                <a:off x="1387133" y="4075550"/>
                <a:ext cx="83234" cy="55545"/>
              </a:xfrm>
              <a:custGeom>
                <a:rect b="b" l="l" r="r" t="t"/>
                <a:pathLst>
                  <a:path extrusionOk="0" h="2337" w="3502">
                    <a:moveTo>
                      <a:pt x="1667" y="1"/>
                    </a:moveTo>
                    <a:cubicBezTo>
                      <a:pt x="192" y="1"/>
                      <a:pt x="0" y="2336"/>
                      <a:pt x="1882" y="2336"/>
                    </a:cubicBezTo>
                    <a:cubicBezTo>
                      <a:pt x="1890" y="2336"/>
                      <a:pt x="1897" y="2336"/>
                      <a:pt x="1905" y="2336"/>
                    </a:cubicBezTo>
                    <a:cubicBezTo>
                      <a:pt x="3313" y="2336"/>
                      <a:pt x="3502" y="30"/>
                      <a:pt x="1782" y="5"/>
                    </a:cubicBezTo>
                    <a:cubicBezTo>
                      <a:pt x="1743" y="2"/>
                      <a:pt x="1704" y="1"/>
                      <a:pt x="16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45"/>
              <p:cNvSpPr/>
              <p:nvPr/>
            </p:nvSpPr>
            <p:spPr>
              <a:xfrm>
                <a:off x="2095885" y="4001036"/>
                <a:ext cx="110994" cy="74654"/>
              </a:xfrm>
              <a:custGeom>
                <a:rect b="b" l="l" r="r" t="t"/>
                <a:pathLst>
                  <a:path extrusionOk="0" h="3141" w="4670">
                    <a:moveTo>
                      <a:pt x="2203" y="1"/>
                    </a:moveTo>
                    <a:cubicBezTo>
                      <a:pt x="244" y="1"/>
                      <a:pt x="0" y="3116"/>
                      <a:pt x="2514" y="3140"/>
                    </a:cubicBezTo>
                    <a:cubicBezTo>
                      <a:pt x="4419" y="3140"/>
                      <a:pt x="4670" y="57"/>
                      <a:pt x="2364" y="7"/>
                    </a:cubicBezTo>
                    <a:cubicBezTo>
                      <a:pt x="2309" y="3"/>
                      <a:pt x="2256" y="1"/>
                      <a:pt x="22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45"/>
              <p:cNvSpPr/>
              <p:nvPr/>
            </p:nvSpPr>
            <p:spPr>
              <a:xfrm>
                <a:off x="2038841" y="4047551"/>
                <a:ext cx="83448" cy="56139"/>
              </a:xfrm>
              <a:custGeom>
                <a:rect b="b" l="l" r="r" t="t"/>
                <a:pathLst>
                  <a:path extrusionOk="0" h="2362" w="3511">
                    <a:moveTo>
                      <a:pt x="1666" y="1"/>
                    </a:moveTo>
                    <a:cubicBezTo>
                      <a:pt x="191" y="1"/>
                      <a:pt x="1" y="2337"/>
                      <a:pt x="1907" y="2361"/>
                    </a:cubicBezTo>
                    <a:cubicBezTo>
                      <a:pt x="3335" y="2361"/>
                      <a:pt x="3511" y="55"/>
                      <a:pt x="1782" y="5"/>
                    </a:cubicBezTo>
                    <a:cubicBezTo>
                      <a:pt x="1742" y="2"/>
                      <a:pt x="1704" y="1"/>
                      <a:pt x="16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45"/>
              <p:cNvSpPr/>
              <p:nvPr/>
            </p:nvSpPr>
            <p:spPr>
              <a:xfrm>
                <a:off x="948153" y="3917680"/>
                <a:ext cx="211483" cy="380779"/>
              </a:xfrm>
              <a:custGeom>
                <a:rect b="b" l="l" r="r" t="t"/>
                <a:pathLst>
                  <a:path extrusionOk="0" h="16021" w="8898">
                    <a:moveTo>
                      <a:pt x="4239" y="1"/>
                    </a:moveTo>
                    <a:cubicBezTo>
                      <a:pt x="3672" y="1"/>
                      <a:pt x="3052" y="99"/>
                      <a:pt x="2431" y="381"/>
                    </a:cubicBezTo>
                    <a:cubicBezTo>
                      <a:pt x="2005" y="582"/>
                      <a:pt x="1629" y="858"/>
                      <a:pt x="1328" y="1183"/>
                    </a:cubicBezTo>
                    <a:cubicBezTo>
                      <a:pt x="1003" y="1484"/>
                      <a:pt x="777" y="1860"/>
                      <a:pt x="602" y="2186"/>
                    </a:cubicBezTo>
                    <a:cubicBezTo>
                      <a:pt x="251" y="2888"/>
                      <a:pt x="125" y="3564"/>
                      <a:pt x="50" y="4166"/>
                    </a:cubicBezTo>
                    <a:cubicBezTo>
                      <a:pt x="0" y="4767"/>
                      <a:pt x="0" y="5344"/>
                      <a:pt x="25" y="5895"/>
                    </a:cubicBezTo>
                    <a:cubicBezTo>
                      <a:pt x="100" y="6973"/>
                      <a:pt x="301" y="7950"/>
                      <a:pt x="552" y="8853"/>
                    </a:cubicBezTo>
                    <a:cubicBezTo>
                      <a:pt x="802" y="9755"/>
                      <a:pt x="1078" y="10557"/>
                      <a:pt x="1354" y="11309"/>
                    </a:cubicBezTo>
                    <a:cubicBezTo>
                      <a:pt x="1930" y="12788"/>
                      <a:pt x="2557" y="13965"/>
                      <a:pt x="3008" y="14767"/>
                    </a:cubicBezTo>
                    <a:cubicBezTo>
                      <a:pt x="3233" y="15194"/>
                      <a:pt x="3434" y="15494"/>
                      <a:pt x="3559" y="15695"/>
                    </a:cubicBezTo>
                    <a:cubicBezTo>
                      <a:pt x="3684" y="15920"/>
                      <a:pt x="3760" y="16021"/>
                      <a:pt x="3760" y="16021"/>
                    </a:cubicBezTo>
                    <a:cubicBezTo>
                      <a:pt x="3760" y="16021"/>
                      <a:pt x="3760" y="15895"/>
                      <a:pt x="3734" y="15645"/>
                    </a:cubicBezTo>
                    <a:cubicBezTo>
                      <a:pt x="3734" y="15394"/>
                      <a:pt x="3709" y="15018"/>
                      <a:pt x="3659" y="14567"/>
                    </a:cubicBezTo>
                    <a:cubicBezTo>
                      <a:pt x="3609" y="14116"/>
                      <a:pt x="3559" y="13564"/>
                      <a:pt x="3509" y="12938"/>
                    </a:cubicBezTo>
                    <a:cubicBezTo>
                      <a:pt x="3434" y="12311"/>
                      <a:pt x="3359" y="11610"/>
                      <a:pt x="3283" y="10833"/>
                    </a:cubicBezTo>
                    <a:cubicBezTo>
                      <a:pt x="3208" y="10081"/>
                      <a:pt x="3133" y="9279"/>
                      <a:pt x="3058" y="8427"/>
                    </a:cubicBezTo>
                    <a:cubicBezTo>
                      <a:pt x="3008" y="7574"/>
                      <a:pt x="2983" y="6697"/>
                      <a:pt x="3033" y="5845"/>
                    </a:cubicBezTo>
                    <a:cubicBezTo>
                      <a:pt x="3058" y="5419"/>
                      <a:pt x="3083" y="4993"/>
                      <a:pt x="3183" y="4617"/>
                    </a:cubicBezTo>
                    <a:cubicBezTo>
                      <a:pt x="3258" y="4241"/>
                      <a:pt x="3359" y="3915"/>
                      <a:pt x="3484" y="3715"/>
                    </a:cubicBezTo>
                    <a:cubicBezTo>
                      <a:pt x="3634" y="3514"/>
                      <a:pt x="3709" y="3464"/>
                      <a:pt x="3810" y="3414"/>
                    </a:cubicBezTo>
                    <a:cubicBezTo>
                      <a:pt x="3892" y="3373"/>
                      <a:pt x="4074" y="3332"/>
                      <a:pt x="4315" y="3332"/>
                    </a:cubicBezTo>
                    <a:cubicBezTo>
                      <a:pt x="4369" y="3332"/>
                      <a:pt x="4427" y="3334"/>
                      <a:pt x="4486" y="3339"/>
                    </a:cubicBezTo>
                    <a:cubicBezTo>
                      <a:pt x="4562" y="3364"/>
                      <a:pt x="4637" y="3364"/>
                      <a:pt x="4737" y="3389"/>
                    </a:cubicBezTo>
                    <a:lnTo>
                      <a:pt x="4837" y="3389"/>
                    </a:lnTo>
                    <a:lnTo>
                      <a:pt x="4937" y="3414"/>
                    </a:lnTo>
                    <a:lnTo>
                      <a:pt x="4988" y="3439"/>
                    </a:lnTo>
                    <a:lnTo>
                      <a:pt x="5038" y="3439"/>
                    </a:lnTo>
                    <a:lnTo>
                      <a:pt x="5113" y="3464"/>
                    </a:lnTo>
                    <a:cubicBezTo>
                      <a:pt x="5163" y="3489"/>
                      <a:pt x="5213" y="3514"/>
                      <a:pt x="5238" y="3539"/>
                    </a:cubicBezTo>
                    <a:cubicBezTo>
                      <a:pt x="5389" y="3615"/>
                      <a:pt x="5464" y="3690"/>
                      <a:pt x="5589" y="3890"/>
                    </a:cubicBezTo>
                    <a:cubicBezTo>
                      <a:pt x="5689" y="4091"/>
                      <a:pt x="5765" y="4417"/>
                      <a:pt x="5815" y="4792"/>
                    </a:cubicBezTo>
                    <a:cubicBezTo>
                      <a:pt x="5840" y="5168"/>
                      <a:pt x="5840" y="5569"/>
                      <a:pt x="5815" y="5996"/>
                    </a:cubicBezTo>
                    <a:cubicBezTo>
                      <a:pt x="5740" y="6848"/>
                      <a:pt x="5589" y="7725"/>
                      <a:pt x="5414" y="8552"/>
                    </a:cubicBezTo>
                    <a:cubicBezTo>
                      <a:pt x="5238" y="9379"/>
                      <a:pt x="5063" y="10181"/>
                      <a:pt x="4862" y="10933"/>
                    </a:cubicBezTo>
                    <a:cubicBezTo>
                      <a:pt x="4511" y="12412"/>
                      <a:pt x="4186" y="13690"/>
                      <a:pt x="3985" y="14592"/>
                    </a:cubicBezTo>
                    <a:cubicBezTo>
                      <a:pt x="3885" y="15043"/>
                      <a:pt x="3835" y="15394"/>
                      <a:pt x="3810" y="15645"/>
                    </a:cubicBezTo>
                    <a:cubicBezTo>
                      <a:pt x="3760" y="15895"/>
                      <a:pt x="3760" y="16021"/>
                      <a:pt x="3760" y="16021"/>
                    </a:cubicBezTo>
                    <a:cubicBezTo>
                      <a:pt x="3760" y="16021"/>
                      <a:pt x="4060" y="15595"/>
                      <a:pt x="4587" y="14843"/>
                    </a:cubicBezTo>
                    <a:cubicBezTo>
                      <a:pt x="5113" y="14091"/>
                      <a:pt x="5865" y="13013"/>
                      <a:pt x="6617" y="11610"/>
                    </a:cubicBezTo>
                    <a:cubicBezTo>
                      <a:pt x="7018" y="10933"/>
                      <a:pt x="7394" y="10156"/>
                      <a:pt x="7770" y="9304"/>
                    </a:cubicBezTo>
                    <a:cubicBezTo>
                      <a:pt x="8120" y="8427"/>
                      <a:pt x="8471" y="7499"/>
                      <a:pt x="8697" y="6422"/>
                    </a:cubicBezTo>
                    <a:cubicBezTo>
                      <a:pt x="8797" y="5895"/>
                      <a:pt x="8897" y="5319"/>
                      <a:pt x="8897" y="4717"/>
                    </a:cubicBezTo>
                    <a:cubicBezTo>
                      <a:pt x="8897" y="4091"/>
                      <a:pt x="8847" y="3389"/>
                      <a:pt x="8547" y="2662"/>
                    </a:cubicBezTo>
                    <a:cubicBezTo>
                      <a:pt x="8271" y="1935"/>
                      <a:pt x="7694" y="1158"/>
                      <a:pt x="6943" y="707"/>
                    </a:cubicBezTo>
                    <a:cubicBezTo>
                      <a:pt x="6767" y="582"/>
                      <a:pt x="6592" y="507"/>
                      <a:pt x="6391" y="432"/>
                    </a:cubicBezTo>
                    <a:lnTo>
                      <a:pt x="6115" y="306"/>
                    </a:lnTo>
                    <a:lnTo>
                      <a:pt x="5790" y="206"/>
                    </a:lnTo>
                    <a:lnTo>
                      <a:pt x="5664" y="181"/>
                    </a:lnTo>
                    <a:lnTo>
                      <a:pt x="5564" y="156"/>
                    </a:lnTo>
                    <a:lnTo>
                      <a:pt x="5414" y="131"/>
                    </a:lnTo>
                    <a:lnTo>
                      <a:pt x="5288" y="106"/>
                    </a:lnTo>
                    <a:cubicBezTo>
                      <a:pt x="5138" y="81"/>
                      <a:pt x="4963" y="56"/>
                      <a:pt x="4787" y="31"/>
                    </a:cubicBezTo>
                    <a:cubicBezTo>
                      <a:pt x="4612" y="12"/>
                      <a:pt x="4428" y="1"/>
                      <a:pt x="423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45"/>
              <p:cNvSpPr/>
              <p:nvPr/>
            </p:nvSpPr>
            <p:spPr>
              <a:xfrm>
                <a:off x="1037499" y="4294293"/>
                <a:ext cx="316916" cy="300920"/>
              </a:xfrm>
              <a:custGeom>
                <a:rect b="b" l="l" r="r" t="t"/>
                <a:pathLst>
                  <a:path extrusionOk="0" h="12661" w="13334">
                    <a:moveTo>
                      <a:pt x="1504" y="0"/>
                    </a:moveTo>
                    <a:cubicBezTo>
                      <a:pt x="1028" y="0"/>
                      <a:pt x="627" y="50"/>
                      <a:pt x="376" y="100"/>
                    </a:cubicBezTo>
                    <a:cubicBezTo>
                      <a:pt x="126" y="151"/>
                      <a:pt x="1" y="176"/>
                      <a:pt x="1" y="176"/>
                    </a:cubicBezTo>
                    <a:cubicBezTo>
                      <a:pt x="1" y="176"/>
                      <a:pt x="1" y="176"/>
                      <a:pt x="1" y="176"/>
                    </a:cubicBezTo>
                    <a:lnTo>
                      <a:pt x="1" y="176"/>
                    </a:lnTo>
                    <a:cubicBezTo>
                      <a:pt x="1" y="176"/>
                      <a:pt x="126" y="226"/>
                      <a:pt x="376" y="276"/>
                    </a:cubicBezTo>
                    <a:cubicBezTo>
                      <a:pt x="602" y="351"/>
                      <a:pt x="953" y="476"/>
                      <a:pt x="1379" y="652"/>
                    </a:cubicBezTo>
                    <a:cubicBezTo>
                      <a:pt x="2206" y="1028"/>
                      <a:pt x="3384" y="1604"/>
                      <a:pt x="4687" y="2406"/>
                    </a:cubicBezTo>
                    <a:cubicBezTo>
                      <a:pt x="5339" y="2807"/>
                      <a:pt x="6041" y="3233"/>
                      <a:pt x="6717" y="3760"/>
                    </a:cubicBezTo>
                    <a:cubicBezTo>
                      <a:pt x="7394" y="4261"/>
                      <a:pt x="8071" y="4812"/>
                      <a:pt x="8672" y="5439"/>
                    </a:cubicBezTo>
                    <a:cubicBezTo>
                      <a:pt x="8948" y="5740"/>
                      <a:pt x="9224" y="6065"/>
                      <a:pt x="9449" y="6391"/>
                    </a:cubicBezTo>
                    <a:cubicBezTo>
                      <a:pt x="9650" y="6717"/>
                      <a:pt x="9800" y="7018"/>
                      <a:pt x="9875" y="7319"/>
                    </a:cubicBezTo>
                    <a:cubicBezTo>
                      <a:pt x="9976" y="7594"/>
                      <a:pt x="9976" y="7845"/>
                      <a:pt x="9925" y="8095"/>
                    </a:cubicBezTo>
                    <a:cubicBezTo>
                      <a:pt x="9875" y="8321"/>
                      <a:pt x="9775" y="8597"/>
                      <a:pt x="9575" y="8872"/>
                    </a:cubicBezTo>
                    <a:lnTo>
                      <a:pt x="9549" y="8923"/>
                    </a:lnTo>
                    <a:lnTo>
                      <a:pt x="9549" y="8923"/>
                    </a:lnTo>
                    <a:lnTo>
                      <a:pt x="9549" y="8923"/>
                    </a:lnTo>
                    <a:lnTo>
                      <a:pt x="9524" y="8948"/>
                    </a:lnTo>
                    <a:cubicBezTo>
                      <a:pt x="9527" y="8945"/>
                      <a:pt x="9529" y="8943"/>
                      <a:pt x="9530" y="8943"/>
                    </a:cubicBezTo>
                    <a:cubicBezTo>
                      <a:pt x="9530" y="8943"/>
                      <a:pt x="9530" y="8945"/>
                      <a:pt x="9529" y="8948"/>
                    </a:cubicBezTo>
                    <a:lnTo>
                      <a:pt x="9529" y="8948"/>
                    </a:lnTo>
                    <a:lnTo>
                      <a:pt x="9424" y="9073"/>
                    </a:lnTo>
                    <a:cubicBezTo>
                      <a:pt x="9374" y="9123"/>
                      <a:pt x="9374" y="9148"/>
                      <a:pt x="9324" y="9198"/>
                    </a:cubicBezTo>
                    <a:cubicBezTo>
                      <a:pt x="9249" y="9273"/>
                      <a:pt x="9174" y="9324"/>
                      <a:pt x="9123" y="9349"/>
                    </a:cubicBezTo>
                    <a:cubicBezTo>
                      <a:pt x="9073" y="9374"/>
                      <a:pt x="9073" y="9374"/>
                      <a:pt x="9023" y="9374"/>
                    </a:cubicBezTo>
                    <a:cubicBezTo>
                      <a:pt x="8998" y="9386"/>
                      <a:pt x="8967" y="9392"/>
                      <a:pt x="8926" y="9392"/>
                    </a:cubicBezTo>
                    <a:cubicBezTo>
                      <a:pt x="8885" y="9392"/>
                      <a:pt x="8835" y="9386"/>
                      <a:pt x="8773" y="9374"/>
                    </a:cubicBezTo>
                    <a:cubicBezTo>
                      <a:pt x="8572" y="9298"/>
                      <a:pt x="8246" y="9148"/>
                      <a:pt x="7920" y="8923"/>
                    </a:cubicBezTo>
                    <a:cubicBezTo>
                      <a:pt x="7595" y="8697"/>
                      <a:pt x="7244" y="8396"/>
                      <a:pt x="6918" y="8095"/>
                    </a:cubicBezTo>
                    <a:cubicBezTo>
                      <a:pt x="6291" y="7494"/>
                      <a:pt x="5665" y="6817"/>
                      <a:pt x="5088" y="6166"/>
                    </a:cubicBezTo>
                    <a:cubicBezTo>
                      <a:pt x="4537" y="5489"/>
                      <a:pt x="3986" y="4837"/>
                      <a:pt x="3509" y="4236"/>
                    </a:cubicBezTo>
                    <a:cubicBezTo>
                      <a:pt x="2507" y="3008"/>
                      <a:pt x="1655" y="1980"/>
                      <a:pt x="1028" y="1253"/>
                    </a:cubicBezTo>
                    <a:cubicBezTo>
                      <a:pt x="727" y="902"/>
                      <a:pt x="452" y="627"/>
                      <a:pt x="276" y="451"/>
                    </a:cubicBezTo>
                    <a:cubicBezTo>
                      <a:pt x="101" y="276"/>
                      <a:pt x="1" y="176"/>
                      <a:pt x="1" y="176"/>
                    </a:cubicBezTo>
                    <a:lnTo>
                      <a:pt x="1" y="176"/>
                    </a:lnTo>
                    <a:cubicBezTo>
                      <a:pt x="1" y="176"/>
                      <a:pt x="151" y="702"/>
                      <a:pt x="452" y="1604"/>
                    </a:cubicBezTo>
                    <a:cubicBezTo>
                      <a:pt x="752" y="2481"/>
                      <a:pt x="1178" y="3760"/>
                      <a:pt x="1855" y="5238"/>
                    </a:cubicBezTo>
                    <a:cubicBezTo>
                      <a:pt x="2181" y="5990"/>
                      <a:pt x="2582" y="6767"/>
                      <a:pt x="3033" y="7594"/>
                    </a:cubicBezTo>
                    <a:cubicBezTo>
                      <a:pt x="3509" y="8421"/>
                      <a:pt x="4061" y="9273"/>
                      <a:pt x="4762" y="10126"/>
                    </a:cubicBezTo>
                    <a:cubicBezTo>
                      <a:pt x="5113" y="10552"/>
                      <a:pt x="5514" y="10978"/>
                      <a:pt x="5991" y="11379"/>
                    </a:cubicBezTo>
                    <a:cubicBezTo>
                      <a:pt x="6467" y="11780"/>
                      <a:pt x="7018" y="12181"/>
                      <a:pt x="7770" y="12456"/>
                    </a:cubicBezTo>
                    <a:cubicBezTo>
                      <a:pt x="8129" y="12569"/>
                      <a:pt x="8508" y="12661"/>
                      <a:pt x="8944" y="12661"/>
                    </a:cubicBezTo>
                    <a:cubicBezTo>
                      <a:pt x="8995" y="12661"/>
                      <a:pt x="9046" y="12660"/>
                      <a:pt x="9098" y="12657"/>
                    </a:cubicBezTo>
                    <a:cubicBezTo>
                      <a:pt x="9139" y="12659"/>
                      <a:pt x="9180" y="12660"/>
                      <a:pt x="9220" y="12660"/>
                    </a:cubicBezTo>
                    <a:cubicBezTo>
                      <a:pt x="9659" y="12660"/>
                      <a:pt x="10112" y="12540"/>
                      <a:pt x="10502" y="12356"/>
                    </a:cubicBezTo>
                    <a:cubicBezTo>
                      <a:pt x="10928" y="12156"/>
                      <a:pt x="11304" y="11905"/>
                      <a:pt x="11605" y="11629"/>
                    </a:cubicBezTo>
                    <a:cubicBezTo>
                      <a:pt x="11755" y="11504"/>
                      <a:pt x="11905" y="11304"/>
                      <a:pt x="12031" y="11153"/>
                    </a:cubicBezTo>
                    <a:lnTo>
                      <a:pt x="12156" y="11003"/>
                    </a:lnTo>
                    <a:lnTo>
                      <a:pt x="12206" y="10953"/>
                    </a:lnTo>
                    <a:lnTo>
                      <a:pt x="12281" y="10852"/>
                    </a:lnTo>
                    <a:lnTo>
                      <a:pt x="12281" y="10827"/>
                    </a:lnTo>
                    <a:lnTo>
                      <a:pt x="12357" y="10727"/>
                    </a:lnTo>
                    <a:cubicBezTo>
                      <a:pt x="12758" y="10126"/>
                      <a:pt x="13083" y="9399"/>
                      <a:pt x="13209" y="8597"/>
                    </a:cubicBezTo>
                    <a:cubicBezTo>
                      <a:pt x="13334" y="7795"/>
                      <a:pt x="13209" y="6968"/>
                      <a:pt x="12958" y="6291"/>
                    </a:cubicBezTo>
                    <a:cubicBezTo>
                      <a:pt x="12707" y="5589"/>
                      <a:pt x="12331" y="5013"/>
                      <a:pt x="11930" y="4511"/>
                    </a:cubicBezTo>
                    <a:cubicBezTo>
                      <a:pt x="11529" y="4010"/>
                      <a:pt x="11103" y="3609"/>
                      <a:pt x="10652" y="3258"/>
                    </a:cubicBezTo>
                    <a:cubicBezTo>
                      <a:pt x="9775" y="2532"/>
                      <a:pt x="8873" y="2005"/>
                      <a:pt x="7996" y="1579"/>
                    </a:cubicBezTo>
                    <a:cubicBezTo>
                      <a:pt x="7118" y="1178"/>
                      <a:pt x="6266" y="852"/>
                      <a:pt x="5464" y="627"/>
                    </a:cubicBezTo>
                    <a:cubicBezTo>
                      <a:pt x="3860" y="151"/>
                      <a:pt x="2482" y="0"/>
                      <a:pt x="15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45"/>
              <p:cNvSpPr/>
              <p:nvPr/>
            </p:nvSpPr>
            <p:spPr>
              <a:xfrm>
                <a:off x="720000" y="4226980"/>
                <a:ext cx="323476" cy="95926"/>
              </a:xfrm>
              <a:custGeom>
                <a:rect b="b" l="l" r="r" t="t"/>
                <a:pathLst>
                  <a:path extrusionOk="0" h="4036" w="13610">
                    <a:moveTo>
                      <a:pt x="777" y="0"/>
                    </a:moveTo>
                    <a:lnTo>
                      <a:pt x="0" y="1930"/>
                    </a:lnTo>
                    <a:cubicBezTo>
                      <a:pt x="1529" y="2531"/>
                      <a:pt x="3509" y="3033"/>
                      <a:pt x="5614" y="3409"/>
                    </a:cubicBezTo>
                    <a:cubicBezTo>
                      <a:pt x="7744" y="3810"/>
                      <a:pt x="9950" y="4035"/>
                      <a:pt x="11855" y="4035"/>
                    </a:cubicBezTo>
                    <a:cubicBezTo>
                      <a:pt x="12481" y="4035"/>
                      <a:pt x="13058" y="4010"/>
                      <a:pt x="13609" y="3960"/>
                    </a:cubicBezTo>
                    <a:lnTo>
                      <a:pt x="13384" y="1880"/>
                    </a:lnTo>
                    <a:cubicBezTo>
                      <a:pt x="12932" y="1930"/>
                      <a:pt x="12406" y="1955"/>
                      <a:pt x="11855" y="1955"/>
                    </a:cubicBezTo>
                    <a:cubicBezTo>
                      <a:pt x="10125" y="1955"/>
                      <a:pt x="7995" y="1729"/>
                      <a:pt x="5990" y="1353"/>
                    </a:cubicBezTo>
                    <a:cubicBezTo>
                      <a:pt x="3985" y="1003"/>
                      <a:pt x="2080" y="501"/>
                      <a:pt x="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45"/>
              <p:cNvSpPr/>
              <p:nvPr/>
            </p:nvSpPr>
            <p:spPr>
              <a:xfrm>
                <a:off x="968404" y="4286544"/>
                <a:ext cx="99491" cy="316322"/>
              </a:xfrm>
              <a:custGeom>
                <a:rect b="b" l="l" r="r" t="t"/>
                <a:pathLst>
                  <a:path extrusionOk="0" h="13309" w="4186">
                    <a:moveTo>
                      <a:pt x="2281" y="0"/>
                    </a:moveTo>
                    <a:cubicBezTo>
                      <a:pt x="777" y="3409"/>
                      <a:pt x="25" y="7544"/>
                      <a:pt x="0" y="11229"/>
                    </a:cubicBezTo>
                    <a:cubicBezTo>
                      <a:pt x="0" y="11930"/>
                      <a:pt x="50" y="12632"/>
                      <a:pt x="101" y="13309"/>
                    </a:cubicBezTo>
                    <a:lnTo>
                      <a:pt x="2181" y="13108"/>
                    </a:lnTo>
                    <a:cubicBezTo>
                      <a:pt x="2131" y="12507"/>
                      <a:pt x="2106" y="11880"/>
                      <a:pt x="2106" y="11229"/>
                    </a:cubicBezTo>
                    <a:cubicBezTo>
                      <a:pt x="2106" y="7845"/>
                      <a:pt x="2832" y="3910"/>
                      <a:pt x="4186" y="853"/>
                    </a:cubicBezTo>
                    <a:lnTo>
                      <a:pt x="228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45"/>
              <p:cNvSpPr/>
              <p:nvPr/>
            </p:nvSpPr>
            <p:spPr>
              <a:xfrm>
                <a:off x="980312" y="4254361"/>
                <a:ext cx="128107" cy="98920"/>
              </a:xfrm>
              <a:custGeom>
                <a:rect b="b" l="l" r="r" t="t"/>
                <a:pathLst>
                  <a:path extrusionOk="0" h="4162" w="5390">
                    <a:moveTo>
                      <a:pt x="2707" y="1"/>
                    </a:moveTo>
                    <a:cubicBezTo>
                      <a:pt x="1" y="1"/>
                      <a:pt x="1" y="4161"/>
                      <a:pt x="2707" y="4161"/>
                    </a:cubicBezTo>
                    <a:cubicBezTo>
                      <a:pt x="5389" y="4161"/>
                      <a:pt x="5389" y="1"/>
                      <a:pt x="270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4" name="Google Shape;384;p45"/>
            <p:cNvSpPr/>
            <p:nvPr/>
          </p:nvSpPr>
          <p:spPr>
            <a:xfrm flipH="1" rot="-1202736">
              <a:off x="2347914" y="-67984"/>
              <a:ext cx="2106098" cy="474877"/>
            </a:xfrm>
            <a:custGeom>
              <a:rect b="b" l="l" r="r" t="t"/>
              <a:pathLst>
                <a:path extrusionOk="0" h="15447" w="68508">
                  <a:moveTo>
                    <a:pt x="43313" y="0"/>
                  </a:moveTo>
                  <a:cubicBezTo>
                    <a:pt x="39438" y="0"/>
                    <a:pt x="35566" y="236"/>
                    <a:pt x="31724" y="725"/>
                  </a:cubicBezTo>
                  <a:cubicBezTo>
                    <a:pt x="20271" y="2178"/>
                    <a:pt x="8842" y="6239"/>
                    <a:pt x="446" y="14384"/>
                  </a:cubicBezTo>
                  <a:cubicBezTo>
                    <a:pt x="0" y="14810"/>
                    <a:pt x="424" y="15447"/>
                    <a:pt x="917" y="15447"/>
                  </a:cubicBezTo>
                  <a:cubicBezTo>
                    <a:pt x="1061" y="15447"/>
                    <a:pt x="1212" y="15392"/>
                    <a:pt x="1348" y="15261"/>
                  </a:cubicBezTo>
                  <a:cubicBezTo>
                    <a:pt x="9820" y="7041"/>
                    <a:pt x="21374" y="3206"/>
                    <a:pt x="32927" y="1828"/>
                  </a:cubicBezTo>
                  <a:cubicBezTo>
                    <a:pt x="36361" y="1423"/>
                    <a:pt x="39826" y="1229"/>
                    <a:pt x="43297" y="1229"/>
                  </a:cubicBezTo>
                  <a:cubicBezTo>
                    <a:pt x="51430" y="1229"/>
                    <a:pt x="59595" y="2294"/>
                    <a:pt x="67464" y="4209"/>
                  </a:cubicBezTo>
                  <a:cubicBezTo>
                    <a:pt x="67523" y="4224"/>
                    <a:pt x="67580" y="4231"/>
                    <a:pt x="67634" y="4231"/>
                  </a:cubicBezTo>
                  <a:cubicBezTo>
                    <a:pt x="68284" y="4231"/>
                    <a:pt x="68507" y="3191"/>
                    <a:pt x="67790" y="3006"/>
                  </a:cubicBezTo>
                  <a:cubicBezTo>
                    <a:pt x="59796" y="1063"/>
                    <a:pt x="51548" y="0"/>
                    <a:pt x="4331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45"/>
            <p:cNvSpPr/>
            <p:nvPr/>
          </p:nvSpPr>
          <p:spPr>
            <a:xfrm flipH="1" rot="-1202736">
              <a:off x="1886936" y="432190"/>
              <a:ext cx="570179" cy="215596"/>
            </a:xfrm>
            <a:custGeom>
              <a:rect b="b" l="l" r="r" t="t"/>
              <a:pathLst>
                <a:path extrusionOk="0" h="7013" w="18547">
                  <a:moveTo>
                    <a:pt x="6492" y="1"/>
                  </a:moveTo>
                  <a:cubicBezTo>
                    <a:pt x="5890" y="1"/>
                    <a:pt x="5339" y="26"/>
                    <a:pt x="4762" y="101"/>
                  </a:cubicBezTo>
                  <a:cubicBezTo>
                    <a:pt x="4211" y="176"/>
                    <a:pt x="3685" y="277"/>
                    <a:pt x="3183" y="402"/>
                  </a:cubicBezTo>
                  <a:cubicBezTo>
                    <a:pt x="2958" y="477"/>
                    <a:pt x="2707" y="527"/>
                    <a:pt x="2507" y="577"/>
                  </a:cubicBezTo>
                  <a:cubicBezTo>
                    <a:pt x="2281" y="678"/>
                    <a:pt x="2081" y="728"/>
                    <a:pt x="1880" y="828"/>
                  </a:cubicBezTo>
                  <a:cubicBezTo>
                    <a:pt x="1504" y="978"/>
                    <a:pt x="1153" y="1129"/>
                    <a:pt x="878" y="1279"/>
                  </a:cubicBezTo>
                  <a:cubicBezTo>
                    <a:pt x="602" y="1404"/>
                    <a:pt x="376" y="1555"/>
                    <a:pt x="226" y="1655"/>
                  </a:cubicBezTo>
                  <a:cubicBezTo>
                    <a:pt x="76" y="1730"/>
                    <a:pt x="0" y="1805"/>
                    <a:pt x="0" y="1805"/>
                  </a:cubicBezTo>
                  <a:cubicBezTo>
                    <a:pt x="0" y="1805"/>
                    <a:pt x="51" y="1881"/>
                    <a:pt x="176" y="2006"/>
                  </a:cubicBezTo>
                  <a:cubicBezTo>
                    <a:pt x="301" y="2131"/>
                    <a:pt x="502" y="2332"/>
                    <a:pt x="727" y="2507"/>
                  </a:cubicBezTo>
                  <a:cubicBezTo>
                    <a:pt x="978" y="2733"/>
                    <a:pt x="1254" y="2958"/>
                    <a:pt x="1579" y="3209"/>
                  </a:cubicBezTo>
                  <a:cubicBezTo>
                    <a:pt x="1930" y="3434"/>
                    <a:pt x="2281" y="3685"/>
                    <a:pt x="2682" y="3986"/>
                  </a:cubicBezTo>
                  <a:cubicBezTo>
                    <a:pt x="3083" y="4236"/>
                    <a:pt x="3509" y="4512"/>
                    <a:pt x="3960" y="4738"/>
                  </a:cubicBezTo>
                  <a:cubicBezTo>
                    <a:pt x="4412" y="4988"/>
                    <a:pt x="4913" y="5239"/>
                    <a:pt x="5414" y="5439"/>
                  </a:cubicBezTo>
                  <a:cubicBezTo>
                    <a:pt x="6417" y="5866"/>
                    <a:pt x="7519" y="6241"/>
                    <a:pt x="8647" y="6492"/>
                  </a:cubicBezTo>
                  <a:cubicBezTo>
                    <a:pt x="9224" y="6642"/>
                    <a:pt x="9775" y="6743"/>
                    <a:pt x="10351" y="6818"/>
                  </a:cubicBezTo>
                  <a:cubicBezTo>
                    <a:pt x="10928" y="6918"/>
                    <a:pt x="11479" y="6968"/>
                    <a:pt x="12056" y="6993"/>
                  </a:cubicBezTo>
                  <a:cubicBezTo>
                    <a:pt x="12341" y="7006"/>
                    <a:pt x="12624" y="7013"/>
                    <a:pt x="12904" y="7013"/>
                  </a:cubicBezTo>
                  <a:cubicBezTo>
                    <a:pt x="13707" y="7013"/>
                    <a:pt x="14482" y="6961"/>
                    <a:pt x="15189" y="6868"/>
                  </a:cubicBezTo>
                  <a:cubicBezTo>
                    <a:pt x="16141" y="6718"/>
                    <a:pt x="16968" y="6517"/>
                    <a:pt x="17570" y="6342"/>
                  </a:cubicBezTo>
                  <a:cubicBezTo>
                    <a:pt x="17870" y="6241"/>
                    <a:pt x="18121" y="6141"/>
                    <a:pt x="18296" y="6091"/>
                  </a:cubicBezTo>
                  <a:cubicBezTo>
                    <a:pt x="18447" y="6016"/>
                    <a:pt x="18547" y="5966"/>
                    <a:pt x="18547" y="5966"/>
                  </a:cubicBezTo>
                  <a:cubicBezTo>
                    <a:pt x="18547" y="5966"/>
                    <a:pt x="18497" y="5891"/>
                    <a:pt x="18397" y="5740"/>
                  </a:cubicBezTo>
                  <a:cubicBezTo>
                    <a:pt x="18296" y="5615"/>
                    <a:pt x="18146" y="5364"/>
                    <a:pt x="17945" y="5139"/>
                  </a:cubicBezTo>
                  <a:cubicBezTo>
                    <a:pt x="17745" y="4888"/>
                    <a:pt x="17519" y="4612"/>
                    <a:pt x="17219" y="4312"/>
                  </a:cubicBezTo>
                  <a:cubicBezTo>
                    <a:pt x="16918" y="3986"/>
                    <a:pt x="16592" y="3685"/>
                    <a:pt x="16216" y="3384"/>
                  </a:cubicBezTo>
                  <a:cubicBezTo>
                    <a:pt x="15815" y="3058"/>
                    <a:pt x="15414" y="2733"/>
                    <a:pt x="14938" y="2432"/>
                  </a:cubicBezTo>
                  <a:cubicBezTo>
                    <a:pt x="14487" y="2156"/>
                    <a:pt x="13986" y="1881"/>
                    <a:pt x="13459" y="1605"/>
                  </a:cubicBezTo>
                  <a:cubicBezTo>
                    <a:pt x="12958" y="1354"/>
                    <a:pt x="12407" y="1104"/>
                    <a:pt x="11830" y="928"/>
                  </a:cubicBezTo>
                  <a:cubicBezTo>
                    <a:pt x="11254" y="728"/>
                    <a:pt x="10677" y="552"/>
                    <a:pt x="10076" y="402"/>
                  </a:cubicBezTo>
                  <a:cubicBezTo>
                    <a:pt x="9474" y="277"/>
                    <a:pt x="8873" y="176"/>
                    <a:pt x="8271" y="101"/>
                  </a:cubicBezTo>
                  <a:cubicBezTo>
                    <a:pt x="7670" y="26"/>
                    <a:pt x="7068" y="1"/>
                    <a:pt x="64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45"/>
            <p:cNvSpPr/>
            <p:nvPr/>
          </p:nvSpPr>
          <p:spPr>
            <a:xfrm flipH="1" rot="-1202736">
              <a:off x="2084105" y="56876"/>
              <a:ext cx="490064" cy="298693"/>
            </a:xfrm>
            <a:custGeom>
              <a:rect b="b" l="l" r="r" t="t"/>
              <a:pathLst>
                <a:path extrusionOk="0" h="9716" w="15941">
                  <a:moveTo>
                    <a:pt x="13156" y="0"/>
                  </a:moveTo>
                  <a:cubicBezTo>
                    <a:pt x="12955" y="0"/>
                    <a:pt x="12747" y="5"/>
                    <a:pt x="12532" y="16"/>
                  </a:cubicBezTo>
                  <a:cubicBezTo>
                    <a:pt x="12056" y="66"/>
                    <a:pt x="11555" y="116"/>
                    <a:pt x="11029" y="242"/>
                  </a:cubicBezTo>
                  <a:cubicBezTo>
                    <a:pt x="10502" y="342"/>
                    <a:pt x="9951" y="467"/>
                    <a:pt x="9425" y="668"/>
                  </a:cubicBezTo>
                  <a:cubicBezTo>
                    <a:pt x="8873" y="868"/>
                    <a:pt x="8347" y="1069"/>
                    <a:pt x="7821" y="1344"/>
                  </a:cubicBezTo>
                  <a:cubicBezTo>
                    <a:pt x="7294" y="1595"/>
                    <a:pt x="6793" y="1871"/>
                    <a:pt x="6292" y="2197"/>
                  </a:cubicBezTo>
                  <a:cubicBezTo>
                    <a:pt x="5815" y="2522"/>
                    <a:pt x="5364" y="2848"/>
                    <a:pt x="4913" y="3174"/>
                  </a:cubicBezTo>
                  <a:cubicBezTo>
                    <a:pt x="4487" y="3525"/>
                    <a:pt x="4086" y="3901"/>
                    <a:pt x="3710" y="4252"/>
                  </a:cubicBezTo>
                  <a:cubicBezTo>
                    <a:pt x="3334" y="4603"/>
                    <a:pt x="2983" y="4979"/>
                    <a:pt x="2683" y="5354"/>
                  </a:cubicBezTo>
                  <a:cubicBezTo>
                    <a:pt x="2357" y="5705"/>
                    <a:pt x="2081" y="6081"/>
                    <a:pt x="1830" y="6432"/>
                  </a:cubicBezTo>
                  <a:cubicBezTo>
                    <a:pt x="1705" y="6608"/>
                    <a:pt x="1580" y="6783"/>
                    <a:pt x="1455" y="6958"/>
                  </a:cubicBezTo>
                  <a:cubicBezTo>
                    <a:pt x="1329" y="7134"/>
                    <a:pt x="1179" y="7284"/>
                    <a:pt x="1079" y="7460"/>
                  </a:cubicBezTo>
                  <a:cubicBezTo>
                    <a:pt x="828" y="7786"/>
                    <a:pt x="627" y="8086"/>
                    <a:pt x="477" y="8362"/>
                  </a:cubicBezTo>
                  <a:cubicBezTo>
                    <a:pt x="327" y="8613"/>
                    <a:pt x="201" y="8838"/>
                    <a:pt x="126" y="8989"/>
                  </a:cubicBezTo>
                  <a:cubicBezTo>
                    <a:pt x="51" y="9139"/>
                    <a:pt x="1" y="9239"/>
                    <a:pt x="1" y="9239"/>
                  </a:cubicBezTo>
                  <a:cubicBezTo>
                    <a:pt x="1" y="9239"/>
                    <a:pt x="101" y="9264"/>
                    <a:pt x="277" y="9314"/>
                  </a:cubicBezTo>
                  <a:cubicBezTo>
                    <a:pt x="427" y="9365"/>
                    <a:pt x="678" y="9440"/>
                    <a:pt x="978" y="9490"/>
                  </a:cubicBezTo>
                  <a:cubicBezTo>
                    <a:pt x="1279" y="9565"/>
                    <a:pt x="1630" y="9615"/>
                    <a:pt x="2031" y="9665"/>
                  </a:cubicBezTo>
                  <a:cubicBezTo>
                    <a:pt x="2231" y="9690"/>
                    <a:pt x="2432" y="9715"/>
                    <a:pt x="2658" y="9715"/>
                  </a:cubicBezTo>
                  <a:cubicBezTo>
                    <a:pt x="2883" y="9715"/>
                    <a:pt x="3134" y="9690"/>
                    <a:pt x="3384" y="9690"/>
                  </a:cubicBezTo>
                  <a:cubicBezTo>
                    <a:pt x="3886" y="9640"/>
                    <a:pt x="4412" y="9565"/>
                    <a:pt x="4988" y="9465"/>
                  </a:cubicBezTo>
                  <a:cubicBezTo>
                    <a:pt x="5515" y="9339"/>
                    <a:pt x="6041" y="9189"/>
                    <a:pt x="6592" y="8989"/>
                  </a:cubicBezTo>
                  <a:cubicBezTo>
                    <a:pt x="7144" y="8813"/>
                    <a:pt x="7670" y="8588"/>
                    <a:pt x="8171" y="8312"/>
                  </a:cubicBezTo>
                  <a:cubicBezTo>
                    <a:pt x="8698" y="8061"/>
                    <a:pt x="9199" y="7760"/>
                    <a:pt x="9675" y="7460"/>
                  </a:cubicBezTo>
                  <a:cubicBezTo>
                    <a:pt x="10151" y="7159"/>
                    <a:pt x="10602" y="6833"/>
                    <a:pt x="11029" y="6507"/>
                  </a:cubicBezTo>
                  <a:cubicBezTo>
                    <a:pt x="11480" y="6182"/>
                    <a:pt x="11881" y="5831"/>
                    <a:pt x="12257" y="5455"/>
                  </a:cubicBezTo>
                  <a:cubicBezTo>
                    <a:pt x="12633" y="5079"/>
                    <a:pt x="13009" y="4728"/>
                    <a:pt x="13334" y="4352"/>
                  </a:cubicBezTo>
                  <a:cubicBezTo>
                    <a:pt x="13660" y="3976"/>
                    <a:pt x="13961" y="3600"/>
                    <a:pt x="14237" y="3224"/>
                  </a:cubicBezTo>
                  <a:cubicBezTo>
                    <a:pt x="14512" y="2873"/>
                    <a:pt x="14763" y="2522"/>
                    <a:pt x="14963" y="2197"/>
                  </a:cubicBezTo>
                  <a:cubicBezTo>
                    <a:pt x="15189" y="1871"/>
                    <a:pt x="15364" y="1545"/>
                    <a:pt x="15515" y="1269"/>
                  </a:cubicBezTo>
                  <a:cubicBezTo>
                    <a:pt x="15665" y="1019"/>
                    <a:pt x="15765" y="768"/>
                    <a:pt x="15841" y="618"/>
                  </a:cubicBezTo>
                  <a:cubicBezTo>
                    <a:pt x="15916" y="467"/>
                    <a:pt x="15941" y="367"/>
                    <a:pt x="15941" y="367"/>
                  </a:cubicBezTo>
                  <a:cubicBezTo>
                    <a:pt x="15941" y="367"/>
                    <a:pt x="15841" y="342"/>
                    <a:pt x="15690" y="292"/>
                  </a:cubicBezTo>
                  <a:cubicBezTo>
                    <a:pt x="15515" y="267"/>
                    <a:pt x="15264" y="192"/>
                    <a:pt x="14963" y="141"/>
                  </a:cubicBezTo>
                  <a:cubicBezTo>
                    <a:pt x="14494" y="63"/>
                    <a:pt x="13871" y="0"/>
                    <a:pt x="1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45"/>
            <p:cNvSpPr/>
            <p:nvPr/>
          </p:nvSpPr>
          <p:spPr>
            <a:xfrm flipH="1" rot="-1202736">
              <a:off x="2439670" y="244019"/>
              <a:ext cx="443828" cy="411456"/>
            </a:xfrm>
            <a:custGeom>
              <a:rect b="b" l="l" r="r" t="t"/>
              <a:pathLst>
                <a:path extrusionOk="0" h="13384" w="14437">
                  <a:moveTo>
                    <a:pt x="0" y="0"/>
                  </a:moveTo>
                  <a:cubicBezTo>
                    <a:pt x="0" y="0"/>
                    <a:pt x="25" y="101"/>
                    <a:pt x="50" y="276"/>
                  </a:cubicBezTo>
                  <a:cubicBezTo>
                    <a:pt x="100" y="452"/>
                    <a:pt x="151" y="727"/>
                    <a:pt x="251" y="1028"/>
                  </a:cubicBezTo>
                  <a:cubicBezTo>
                    <a:pt x="426" y="1629"/>
                    <a:pt x="777" y="2482"/>
                    <a:pt x="1278" y="3359"/>
                  </a:cubicBezTo>
                  <a:cubicBezTo>
                    <a:pt x="1755" y="4236"/>
                    <a:pt x="2381" y="5188"/>
                    <a:pt x="3133" y="6091"/>
                  </a:cubicBezTo>
                  <a:cubicBezTo>
                    <a:pt x="3885" y="6968"/>
                    <a:pt x="4737" y="7820"/>
                    <a:pt x="5639" y="8597"/>
                  </a:cubicBezTo>
                  <a:cubicBezTo>
                    <a:pt x="6090" y="8973"/>
                    <a:pt x="6567" y="9349"/>
                    <a:pt x="7043" y="9675"/>
                  </a:cubicBezTo>
                  <a:cubicBezTo>
                    <a:pt x="7494" y="10025"/>
                    <a:pt x="7970" y="10326"/>
                    <a:pt x="8446" y="10627"/>
                  </a:cubicBezTo>
                  <a:cubicBezTo>
                    <a:pt x="8922" y="10903"/>
                    <a:pt x="9374" y="11178"/>
                    <a:pt x="9850" y="11429"/>
                  </a:cubicBezTo>
                  <a:cubicBezTo>
                    <a:pt x="10301" y="11655"/>
                    <a:pt x="10752" y="11880"/>
                    <a:pt x="11178" y="12081"/>
                  </a:cubicBezTo>
                  <a:cubicBezTo>
                    <a:pt x="11404" y="12156"/>
                    <a:pt x="11579" y="12256"/>
                    <a:pt x="11805" y="12356"/>
                  </a:cubicBezTo>
                  <a:cubicBezTo>
                    <a:pt x="12005" y="12432"/>
                    <a:pt x="12206" y="12532"/>
                    <a:pt x="12381" y="12607"/>
                  </a:cubicBezTo>
                  <a:cubicBezTo>
                    <a:pt x="12732" y="12757"/>
                    <a:pt x="13108" y="12883"/>
                    <a:pt x="13384" y="13008"/>
                  </a:cubicBezTo>
                  <a:cubicBezTo>
                    <a:pt x="13659" y="13133"/>
                    <a:pt x="13910" y="13208"/>
                    <a:pt x="14085" y="13284"/>
                  </a:cubicBezTo>
                  <a:cubicBezTo>
                    <a:pt x="14261" y="13359"/>
                    <a:pt x="14361" y="13384"/>
                    <a:pt x="14361" y="13384"/>
                  </a:cubicBezTo>
                  <a:cubicBezTo>
                    <a:pt x="14361" y="13384"/>
                    <a:pt x="14386" y="13284"/>
                    <a:pt x="14386" y="13108"/>
                  </a:cubicBezTo>
                  <a:cubicBezTo>
                    <a:pt x="14411" y="12933"/>
                    <a:pt x="14436" y="12657"/>
                    <a:pt x="14436" y="12331"/>
                  </a:cubicBezTo>
                  <a:cubicBezTo>
                    <a:pt x="14436" y="11980"/>
                    <a:pt x="14386" y="11604"/>
                    <a:pt x="14311" y="11153"/>
                  </a:cubicBezTo>
                  <a:cubicBezTo>
                    <a:pt x="14236" y="10677"/>
                    <a:pt x="14110" y="10226"/>
                    <a:pt x="13935" y="9700"/>
                  </a:cubicBezTo>
                  <a:cubicBezTo>
                    <a:pt x="13760" y="9198"/>
                    <a:pt x="13534" y="8672"/>
                    <a:pt x="13258" y="8146"/>
                  </a:cubicBezTo>
                  <a:cubicBezTo>
                    <a:pt x="12983" y="7645"/>
                    <a:pt x="12657" y="7093"/>
                    <a:pt x="12281" y="6592"/>
                  </a:cubicBezTo>
                  <a:cubicBezTo>
                    <a:pt x="11554" y="5564"/>
                    <a:pt x="10652" y="4637"/>
                    <a:pt x="9699" y="3810"/>
                  </a:cubicBezTo>
                  <a:cubicBezTo>
                    <a:pt x="8697" y="2983"/>
                    <a:pt x="7669" y="2281"/>
                    <a:pt x="6592" y="1755"/>
                  </a:cubicBezTo>
                  <a:cubicBezTo>
                    <a:pt x="6065" y="1479"/>
                    <a:pt x="5539" y="1228"/>
                    <a:pt x="5013" y="1028"/>
                  </a:cubicBezTo>
                  <a:cubicBezTo>
                    <a:pt x="4511" y="827"/>
                    <a:pt x="3985" y="677"/>
                    <a:pt x="3509" y="527"/>
                  </a:cubicBezTo>
                  <a:cubicBezTo>
                    <a:pt x="2557" y="251"/>
                    <a:pt x="1704" y="126"/>
                    <a:pt x="1053" y="76"/>
                  </a:cubicBezTo>
                  <a:cubicBezTo>
                    <a:pt x="727" y="25"/>
                    <a:pt x="476"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45"/>
            <p:cNvSpPr/>
            <p:nvPr/>
          </p:nvSpPr>
          <p:spPr>
            <a:xfrm flipH="1" rot="-1202736">
              <a:off x="2559718" y="-237730"/>
              <a:ext cx="365250" cy="401465"/>
            </a:xfrm>
            <a:custGeom>
              <a:rect b="b" l="l" r="r" t="t"/>
              <a:pathLst>
                <a:path extrusionOk="0" h="13059" w="11881">
                  <a:moveTo>
                    <a:pt x="11755" y="1"/>
                  </a:moveTo>
                  <a:cubicBezTo>
                    <a:pt x="11755" y="1"/>
                    <a:pt x="11655" y="1"/>
                    <a:pt x="11479" y="51"/>
                  </a:cubicBezTo>
                  <a:cubicBezTo>
                    <a:pt x="11329" y="126"/>
                    <a:pt x="11078" y="176"/>
                    <a:pt x="10803" y="276"/>
                  </a:cubicBezTo>
                  <a:cubicBezTo>
                    <a:pt x="10527" y="377"/>
                    <a:pt x="10201" y="502"/>
                    <a:pt x="9850" y="652"/>
                  </a:cubicBezTo>
                  <a:cubicBezTo>
                    <a:pt x="9524" y="803"/>
                    <a:pt x="9148" y="953"/>
                    <a:pt x="8747" y="1129"/>
                  </a:cubicBezTo>
                  <a:cubicBezTo>
                    <a:pt x="8346" y="1329"/>
                    <a:pt x="7945" y="1530"/>
                    <a:pt x="7544" y="1780"/>
                  </a:cubicBezTo>
                  <a:cubicBezTo>
                    <a:pt x="7143" y="2006"/>
                    <a:pt x="6692" y="2256"/>
                    <a:pt x="6291" y="2557"/>
                  </a:cubicBezTo>
                  <a:cubicBezTo>
                    <a:pt x="5890" y="2833"/>
                    <a:pt x="5489" y="3159"/>
                    <a:pt x="5088" y="3485"/>
                  </a:cubicBezTo>
                  <a:cubicBezTo>
                    <a:pt x="4687" y="3835"/>
                    <a:pt x="4286" y="4186"/>
                    <a:pt x="3935" y="4562"/>
                  </a:cubicBezTo>
                  <a:cubicBezTo>
                    <a:pt x="3158" y="5339"/>
                    <a:pt x="2507" y="6191"/>
                    <a:pt x="1930" y="7094"/>
                  </a:cubicBezTo>
                  <a:cubicBezTo>
                    <a:pt x="1630" y="7545"/>
                    <a:pt x="1379" y="7996"/>
                    <a:pt x="1153" y="8447"/>
                  </a:cubicBezTo>
                  <a:cubicBezTo>
                    <a:pt x="928" y="8923"/>
                    <a:pt x="752" y="9374"/>
                    <a:pt x="577" y="9800"/>
                  </a:cubicBezTo>
                  <a:cubicBezTo>
                    <a:pt x="427" y="10251"/>
                    <a:pt x="301" y="10678"/>
                    <a:pt x="226" y="11053"/>
                  </a:cubicBezTo>
                  <a:cubicBezTo>
                    <a:pt x="151" y="11429"/>
                    <a:pt x="101" y="11780"/>
                    <a:pt x="51" y="12081"/>
                  </a:cubicBezTo>
                  <a:cubicBezTo>
                    <a:pt x="26" y="12382"/>
                    <a:pt x="26" y="12632"/>
                    <a:pt x="1" y="12783"/>
                  </a:cubicBezTo>
                  <a:cubicBezTo>
                    <a:pt x="1" y="12958"/>
                    <a:pt x="1" y="13058"/>
                    <a:pt x="1" y="13058"/>
                  </a:cubicBezTo>
                  <a:cubicBezTo>
                    <a:pt x="1" y="13058"/>
                    <a:pt x="101" y="13058"/>
                    <a:pt x="276" y="13033"/>
                  </a:cubicBezTo>
                  <a:cubicBezTo>
                    <a:pt x="427" y="13008"/>
                    <a:pt x="702" y="12983"/>
                    <a:pt x="978" y="12933"/>
                  </a:cubicBezTo>
                  <a:cubicBezTo>
                    <a:pt x="1580" y="12833"/>
                    <a:pt x="2356" y="12582"/>
                    <a:pt x="3209" y="12307"/>
                  </a:cubicBezTo>
                  <a:cubicBezTo>
                    <a:pt x="3635" y="12131"/>
                    <a:pt x="4061" y="11981"/>
                    <a:pt x="4487" y="11755"/>
                  </a:cubicBezTo>
                  <a:cubicBezTo>
                    <a:pt x="4938" y="11555"/>
                    <a:pt x="5389" y="11304"/>
                    <a:pt x="5840" y="11028"/>
                  </a:cubicBezTo>
                  <a:cubicBezTo>
                    <a:pt x="6742" y="10477"/>
                    <a:pt x="7620" y="9750"/>
                    <a:pt x="8397" y="8973"/>
                  </a:cubicBezTo>
                  <a:cubicBezTo>
                    <a:pt x="8798" y="8547"/>
                    <a:pt x="9174" y="8121"/>
                    <a:pt x="9524" y="7670"/>
                  </a:cubicBezTo>
                  <a:cubicBezTo>
                    <a:pt x="9875" y="7244"/>
                    <a:pt x="10176" y="6743"/>
                    <a:pt x="10452" y="6266"/>
                  </a:cubicBezTo>
                  <a:cubicBezTo>
                    <a:pt x="10727" y="5765"/>
                    <a:pt x="10978" y="5289"/>
                    <a:pt x="11154" y="4813"/>
                  </a:cubicBezTo>
                  <a:cubicBezTo>
                    <a:pt x="11354" y="4312"/>
                    <a:pt x="11504" y="3810"/>
                    <a:pt x="11630" y="3359"/>
                  </a:cubicBezTo>
                  <a:cubicBezTo>
                    <a:pt x="11680" y="3109"/>
                    <a:pt x="11730" y="2908"/>
                    <a:pt x="11780" y="2682"/>
                  </a:cubicBezTo>
                  <a:cubicBezTo>
                    <a:pt x="11805" y="2457"/>
                    <a:pt x="11830" y="2256"/>
                    <a:pt x="11830" y="2031"/>
                  </a:cubicBezTo>
                  <a:cubicBezTo>
                    <a:pt x="11880" y="1630"/>
                    <a:pt x="11880" y="1254"/>
                    <a:pt x="11855" y="953"/>
                  </a:cubicBezTo>
                  <a:cubicBezTo>
                    <a:pt x="11855" y="652"/>
                    <a:pt x="11805" y="402"/>
                    <a:pt x="11805" y="251"/>
                  </a:cubicBezTo>
                  <a:cubicBezTo>
                    <a:pt x="11780" y="76"/>
                    <a:pt x="11755" y="1"/>
                    <a:pt x="11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45"/>
            <p:cNvSpPr/>
            <p:nvPr/>
          </p:nvSpPr>
          <p:spPr>
            <a:xfrm flipH="1" rot="-1202736">
              <a:off x="2925979" y="84111"/>
              <a:ext cx="347512" cy="410687"/>
            </a:xfrm>
            <a:custGeom>
              <a:rect b="b" l="l" r="r" t="t"/>
              <a:pathLst>
                <a:path extrusionOk="0" h="13359" w="11304">
                  <a:moveTo>
                    <a:pt x="0" y="0"/>
                  </a:moveTo>
                  <a:cubicBezTo>
                    <a:pt x="0" y="0"/>
                    <a:pt x="25" y="101"/>
                    <a:pt x="25" y="276"/>
                  </a:cubicBezTo>
                  <a:cubicBezTo>
                    <a:pt x="50" y="426"/>
                    <a:pt x="75" y="677"/>
                    <a:pt x="150" y="978"/>
                  </a:cubicBezTo>
                  <a:cubicBezTo>
                    <a:pt x="201" y="1254"/>
                    <a:pt x="276" y="1604"/>
                    <a:pt x="401" y="1980"/>
                  </a:cubicBezTo>
                  <a:cubicBezTo>
                    <a:pt x="451" y="2181"/>
                    <a:pt x="501" y="2356"/>
                    <a:pt x="576" y="2557"/>
                  </a:cubicBezTo>
                  <a:cubicBezTo>
                    <a:pt x="627" y="2757"/>
                    <a:pt x="702" y="2958"/>
                    <a:pt x="752" y="3183"/>
                  </a:cubicBezTo>
                  <a:cubicBezTo>
                    <a:pt x="877" y="3584"/>
                    <a:pt x="1028" y="4010"/>
                    <a:pt x="1203" y="4436"/>
                  </a:cubicBezTo>
                  <a:cubicBezTo>
                    <a:pt x="1228" y="4537"/>
                    <a:pt x="1278" y="4637"/>
                    <a:pt x="1328" y="4737"/>
                  </a:cubicBezTo>
                  <a:cubicBezTo>
                    <a:pt x="1379" y="4863"/>
                    <a:pt x="1429" y="4963"/>
                    <a:pt x="1479" y="5088"/>
                  </a:cubicBezTo>
                  <a:cubicBezTo>
                    <a:pt x="1579" y="5314"/>
                    <a:pt x="1679" y="5539"/>
                    <a:pt x="1780" y="5765"/>
                  </a:cubicBezTo>
                  <a:cubicBezTo>
                    <a:pt x="2005" y="6216"/>
                    <a:pt x="2281" y="6617"/>
                    <a:pt x="2556" y="7068"/>
                  </a:cubicBezTo>
                  <a:cubicBezTo>
                    <a:pt x="2832" y="7519"/>
                    <a:pt x="3133" y="7945"/>
                    <a:pt x="3459" y="8346"/>
                  </a:cubicBezTo>
                  <a:cubicBezTo>
                    <a:pt x="4110" y="9223"/>
                    <a:pt x="4837" y="9975"/>
                    <a:pt x="5639" y="10677"/>
                  </a:cubicBezTo>
                  <a:cubicBezTo>
                    <a:pt x="6065" y="11028"/>
                    <a:pt x="6466" y="11329"/>
                    <a:pt x="6892" y="11604"/>
                  </a:cubicBezTo>
                  <a:cubicBezTo>
                    <a:pt x="7293" y="11880"/>
                    <a:pt x="7744" y="12131"/>
                    <a:pt x="8145" y="12356"/>
                  </a:cubicBezTo>
                  <a:cubicBezTo>
                    <a:pt x="8346" y="12457"/>
                    <a:pt x="8546" y="12557"/>
                    <a:pt x="8747" y="12632"/>
                  </a:cubicBezTo>
                  <a:cubicBezTo>
                    <a:pt x="8947" y="12707"/>
                    <a:pt x="9123" y="12807"/>
                    <a:pt x="9323" y="12858"/>
                  </a:cubicBezTo>
                  <a:cubicBezTo>
                    <a:pt x="9699" y="13008"/>
                    <a:pt x="10025" y="13108"/>
                    <a:pt x="10326" y="13183"/>
                  </a:cubicBezTo>
                  <a:cubicBezTo>
                    <a:pt x="10602" y="13259"/>
                    <a:pt x="10852" y="13284"/>
                    <a:pt x="11028" y="13334"/>
                  </a:cubicBezTo>
                  <a:cubicBezTo>
                    <a:pt x="11178" y="13359"/>
                    <a:pt x="11278" y="13359"/>
                    <a:pt x="11278" y="13359"/>
                  </a:cubicBezTo>
                  <a:cubicBezTo>
                    <a:pt x="11278" y="13359"/>
                    <a:pt x="11303" y="13259"/>
                    <a:pt x="11303" y="13108"/>
                  </a:cubicBezTo>
                  <a:cubicBezTo>
                    <a:pt x="11303" y="12933"/>
                    <a:pt x="11303" y="12682"/>
                    <a:pt x="11303" y="12381"/>
                  </a:cubicBezTo>
                  <a:cubicBezTo>
                    <a:pt x="11278" y="11780"/>
                    <a:pt x="11178" y="11003"/>
                    <a:pt x="11003" y="10126"/>
                  </a:cubicBezTo>
                  <a:cubicBezTo>
                    <a:pt x="10902" y="9675"/>
                    <a:pt x="10802" y="9223"/>
                    <a:pt x="10652" y="8747"/>
                  </a:cubicBezTo>
                  <a:cubicBezTo>
                    <a:pt x="10501" y="8296"/>
                    <a:pt x="10301" y="7795"/>
                    <a:pt x="10100" y="7319"/>
                  </a:cubicBezTo>
                  <a:cubicBezTo>
                    <a:pt x="9674" y="6366"/>
                    <a:pt x="9073" y="5414"/>
                    <a:pt x="8396" y="4512"/>
                  </a:cubicBezTo>
                  <a:cubicBezTo>
                    <a:pt x="8045" y="4086"/>
                    <a:pt x="7669" y="3634"/>
                    <a:pt x="7268" y="3233"/>
                  </a:cubicBezTo>
                  <a:cubicBezTo>
                    <a:pt x="6892" y="2832"/>
                    <a:pt x="6441" y="2482"/>
                    <a:pt x="5990" y="2131"/>
                  </a:cubicBezTo>
                  <a:cubicBezTo>
                    <a:pt x="5790" y="1980"/>
                    <a:pt x="5564" y="1805"/>
                    <a:pt x="5338" y="1655"/>
                  </a:cubicBezTo>
                  <a:cubicBezTo>
                    <a:pt x="5113" y="1504"/>
                    <a:pt x="4887" y="1379"/>
                    <a:pt x="4637" y="1228"/>
                  </a:cubicBezTo>
                  <a:cubicBezTo>
                    <a:pt x="4160" y="978"/>
                    <a:pt x="3684" y="752"/>
                    <a:pt x="3258" y="577"/>
                  </a:cubicBezTo>
                  <a:cubicBezTo>
                    <a:pt x="3033" y="502"/>
                    <a:pt x="2832" y="401"/>
                    <a:pt x="2607" y="351"/>
                  </a:cubicBezTo>
                  <a:cubicBezTo>
                    <a:pt x="2406" y="301"/>
                    <a:pt x="2206" y="251"/>
                    <a:pt x="2005" y="201"/>
                  </a:cubicBezTo>
                  <a:cubicBezTo>
                    <a:pt x="1629" y="126"/>
                    <a:pt x="1278" y="76"/>
                    <a:pt x="977" y="51"/>
                  </a:cubicBezTo>
                  <a:cubicBezTo>
                    <a:pt x="702" y="0"/>
                    <a:pt x="451"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45"/>
            <p:cNvSpPr/>
            <p:nvPr/>
          </p:nvSpPr>
          <p:spPr>
            <a:xfrm flipH="1" rot="-1202736">
              <a:off x="2948826" y="-399110"/>
              <a:ext cx="360608" cy="434574"/>
            </a:xfrm>
            <a:custGeom>
              <a:rect b="b" l="l" r="r" t="t"/>
              <a:pathLst>
                <a:path extrusionOk="0" h="14136" w="11730">
                  <a:moveTo>
                    <a:pt x="11554" y="0"/>
                  </a:moveTo>
                  <a:cubicBezTo>
                    <a:pt x="11554" y="0"/>
                    <a:pt x="11454" y="25"/>
                    <a:pt x="11303" y="75"/>
                  </a:cubicBezTo>
                  <a:cubicBezTo>
                    <a:pt x="11153" y="151"/>
                    <a:pt x="10902" y="226"/>
                    <a:pt x="10627" y="351"/>
                  </a:cubicBezTo>
                  <a:cubicBezTo>
                    <a:pt x="10326" y="476"/>
                    <a:pt x="10025" y="627"/>
                    <a:pt x="9674" y="802"/>
                  </a:cubicBezTo>
                  <a:cubicBezTo>
                    <a:pt x="9349" y="978"/>
                    <a:pt x="8973" y="1178"/>
                    <a:pt x="8547" y="1404"/>
                  </a:cubicBezTo>
                  <a:cubicBezTo>
                    <a:pt x="8171" y="1629"/>
                    <a:pt x="7745" y="1880"/>
                    <a:pt x="7369" y="2156"/>
                  </a:cubicBezTo>
                  <a:cubicBezTo>
                    <a:pt x="6968" y="2431"/>
                    <a:pt x="6541" y="2707"/>
                    <a:pt x="6140" y="3033"/>
                  </a:cubicBezTo>
                  <a:cubicBezTo>
                    <a:pt x="5739" y="3359"/>
                    <a:pt x="5338" y="3709"/>
                    <a:pt x="4937" y="4085"/>
                  </a:cubicBezTo>
                  <a:cubicBezTo>
                    <a:pt x="4536" y="4461"/>
                    <a:pt x="4161" y="4862"/>
                    <a:pt x="3810" y="5263"/>
                  </a:cubicBezTo>
                  <a:cubicBezTo>
                    <a:pt x="3058" y="6090"/>
                    <a:pt x="2406" y="6993"/>
                    <a:pt x="1830" y="7945"/>
                  </a:cubicBezTo>
                  <a:cubicBezTo>
                    <a:pt x="1554" y="8421"/>
                    <a:pt x="1328" y="8897"/>
                    <a:pt x="1103" y="9374"/>
                  </a:cubicBezTo>
                  <a:cubicBezTo>
                    <a:pt x="877" y="9875"/>
                    <a:pt x="702" y="10351"/>
                    <a:pt x="551" y="10802"/>
                  </a:cubicBezTo>
                  <a:cubicBezTo>
                    <a:pt x="401" y="11253"/>
                    <a:pt x="276" y="11679"/>
                    <a:pt x="201" y="12080"/>
                  </a:cubicBezTo>
                  <a:cubicBezTo>
                    <a:pt x="125" y="12481"/>
                    <a:pt x="75" y="12832"/>
                    <a:pt x="50" y="13133"/>
                  </a:cubicBezTo>
                  <a:cubicBezTo>
                    <a:pt x="0" y="13434"/>
                    <a:pt x="25" y="13709"/>
                    <a:pt x="0" y="13860"/>
                  </a:cubicBezTo>
                  <a:cubicBezTo>
                    <a:pt x="0" y="14035"/>
                    <a:pt x="0" y="14136"/>
                    <a:pt x="0" y="14136"/>
                  </a:cubicBezTo>
                  <a:cubicBezTo>
                    <a:pt x="0" y="14136"/>
                    <a:pt x="100" y="14136"/>
                    <a:pt x="276" y="14110"/>
                  </a:cubicBezTo>
                  <a:cubicBezTo>
                    <a:pt x="426" y="14060"/>
                    <a:pt x="702" y="14035"/>
                    <a:pt x="1003" y="13960"/>
                  </a:cubicBezTo>
                  <a:cubicBezTo>
                    <a:pt x="1579" y="13835"/>
                    <a:pt x="2381" y="13534"/>
                    <a:pt x="3258" y="13183"/>
                  </a:cubicBezTo>
                  <a:cubicBezTo>
                    <a:pt x="3684" y="13008"/>
                    <a:pt x="4135" y="12807"/>
                    <a:pt x="4562" y="12557"/>
                  </a:cubicBezTo>
                  <a:cubicBezTo>
                    <a:pt x="5013" y="12331"/>
                    <a:pt x="5464" y="12030"/>
                    <a:pt x="5915" y="11704"/>
                  </a:cubicBezTo>
                  <a:cubicBezTo>
                    <a:pt x="6366" y="11404"/>
                    <a:pt x="6817" y="11053"/>
                    <a:pt x="7243" y="10652"/>
                  </a:cubicBezTo>
                  <a:cubicBezTo>
                    <a:pt x="7669" y="10276"/>
                    <a:pt x="8095" y="9850"/>
                    <a:pt x="8471" y="9424"/>
                  </a:cubicBezTo>
                  <a:cubicBezTo>
                    <a:pt x="8872" y="8973"/>
                    <a:pt x="9248" y="8496"/>
                    <a:pt x="9574" y="8020"/>
                  </a:cubicBezTo>
                  <a:cubicBezTo>
                    <a:pt x="9925" y="7544"/>
                    <a:pt x="10226" y="7018"/>
                    <a:pt x="10476" y="6516"/>
                  </a:cubicBezTo>
                  <a:cubicBezTo>
                    <a:pt x="10752" y="5990"/>
                    <a:pt x="10978" y="5489"/>
                    <a:pt x="11153" y="4963"/>
                  </a:cubicBezTo>
                  <a:cubicBezTo>
                    <a:pt x="11328" y="4436"/>
                    <a:pt x="11454" y="3935"/>
                    <a:pt x="11554" y="3459"/>
                  </a:cubicBezTo>
                  <a:cubicBezTo>
                    <a:pt x="11604" y="3208"/>
                    <a:pt x="11654" y="2983"/>
                    <a:pt x="11679" y="2757"/>
                  </a:cubicBezTo>
                  <a:cubicBezTo>
                    <a:pt x="11704" y="2531"/>
                    <a:pt x="11729" y="2306"/>
                    <a:pt x="11729" y="2080"/>
                  </a:cubicBezTo>
                  <a:cubicBezTo>
                    <a:pt x="11729" y="1654"/>
                    <a:pt x="11729" y="1303"/>
                    <a:pt x="11704" y="978"/>
                  </a:cubicBezTo>
                  <a:cubicBezTo>
                    <a:pt x="11679" y="677"/>
                    <a:pt x="11629" y="426"/>
                    <a:pt x="11629" y="251"/>
                  </a:cubicBezTo>
                  <a:cubicBezTo>
                    <a:pt x="11579" y="100"/>
                    <a:pt x="11554" y="0"/>
                    <a:pt x="115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45"/>
            <p:cNvSpPr/>
            <p:nvPr/>
          </p:nvSpPr>
          <p:spPr>
            <a:xfrm flipH="1" rot="-1202736">
              <a:off x="3339515" y="-12425"/>
              <a:ext cx="409150" cy="359839"/>
            </a:xfrm>
            <a:custGeom>
              <a:rect b="b" l="l" r="r" t="t"/>
              <a:pathLst>
                <a:path extrusionOk="0" h="11705" w="13309">
                  <a:moveTo>
                    <a:pt x="2005" y="1"/>
                  </a:moveTo>
                  <a:cubicBezTo>
                    <a:pt x="1604" y="1"/>
                    <a:pt x="1253" y="1"/>
                    <a:pt x="952" y="51"/>
                  </a:cubicBezTo>
                  <a:cubicBezTo>
                    <a:pt x="677" y="76"/>
                    <a:pt x="426" y="126"/>
                    <a:pt x="251" y="126"/>
                  </a:cubicBezTo>
                  <a:cubicBezTo>
                    <a:pt x="75" y="176"/>
                    <a:pt x="0" y="201"/>
                    <a:pt x="0" y="201"/>
                  </a:cubicBezTo>
                  <a:cubicBezTo>
                    <a:pt x="0" y="201"/>
                    <a:pt x="25" y="276"/>
                    <a:pt x="75" y="452"/>
                  </a:cubicBezTo>
                  <a:cubicBezTo>
                    <a:pt x="125" y="602"/>
                    <a:pt x="201" y="853"/>
                    <a:pt x="326" y="1128"/>
                  </a:cubicBezTo>
                  <a:cubicBezTo>
                    <a:pt x="426" y="1404"/>
                    <a:pt x="577" y="1705"/>
                    <a:pt x="777" y="2056"/>
                  </a:cubicBezTo>
                  <a:cubicBezTo>
                    <a:pt x="852" y="2231"/>
                    <a:pt x="978" y="2407"/>
                    <a:pt x="1078" y="2607"/>
                  </a:cubicBezTo>
                  <a:cubicBezTo>
                    <a:pt x="1153" y="2782"/>
                    <a:pt x="1253" y="2983"/>
                    <a:pt x="1354" y="3184"/>
                  </a:cubicBezTo>
                  <a:cubicBezTo>
                    <a:pt x="1579" y="3559"/>
                    <a:pt x="1780" y="3935"/>
                    <a:pt x="2030" y="4311"/>
                  </a:cubicBezTo>
                  <a:cubicBezTo>
                    <a:pt x="2281" y="4687"/>
                    <a:pt x="2582" y="5113"/>
                    <a:pt x="2882" y="5514"/>
                  </a:cubicBezTo>
                  <a:cubicBezTo>
                    <a:pt x="3183" y="5915"/>
                    <a:pt x="3534" y="6266"/>
                    <a:pt x="3860" y="6667"/>
                  </a:cubicBezTo>
                  <a:cubicBezTo>
                    <a:pt x="4211" y="7043"/>
                    <a:pt x="4587" y="7419"/>
                    <a:pt x="4988" y="7770"/>
                  </a:cubicBezTo>
                  <a:cubicBezTo>
                    <a:pt x="5364" y="8121"/>
                    <a:pt x="5765" y="8447"/>
                    <a:pt x="6191" y="8773"/>
                  </a:cubicBezTo>
                  <a:cubicBezTo>
                    <a:pt x="6617" y="9073"/>
                    <a:pt x="7043" y="9374"/>
                    <a:pt x="7494" y="9650"/>
                  </a:cubicBezTo>
                  <a:cubicBezTo>
                    <a:pt x="8371" y="10176"/>
                    <a:pt x="9273" y="10627"/>
                    <a:pt x="10100" y="10928"/>
                  </a:cubicBezTo>
                  <a:cubicBezTo>
                    <a:pt x="10953" y="11254"/>
                    <a:pt x="11729" y="11479"/>
                    <a:pt x="12331" y="11580"/>
                  </a:cubicBezTo>
                  <a:cubicBezTo>
                    <a:pt x="12607" y="11630"/>
                    <a:pt x="12882" y="11655"/>
                    <a:pt x="13033" y="11680"/>
                  </a:cubicBezTo>
                  <a:cubicBezTo>
                    <a:pt x="13208" y="11705"/>
                    <a:pt x="13308" y="11705"/>
                    <a:pt x="13308" y="11705"/>
                  </a:cubicBezTo>
                  <a:cubicBezTo>
                    <a:pt x="13308" y="11705"/>
                    <a:pt x="13308" y="11605"/>
                    <a:pt x="13308" y="11454"/>
                  </a:cubicBezTo>
                  <a:cubicBezTo>
                    <a:pt x="13283" y="11279"/>
                    <a:pt x="13283" y="11028"/>
                    <a:pt x="13258" y="10727"/>
                  </a:cubicBezTo>
                  <a:cubicBezTo>
                    <a:pt x="13233" y="10427"/>
                    <a:pt x="13158" y="10076"/>
                    <a:pt x="13083" y="9675"/>
                  </a:cubicBezTo>
                  <a:cubicBezTo>
                    <a:pt x="13008" y="9299"/>
                    <a:pt x="12882" y="8873"/>
                    <a:pt x="12732" y="8447"/>
                  </a:cubicBezTo>
                  <a:cubicBezTo>
                    <a:pt x="12582" y="7996"/>
                    <a:pt x="12406" y="7544"/>
                    <a:pt x="12181" y="7068"/>
                  </a:cubicBezTo>
                  <a:cubicBezTo>
                    <a:pt x="11955" y="6617"/>
                    <a:pt x="11679" y="6141"/>
                    <a:pt x="11404" y="5690"/>
                  </a:cubicBezTo>
                  <a:cubicBezTo>
                    <a:pt x="11103" y="5214"/>
                    <a:pt x="10752" y="4762"/>
                    <a:pt x="10376" y="4336"/>
                  </a:cubicBezTo>
                  <a:cubicBezTo>
                    <a:pt x="10000" y="3910"/>
                    <a:pt x="9599" y="3509"/>
                    <a:pt x="9173" y="3108"/>
                  </a:cubicBezTo>
                  <a:cubicBezTo>
                    <a:pt x="8747" y="2732"/>
                    <a:pt x="8271" y="2356"/>
                    <a:pt x="7820" y="2031"/>
                  </a:cubicBezTo>
                  <a:cubicBezTo>
                    <a:pt x="7344" y="1705"/>
                    <a:pt x="6842" y="1429"/>
                    <a:pt x="6341" y="1178"/>
                  </a:cubicBezTo>
                  <a:cubicBezTo>
                    <a:pt x="5815" y="928"/>
                    <a:pt x="5338" y="702"/>
                    <a:pt x="4812" y="527"/>
                  </a:cubicBezTo>
                  <a:cubicBezTo>
                    <a:pt x="4286" y="351"/>
                    <a:pt x="3785" y="226"/>
                    <a:pt x="3308" y="126"/>
                  </a:cubicBezTo>
                  <a:cubicBezTo>
                    <a:pt x="3058" y="76"/>
                    <a:pt x="2832" y="51"/>
                    <a:pt x="2632" y="26"/>
                  </a:cubicBezTo>
                  <a:cubicBezTo>
                    <a:pt x="2406" y="1"/>
                    <a:pt x="2206" y="1"/>
                    <a:pt x="20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45"/>
            <p:cNvSpPr/>
            <p:nvPr/>
          </p:nvSpPr>
          <p:spPr>
            <a:xfrm flipH="1" rot="-1202736">
              <a:off x="3428772" y="-501243"/>
              <a:ext cx="320551" cy="462304"/>
            </a:xfrm>
            <a:custGeom>
              <a:rect b="b" l="l" r="r" t="t"/>
              <a:pathLst>
                <a:path extrusionOk="0" h="15038" w="10427">
                  <a:moveTo>
                    <a:pt x="10276" y="0"/>
                  </a:moveTo>
                  <a:cubicBezTo>
                    <a:pt x="10276" y="0"/>
                    <a:pt x="10176" y="25"/>
                    <a:pt x="10025" y="75"/>
                  </a:cubicBezTo>
                  <a:cubicBezTo>
                    <a:pt x="9850" y="125"/>
                    <a:pt x="9599" y="201"/>
                    <a:pt x="9323" y="326"/>
                  </a:cubicBezTo>
                  <a:cubicBezTo>
                    <a:pt x="9048" y="426"/>
                    <a:pt x="8722" y="577"/>
                    <a:pt x="8346" y="777"/>
                  </a:cubicBezTo>
                  <a:cubicBezTo>
                    <a:pt x="7995" y="952"/>
                    <a:pt x="7619" y="1178"/>
                    <a:pt x="7218" y="1404"/>
                  </a:cubicBezTo>
                  <a:cubicBezTo>
                    <a:pt x="6842" y="1679"/>
                    <a:pt x="6441" y="1955"/>
                    <a:pt x="6040" y="2256"/>
                  </a:cubicBezTo>
                  <a:cubicBezTo>
                    <a:pt x="5639" y="2582"/>
                    <a:pt x="5238" y="2907"/>
                    <a:pt x="4837" y="3283"/>
                  </a:cubicBezTo>
                  <a:cubicBezTo>
                    <a:pt x="4060" y="4035"/>
                    <a:pt x="3358" y="4887"/>
                    <a:pt x="2732" y="5815"/>
                  </a:cubicBezTo>
                  <a:cubicBezTo>
                    <a:pt x="2080" y="6742"/>
                    <a:pt x="1529" y="7745"/>
                    <a:pt x="1128" y="8747"/>
                  </a:cubicBezTo>
                  <a:cubicBezTo>
                    <a:pt x="702" y="9750"/>
                    <a:pt x="401" y="10752"/>
                    <a:pt x="226" y="11679"/>
                  </a:cubicBezTo>
                  <a:cubicBezTo>
                    <a:pt x="50" y="12607"/>
                    <a:pt x="0" y="13434"/>
                    <a:pt x="0" y="14035"/>
                  </a:cubicBezTo>
                  <a:cubicBezTo>
                    <a:pt x="0" y="14336"/>
                    <a:pt x="25" y="14612"/>
                    <a:pt x="25" y="14762"/>
                  </a:cubicBezTo>
                  <a:cubicBezTo>
                    <a:pt x="50" y="14938"/>
                    <a:pt x="50" y="15038"/>
                    <a:pt x="50" y="15038"/>
                  </a:cubicBezTo>
                  <a:cubicBezTo>
                    <a:pt x="50" y="15038"/>
                    <a:pt x="150" y="15013"/>
                    <a:pt x="326" y="14988"/>
                  </a:cubicBezTo>
                  <a:cubicBezTo>
                    <a:pt x="476" y="14938"/>
                    <a:pt x="752" y="14862"/>
                    <a:pt x="1028" y="14762"/>
                  </a:cubicBezTo>
                  <a:cubicBezTo>
                    <a:pt x="1604" y="14562"/>
                    <a:pt x="2381" y="14236"/>
                    <a:pt x="3183" y="13760"/>
                  </a:cubicBezTo>
                  <a:cubicBezTo>
                    <a:pt x="3985" y="13283"/>
                    <a:pt x="4862" y="12682"/>
                    <a:pt x="5664" y="11930"/>
                  </a:cubicBezTo>
                  <a:cubicBezTo>
                    <a:pt x="6466" y="11203"/>
                    <a:pt x="7218" y="10326"/>
                    <a:pt x="7870" y="9374"/>
                  </a:cubicBezTo>
                  <a:cubicBezTo>
                    <a:pt x="8521" y="8421"/>
                    <a:pt x="9073" y="7394"/>
                    <a:pt x="9474" y="6366"/>
                  </a:cubicBezTo>
                  <a:cubicBezTo>
                    <a:pt x="9674" y="5865"/>
                    <a:pt x="9875" y="5364"/>
                    <a:pt x="10000" y="4837"/>
                  </a:cubicBezTo>
                  <a:cubicBezTo>
                    <a:pt x="10125" y="4336"/>
                    <a:pt x="10226" y="3835"/>
                    <a:pt x="10276" y="3384"/>
                  </a:cubicBezTo>
                  <a:cubicBezTo>
                    <a:pt x="10351" y="2907"/>
                    <a:pt x="10401" y="2456"/>
                    <a:pt x="10401" y="2055"/>
                  </a:cubicBezTo>
                  <a:cubicBezTo>
                    <a:pt x="10426" y="1654"/>
                    <a:pt x="10426" y="1303"/>
                    <a:pt x="10401" y="978"/>
                  </a:cubicBezTo>
                  <a:cubicBezTo>
                    <a:pt x="10376" y="677"/>
                    <a:pt x="10351" y="426"/>
                    <a:pt x="10326" y="251"/>
                  </a:cubicBezTo>
                  <a:cubicBezTo>
                    <a:pt x="10301" y="100"/>
                    <a:pt x="10276" y="0"/>
                    <a:pt x="10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45"/>
            <p:cNvSpPr/>
            <p:nvPr/>
          </p:nvSpPr>
          <p:spPr>
            <a:xfrm flipH="1" rot="-1202736">
              <a:off x="2563638" y="54996"/>
              <a:ext cx="191125" cy="163365"/>
            </a:xfrm>
            <a:custGeom>
              <a:rect b="b" l="l" r="r" t="t"/>
              <a:pathLst>
                <a:path extrusionOk="0" h="5314" w="6217">
                  <a:moveTo>
                    <a:pt x="5617" y="1"/>
                  </a:moveTo>
                  <a:cubicBezTo>
                    <a:pt x="5526" y="1"/>
                    <a:pt x="5432" y="36"/>
                    <a:pt x="5348" y="120"/>
                  </a:cubicBezTo>
                  <a:cubicBezTo>
                    <a:pt x="3744" y="1699"/>
                    <a:pt x="2015" y="3152"/>
                    <a:pt x="336" y="4606"/>
                  </a:cubicBezTo>
                  <a:cubicBezTo>
                    <a:pt x="0" y="4882"/>
                    <a:pt x="302" y="5314"/>
                    <a:pt x="641" y="5314"/>
                  </a:cubicBezTo>
                  <a:cubicBezTo>
                    <a:pt x="732" y="5314"/>
                    <a:pt x="827" y="5282"/>
                    <a:pt x="912" y="5207"/>
                  </a:cubicBezTo>
                  <a:cubicBezTo>
                    <a:pt x="2616" y="3729"/>
                    <a:pt x="4321" y="2300"/>
                    <a:pt x="5925" y="721"/>
                  </a:cubicBezTo>
                  <a:cubicBezTo>
                    <a:pt x="6217" y="429"/>
                    <a:pt x="5934" y="1"/>
                    <a:pt x="56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5"/>
            <p:cNvSpPr/>
            <p:nvPr/>
          </p:nvSpPr>
          <p:spPr>
            <a:xfrm flipH="1" rot="-1202736">
              <a:off x="3245348" y="-16168"/>
              <a:ext cx="196013" cy="205882"/>
            </a:xfrm>
            <a:custGeom>
              <a:rect b="b" l="l" r="r" t="t"/>
              <a:pathLst>
                <a:path extrusionOk="0" h="6697" w="6376">
                  <a:moveTo>
                    <a:pt x="570" y="0"/>
                  </a:moveTo>
                  <a:cubicBezTo>
                    <a:pt x="272" y="0"/>
                    <a:pt x="1" y="419"/>
                    <a:pt x="248" y="723"/>
                  </a:cubicBezTo>
                  <a:cubicBezTo>
                    <a:pt x="1852" y="2803"/>
                    <a:pt x="3531" y="4808"/>
                    <a:pt x="5461" y="6588"/>
                  </a:cubicBezTo>
                  <a:cubicBezTo>
                    <a:pt x="5548" y="6664"/>
                    <a:pt x="5645" y="6696"/>
                    <a:pt x="5739" y="6696"/>
                  </a:cubicBezTo>
                  <a:cubicBezTo>
                    <a:pt x="6076" y="6696"/>
                    <a:pt x="6376" y="6280"/>
                    <a:pt x="6062" y="5986"/>
                  </a:cubicBezTo>
                  <a:cubicBezTo>
                    <a:pt x="4107" y="4207"/>
                    <a:pt x="2453" y="2227"/>
                    <a:pt x="849" y="146"/>
                  </a:cubicBezTo>
                  <a:cubicBezTo>
                    <a:pt x="764" y="43"/>
                    <a:pt x="666" y="0"/>
                    <a:pt x="5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45"/>
            <p:cNvSpPr/>
            <p:nvPr/>
          </p:nvSpPr>
          <p:spPr>
            <a:xfrm flipH="1" rot="-1202736">
              <a:off x="3374733" y="-244907"/>
              <a:ext cx="132899" cy="207357"/>
            </a:xfrm>
            <a:custGeom>
              <a:rect b="b" l="l" r="r" t="t"/>
              <a:pathLst>
                <a:path extrusionOk="0" h="6745" w="4323">
                  <a:moveTo>
                    <a:pt x="3816" y="0"/>
                  </a:moveTo>
                  <a:cubicBezTo>
                    <a:pt x="3649" y="0"/>
                    <a:pt x="3478" y="85"/>
                    <a:pt x="3399" y="282"/>
                  </a:cubicBezTo>
                  <a:cubicBezTo>
                    <a:pt x="2547" y="2337"/>
                    <a:pt x="1369" y="4242"/>
                    <a:pt x="191" y="6122"/>
                  </a:cubicBezTo>
                  <a:cubicBezTo>
                    <a:pt x="0" y="6451"/>
                    <a:pt x="290" y="6745"/>
                    <a:pt x="577" y="6745"/>
                  </a:cubicBezTo>
                  <a:cubicBezTo>
                    <a:pt x="705" y="6745"/>
                    <a:pt x="833" y="6687"/>
                    <a:pt x="918" y="6548"/>
                  </a:cubicBezTo>
                  <a:cubicBezTo>
                    <a:pt x="2146" y="4593"/>
                    <a:pt x="3324" y="2638"/>
                    <a:pt x="4201" y="508"/>
                  </a:cubicBezTo>
                  <a:cubicBezTo>
                    <a:pt x="4323" y="203"/>
                    <a:pt x="4075" y="0"/>
                    <a:pt x="38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45"/>
            <p:cNvSpPr/>
            <p:nvPr/>
          </p:nvSpPr>
          <p:spPr>
            <a:xfrm flipH="1" rot="-1202736">
              <a:off x="2829928" y="124671"/>
              <a:ext cx="162350" cy="178306"/>
            </a:xfrm>
            <a:custGeom>
              <a:rect b="b" l="l" r="r" t="t"/>
              <a:pathLst>
                <a:path extrusionOk="0" h="5800" w="5281">
                  <a:moveTo>
                    <a:pt x="637" y="0"/>
                  </a:moveTo>
                  <a:cubicBezTo>
                    <a:pt x="300" y="0"/>
                    <a:pt x="0" y="417"/>
                    <a:pt x="314" y="711"/>
                  </a:cubicBezTo>
                  <a:cubicBezTo>
                    <a:pt x="1918" y="2139"/>
                    <a:pt x="3020" y="3944"/>
                    <a:pt x="4324" y="5623"/>
                  </a:cubicBezTo>
                  <a:cubicBezTo>
                    <a:pt x="4419" y="5748"/>
                    <a:pt x="4549" y="5799"/>
                    <a:pt x="4677" y="5799"/>
                  </a:cubicBezTo>
                  <a:cubicBezTo>
                    <a:pt x="4985" y="5799"/>
                    <a:pt x="5281" y="5498"/>
                    <a:pt x="5051" y="5197"/>
                  </a:cubicBezTo>
                  <a:cubicBezTo>
                    <a:pt x="3697" y="3467"/>
                    <a:pt x="2569" y="1613"/>
                    <a:pt x="915" y="109"/>
                  </a:cubicBezTo>
                  <a:cubicBezTo>
                    <a:pt x="828" y="33"/>
                    <a:pt x="731" y="0"/>
                    <a:pt x="6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45"/>
            <p:cNvSpPr/>
            <p:nvPr/>
          </p:nvSpPr>
          <p:spPr>
            <a:xfrm flipH="1" rot="-1202736">
              <a:off x="2811586" y="271646"/>
              <a:ext cx="143874" cy="96500"/>
            </a:xfrm>
            <a:custGeom>
              <a:rect b="b" l="l" r="r" t="t"/>
              <a:pathLst>
                <a:path extrusionOk="0" h="3139" w="4680">
                  <a:moveTo>
                    <a:pt x="2235" y="0"/>
                  </a:moveTo>
                  <a:cubicBezTo>
                    <a:pt x="255" y="0"/>
                    <a:pt x="0" y="3138"/>
                    <a:pt x="2524" y="3138"/>
                  </a:cubicBezTo>
                  <a:cubicBezTo>
                    <a:pt x="4429" y="3138"/>
                    <a:pt x="4679" y="81"/>
                    <a:pt x="2374" y="5"/>
                  </a:cubicBezTo>
                  <a:cubicBezTo>
                    <a:pt x="2327" y="2"/>
                    <a:pt x="2280" y="0"/>
                    <a:pt x="22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45"/>
            <p:cNvSpPr/>
            <p:nvPr/>
          </p:nvSpPr>
          <p:spPr>
            <a:xfrm flipH="1" rot="-1202736">
              <a:off x="3253953" y="148775"/>
              <a:ext cx="143874" cy="96500"/>
            </a:xfrm>
            <a:custGeom>
              <a:rect b="b" l="l" r="r" t="t"/>
              <a:pathLst>
                <a:path extrusionOk="0" h="3139" w="4680">
                  <a:moveTo>
                    <a:pt x="2260" y="0"/>
                  </a:moveTo>
                  <a:cubicBezTo>
                    <a:pt x="279" y="0"/>
                    <a:pt x="1" y="3138"/>
                    <a:pt x="2549" y="3138"/>
                  </a:cubicBezTo>
                  <a:cubicBezTo>
                    <a:pt x="4454" y="3138"/>
                    <a:pt x="4679" y="56"/>
                    <a:pt x="2398" y="5"/>
                  </a:cubicBezTo>
                  <a:cubicBezTo>
                    <a:pt x="2351" y="2"/>
                    <a:pt x="2305" y="0"/>
                    <a:pt x="22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45"/>
            <p:cNvSpPr/>
            <p:nvPr/>
          </p:nvSpPr>
          <p:spPr>
            <a:xfrm flipH="1" rot="-1202736">
              <a:off x="3289647" y="-263716"/>
              <a:ext cx="143874" cy="96500"/>
            </a:xfrm>
            <a:custGeom>
              <a:rect b="b" l="l" r="r" t="t"/>
              <a:pathLst>
                <a:path extrusionOk="0" h="3139" w="4680">
                  <a:moveTo>
                    <a:pt x="2259" y="1"/>
                  </a:moveTo>
                  <a:cubicBezTo>
                    <a:pt x="256" y="1"/>
                    <a:pt x="1" y="3139"/>
                    <a:pt x="2525" y="3139"/>
                  </a:cubicBezTo>
                  <a:cubicBezTo>
                    <a:pt x="4454" y="3139"/>
                    <a:pt x="4680" y="56"/>
                    <a:pt x="2399" y="6"/>
                  </a:cubicBezTo>
                  <a:cubicBezTo>
                    <a:pt x="2352" y="2"/>
                    <a:pt x="2305" y="1"/>
                    <a:pt x="225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45"/>
            <p:cNvSpPr/>
            <p:nvPr/>
          </p:nvSpPr>
          <p:spPr>
            <a:xfrm flipH="1" rot="-1202736">
              <a:off x="2887777" y="189912"/>
              <a:ext cx="107168" cy="72583"/>
            </a:xfrm>
            <a:custGeom>
              <a:rect b="b" l="l" r="r" t="t"/>
              <a:pathLst>
                <a:path extrusionOk="0" h="2361" w="3486">
                  <a:moveTo>
                    <a:pt x="1666" y="0"/>
                  </a:moveTo>
                  <a:cubicBezTo>
                    <a:pt x="192" y="0"/>
                    <a:pt x="0" y="2336"/>
                    <a:pt x="1882" y="2361"/>
                  </a:cubicBezTo>
                  <a:cubicBezTo>
                    <a:pt x="3310" y="2361"/>
                    <a:pt x="3486" y="55"/>
                    <a:pt x="1782"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45"/>
            <p:cNvSpPr/>
            <p:nvPr/>
          </p:nvSpPr>
          <p:spPr>
            <a:xfrm flipH="1" rot="-1202736">
              <a:off x="3246774" y="58771"/>
              <a:ext cx="107936" cy="72583"/>
            </a:xfrm>
            <a:custGeom>
              <a:rect b="b" l="l" r="r" t="t"/>
              <a:pathLst>
                <a:path extrusionOk="0" h="2361" w="3511">
                  <a:moveTo>
                    <a:pt x="1666" y="0"/>
                  </a:moveTo>
                  <a:cubicBezTo>
                    <a:pt x="191" y="0"/>
                    <a:pt x="0" y="2336"/>
                    <a:pt x="1907" y="2361"/>
                  </a:cubicBezTo>
                  <a:cubicBezTo>
                    <a:pt x="3335" y="2361"/>
                    <a:pt x="3511" y="55"/>
                    <a:pt x="1781"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45"/>
            <p:cNvSpPr/>
            <p:nvPr/>
          </p:nvSpPr>
          <p:spPr>
            <a:xfrm flipH="1" rot="-1202736">
              <a:off x="3410691" y="-193779"/>
              <a:ext cx="107660" cy="71845"/>
            </a:xfrm>
            <a:custGeom>
              <a:rect b="b" l="l" r="r" t="t"/>
              <a:pathLst>
                <a:path extrusionOk="0" h="2337" w="3502">
                  <a:moveTo>
                    <a:pt x="1667" y="1"/>
                  </a:moveTo>
                  <a:cubicBezTo>
                    <a:pt x="192" y="1"/>
                    <a:pt x="0" y="2336"/>
                    <a:pt x="1882" y="2336"/>
                  </a:cubicBezTo>
                  <a:cubicBezTo>
                    <a:pt x="1890" y="2336"/>
                    <a:pt x="1897" y="2336"/>
                    <a:pt x="1905" y="2336"/>
                  </a:cubicBezTo>
                  <a:cubicBezTo>
                    <a:pt x="3313" y="2336"/>
                    <a:pt x="3502" y="30"/>
                    <a:pt x="1782" y="5"/>
                  </a:cubicBezTo>
                  <a:cubicBezTo>
                    <a:pt x="1743" y="2"/>
                    <a:pt x="1704" y="1"/>
                    <a:pt x="16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45"/>
            <p:cNvSpPr/>
            <p:nvPr/>
          </p:nvSpPr>
          <p:spPr>
            <a:xfrm flipH="1" rot="-1202736">
              <a:off x="2485864" y="35344"/>
              <a:ext cx="143567" cy="96562"/>
            </a:xfrm>
            <a:custGeom>
              <a:rect b="b" l="l" r="r" t="t"/>
              <a:pathLst>
                <a:path extrusionOk="0" h="3141" w="4670">
                  <a:moveTo>
                    <a:pt x="2203" y="1"/>
                  </a:moveTo>
                  <a:cubicBezTo>
                    <a:pt x="244" y="1"/>
                    <a:pt x="0" y="3116"/>
                    <a:pt x="2514" y="3140"/>
                  </a:cubicBezTo>
                  <a:cubicBezTo>
                    <a:pt x="4419" y="3140"/>
                    <a:pt x="4670" y="57"/>
                    <a:pt x="2364" y="7"/>
                  </a:cubicBezTo>
                  <a:cubicBezTo>
                    <a:pt x="2309" y="3"/>
                    <a:pt x="2256" y="1"/>
                    <a:pt x="22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45"/>
            <p:cNvSpPr/>
            <p:nvPr/>
          </p:nvSpPr>
          <p:spPr>
            <a:xfrm flipH="1" rot="-1202736">
              <a:off x="2606250" y="61190"/>
              <a:ext cx="107936" cy="72613"/>
            </a:xfrm>
            <a:custGeom>
              <a:rect b="b" l="l" r="r" t="t"/>
              <a:pathLst>
                <a:path extrusionOk="0" h="2362" w="3511">
                  <a:moveTo>
                    <a:pt x="1666" y="1"/>
                  </a:moveTo>
                  <a:cubicBezTo>
                    <a:pt x="191" y="1"/>
                    <a:pt x="1" y="2337"/>
                    <a:pt x="1907" y="2361"/>
                  </a:cubicBezTo>
                  <a:cubicBezTo>
                    <a:pt x="3335" y="2361"/>
                    <a:pt x="3511" y="55"/>
                    <a:pt x="1782" y="5"/>
                  </a:cubicBezTo>
                  <a:cubicBezTo>
                    <a:pt x="1742" y="2"/>
                    <a:pt x="1704" y="1"/>
                    <a:pt x="16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45"/>
            <p:cNvSpPr/>
            <p:nvPr/>
          </p:nvSpPr>
          <p:spPr>
            <a:xfrm flipH="1" rot="-1202736">
              <a:off x="3785332" y="-564564"/>
              <a:ext cx="273546" cy="492524"/>
            </a:xfrm>
            <a:custGeom>
              <a:rect b="b" l="l" r="r" t="t"/>
              <a:pathLst>
                <a:path extrusionOk="0" h="16021" w="8898">
                  <a:moveTo>
                    <a:pt x="4239" y="1"/>
                  </a:moveTo>
                  <a:cubicBezTo>
                    <a:pt x="3672" y="1"/>
                    <a:pt x="3052" y="99"/>
                    <a:pt x="2431" y="381"/>
                  </a:cubicBezTo>
                  <a:cubicBezTo>
                    <a:pt x="2005" y="582"/>
                    <a:pt x="1629" y="858"/>
                    <a:pt x="1328" y="1183"/>
                  </a:cubicBezTo>
                  <a:cubicBezTo>
                    <a:pt x="1003" y="1484"/>
                    <a:pt x="777" y="1860"/>
                    <a:pt x="602" y="2186"/>
                  </a:cubicBezTo>
                  <a:cubicBezTo>
                    <a:pt x="251" y="2888"/>
                    <a:pt x="125" y="3564"/>
                    <a:pt x="50" y="4166"/>
                  </a:cubicBezTo>
                  <a:cubicBezTo>
                    <a:pt x="0" y="4767"/>
                    <a:pt x="0" y="5344"/>
                    <a:pt x="25" y="5895"/>
                  </a:cubicBezTo>
                  <a:cubicBezTo>
                    <a:pt x="100" y="6973"/>
                    <a:pt x="301" y="7950"/>
                    <a:pt x="552" y="8853"/>
                  </a:cubicBezTo>
                  <a:cubicBezTo>
                    <a:pt x="802" y="9755"/>
                    <a:pt x="1078" y="10557"/>
                    <a:pt x="1354" y="11309"/>
                  </a:cubicBezTo>
                  <a:cubicBezTo>
                    <a:pt x="1930" y="12788"/>
                    <a:pt x="2557" y="13965"/>
                    <a:pt x="3008" y="14767"/>
                  </a:cubicBezTo>
                  <a:cubicBezTo>
                    <a:pt x="3233" y="15194"/>
                    <a:pt x="3434" y="15494"/>
                    <a:pt x="3559" y="15695"/>
                  </a:cubicBezTo>
                  <a:cubicBezTo>
                    <a:pt x="3684" y="15920"/>
                    <a:pt x="3760" y="16021"/>
                    <a:pt x="3760" y="16021"/>
                  </a:cubicBezTo>
                  <a:cubicBezTo>
                    <a:pt x="3760" y="16021"/>
                    <a:pt x="3760" y="15895"/>
                    <a:pt x="3734" y="15645"/>
                  </a:cubicBezTo>
                  <a:cubicBezTo>
                    <a:pt x="3734" y="15394"/>
                    <a:pt x="3709" y="15018"/>
                    <a:pt x="3659" y="14567"/>
                  </a:cubicBezTo>
                  <a:cubicBezTo>
                    <a:pt x="3609" y="14116"/>
                    <a:pt x="3559" y="13564"/>
                    <a:pt x="3509" y="12938"/>
                  </a:cubicBezTo>
                  <a:cubicBezTo>
                    <a:pt x="3434" y="12311"/>
                    <a:pt x="3359" y="11610"/>
                    <a:pt x="3283" y="10833"/>
                  </a:cubicBezTo>
                  <a:cubicBezTo>
                    <a:pt x="3208" y="10081"/>
                    <a:pt x="3133" y="9279"/>
                    <a:pt x="3058" y="8427"/>
                  </a:cubicBezTo>
                  <a:cubicBezTo>
                    <a:pt x="3008" y="7574"/>
                    <a:pt x="2983" y="6697"/>
                    <a:pt x="3033" y="5845"/>
                  </a:cubicBezTo>
                  <a:cubicBezTo>
                    <a:pt x="3058" y="5419"/>
                    <a:pt x="3083" y="4993"/>
                    <a:pt x="3183" y="4617"/>
                  </a:cubicBezTo>
                  <a:cubicBezTo>
                    <a:pt x="3258" y="4241"/>
                    <a:pt x="3359" y="3915"/>
                    <a:pt x="3484" y="3715"/>
                  </a:cubicBezTo>
                  <a:cubicBezTo>
                    <a:pt x="3634" y="3514"/>
                    <a:pt x="3709" y="3464"/>
                    <a:pt x="3810" y="3414"/>
                  </a:cubicBezTo>
                  <a:cubicBezTo>
                    <a:pt x="3892" y="3373"/>
                    <a:pt x="4074" y="3332"/>
                    <a:pt x="4315" y="3332"/>
                  </a:cubicBezTo>
                  <a:cubicBezTo>
                    <a:pt x="4369" y="3332"/>
                    <a:pt x="4427" y="3334"/>
                    <a:pt x="4486" y="3339"/>
                  </a:cubicBezTo>
                  <a:cubicBezTo>
                    <a:pt x="4562" y="3364"/>
                    <a:pt x="4637" y="3364"/>
                    <a:pt x="4737" y="3389"/>
                  </a:cubicBezTo>
                  <a:lnTo>
                    <a:pt x="4837" y="3389"/>
                  </a:lnTo>
                  <a:lnTo>
                    <a:pt x="4937" y="3414"/>
                  </a:lnTo>
                  <a:lnTo>
                    <a:pt x="4988" y="3439"/>
                  </a:lnTo>
                  <a:lnTo>
                    <a:pt x="5038" y="3439"/>
                  </a:lnTo>
                  <a:lnTo>
                    <a:pt x="5113" y="3464"/>
                  </a:lnTo>
                  <a:cubicBezTo>
                    <a:pt x="5163" y="3489"/>
                    <a:pt x="5213" y="3514"/>
                    <a:pt x="5238" y="3539"/>
                  </a:cubicBezTo>
                  <a:cubicBezTo>
                    <a:pt x="5389" y="3615"/>
                    <a:pt x="5464" y="3690"/>
                    <a:pt x="5589" y="3890"/>
                  </a:cubicBezTo>
                  <a:cubicBezTo>
                    <a:pt x="5689" y="4091"/>
                    <a:pt x="5765" y="4417"/>
                    <a:pt x="5815" y="4792"/>
                  </a:cubicBezTo>
                  <a:cubicBezTo>
                    <a:pt x="5840" y="5168"/>
                    <a:pt x="5840" y="5569"/>
                    <a:pt x="5815" y="5996"/>
                  </a:cubicBezTo>
                  <a:cubicBezTo>
                    <a:pt x="5740" y="6848"/>
                    <a:pt x="5589" y="7725"/>
                    <a:pt x="5414" y="8552"/>
                  </a:cubicBezTo>
                  <a:cubicBezTo>
                    <a:pt x="5238" y="9379"/>
                    <a:pt x="5063" y="10181"/>
                    <a:pt x="4862" y="10933"/>
                  </a:cubicBezTo>
                  <a:cubicBezTo>
                    <a:pt x="4511" y="12412"/>
                    <a:pt x="4186" y="13690"/>
                    <a:pt x="3985" y="14592"/>
                  </a:cubicBezTo>
                  <a:cubicBezTo>
                    <a:pt x="3885" y="15043"/>
                    <a:pt x="3835" y="15394"/>
                    <a:pt x="3810" y="15645"/>
                  </a:cubicBezTo>
                  <a:cubicBezTo>
                    <a:pt x="3760" y="15895"/>
                    <a:pt x="3760" y="16021"/>
                    <a:pt x="3760" y="16021"/>
                  </a:cubicBezTo>
                  <a:cubicBezTo>
                    <a:pt x="3760" y="16021"/>
                    <a:pt x="4060" y="15595"/>
                    <a:pt x="4587" y="14843"/>
                  </a:cubicBezTo>
                  <a:cubicBezTo>
                    <a:pt x="5113" y="14091"/>
                    <a:pt x="5865" y="13013"/>
                    <a:pt x="6617" y="11610"/>
                  </a:cubicBezTo>
                  <a:cubicBezTo>
                    <a:pt x="7018" y="10933"/>
                    <a:pt x="7394" y="10156"/>
                    <a:pt x="7770" y="9304"/>
                  </a:cubicBezTo>
                  <a:cubicBezTo>
                    <a:pt x="8120" y="8427"/>
                    <a:pt x="8471" y="7499"/>
                    <a:pt x="8697" y="6422"/>
                  </a:cubicBezTo>
                  <a:cubicBezTo>
                    <a:pt x="8797" y="5895"/>
                    <a:pt x="8897" y="5319"/>
                    <a:pt x="8897" y="4717"/>
                  </a:cubicBezTo>
                  <a:cubicBezTo>
                    <a:pt x="8897" y="4091"/>
                    <a:pt x="8847" y="3389"/>
                    <a:pt x="8547" y="2662"/>
                  </a:cubicBezTo>
                  <a:cubicBezTo>
                    <a:pt x="8271" y="1935"/>
                    <a:pt x="7694" y="1158"/>
                    <a:pt x="6943" y="707"/>
                  </a:cubicBezTo>
                  <a:cubicBezTo>
                    <a:pt x="6767" y="582"/>
                    <a:pt x="6592" y="507"/>
                    <a:pt x="6391" y="432"/>
                  </a:cubicBezTo>
                  <a:lnTo>
                    <a:pt x="6115" y="306"/>
                  </a:lnTo>
                  <a:lnTo>
                    <a:pt x="5790" y="206"/>
                  </a:lnTo>
                  <a:lnTo>
                    <a:pt x="5664" y="181"/>
                  </a:lnTo>
                  <a:lnTo>
                    <a:pt x="5564" y="156"/>
                  </a:lnTo>
                  <a:lnTo>
                    <a:pt x="5414" y="131"/>
                  </a:lnTo>
                  <a:lnTo>
                    <a:pt x="5288" y="106"/>
                  </a:lnTo>
                  <a:cubicBezTo>
                    <a:pt x="5138" y="81"/>
                    <a:pt x="4963" y="56"/>
                    <a:pt x="4787" y="31"/>
                  </a:cubicBezTo>
                  <a:cubicBezTo>
                    <a:pt x="4612" y="12"/>
                    <a:pt x="4428" y="1"/>
                    <a:pt x="423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45"/>
            <p:cNvSpPr/>
            <p:nvPr/>
          </p:nvSpPr>
          <p:spPr>
            <a:xfrm flipH="1" rot="-1202736">
              <a:off x="3693813" y="-40824"/>
              <a:ext cx="409919" cy="389229"/>
            </a:xfrm>
            <a:custGeom>
              <a:rect b="b" l="l" r="r" t="t"/>
              <a:pathLst>
                <a:path extrusionOk="0" h="12661" w="13334">
                  <a:moveTo>
                    <a:pt x="1504" y="0"/>
                  </a:moveTo>
                  <a:cubicBezTo>
                    <a:pt x="1028" y="0"/>
                    <a:pt x="627" y="50"/>
                    <a:pt x="376" y="100"/>
                  </a:cubicBezTo>
                  <a:cubicBezTo>
                    <a:pt x="126" y="151"/>
                    <a:pt x="1" y="176"/>
                    <a:pt x="1" y="176"/>
                  </a:cubicBezTo>
                  <a:cubicBezTo>
                    <a:pt x="1" y="176"/>
                    <a:pt x="1" y="176"/>
                    <a:pt x="1" y="176"/>
                  </a:cubicBezTo>
                  <a:lnTo>
                    <a:pt x="1" y="176"/>
                  </a:lnTo>
                  <a:cubicBezTo>
                    <a:pt x="1" y="176"/>
                    <a:pt x="126" y="226"/>
                    <a:pt x="376" y="276"/>
                  </a:cubicBezTo>
                  <a:cubicBezTo>
                    <a:pt x="602" y="351"/>
                    <a:pt x="953" y="476"/>
                    <a:pt x="1379" y="652"/>
                  </a:cubicBezTo>
                  <a:cubicBezTo>
                    <a:pt x="2206" y="1028"/>
                    <a:pt x="3384" y="1604"/>
                    <a:pt x="4687" y="2406"/>
                  </a:cubicBezTo>
                  <a:cubicBezTo>
                    <a:pt x="5339" y="2807"/>
                    <a:pt x="6041" y="3233"/>
                    <a:pt x="6717" y="3760"/>
                  </a:cubicBezTo>
                  <a:cubicBezTo>
                    <a:pt x="7394" y="4261"/>
                    <a:pt x="8071" y="4812"/>
                    <a:pt x="8672" y="5439"/>
                  </a:cubicBezTo>
                  <a:cubicBezTo>
                    <a:pt x="8948" y="5740"/>
                    <a:pt x="9224" y="6065"/>
                    <a:pt x="9449" y="6391"/>
                  </a:cubicBezTo>
                  <a:cubicBezTo>
                    <a:pt x="9650" y="6717"/>
                    <a:pt x="9800" y="7018"/>
                    <a:pt x="9875" y="7319"/>
                  </a:cubicBezTo>
                  <a:cubicBezTo>
                    <a:pt x="9976" y="7594"/>
                    <a:pt x="9976" y="7845"/>
                    <a:pt x="9925" y="8095"/>
                  </a:cubicBezTo>
                  <a:cubicBezTo>
                    <a:pt x="9875" y="8321"/>
                    <a:pt x="9775" y="8597"/>
                    <a:pt x="9575" y="8872"/>
                  </a:cubicBezTo>
                  <a:lnTo>
                    <a:pt x="9549" y="8923"/>
                  </a:lnTo>
                  <a:lnTo>
                    <a:pt x="9549" y="8923"/>
                  </a:lnTo>
                  <a:lnTo>
                    <a:pt x="9549" y="8923"/>
                  </a:lnTo>
                  <a:lnTo>
                    <a:pt x="9524" y="8948"/>
                  </a:lnTo>
                  <a:cubicBezTo>
                    <a:pt x="9527" y="8945"/>
                    <a:pt x="9529" y="8943"/>
                    <a:pt x="9530" y="8943"/>
                  </a:cubicBezTo>
                  <a:cubicBezTo>
                    <a:pt x="9530" y="8943"/>
                    <a:pt x="9530" y="8945"/>
                    <a:pt x="9529" y="8948"/>
                  </a:cubicBezTo>
                  <a:lnTo>
                    <a:pt x="9529" y="8948"/>
                  </a:lnTo>
                  <a:lnTo>
                    <a:pt x="9424" y="9073"/>
                  </a:lnTo>
                  <a:cubicBezTo>
                    <a:pt x="9374" y="9123"/>
                    <a:pt x="9374" y="9148"/>
                    <a:pt x="9324" y="9198"/>
                  </a:cubicBezTo>
                  <a:cubicBezTo>
                    <a:pt x="9249" y="9273"/>
                    <a:pt x="9174" y="9324"/>
                    <a:pt x="9123" y="9349"/>
                  </a:cubicBezTo>
                  <a:cubicBezTo>
                    <a:pt x="9073" y="9374"/>
                    <a:pt x="9073" y="9374"/>
                    <a:pt x="9023" y="9374"/>
                  </a:cubicBezTo>
                  <a:cubicBezTo>
                    <a:pt x="8998" y="9386"/>
                    <a:pt x="8967" y="9392"/>
                    <a:pt x="8926" y="9392"/>
                  </a:cubicBezTo>
                  <a:cubicBezTo>
                    <a:pt x="8885" y="9392"/>
                    <a:pt x="8835" y="9386"/>
                    <a:pt x="8773" y="9374"/>
                  </a:cubicBezTo>
                  <a:cubicBezTo>
                    <a:pt x="8572" y="9298"/>
                    <a:pt x="8246" y="9148"/>
                    <a:pt x="7920" y="8923"/>
                  </a:cubicBezTo>
                  <a:cubicBezTo>
                    <a:pt x="7595" y="8697"/>
                    <a:pt x="7244" y="8396"/>
                    <a:pt x="6918" y="8095"/>
                  </a:cubicBezTo>
                  <a:cubicBezTo>
                    <a:pt x="6291" y="7494"/>
                    <a:pt x="5665" y="6817"/>
                    <a:pt x="5088" y="6166"/>
                  </a:cubicBezTo>
                  <a:cubicBezTo>
                    <a:pt x="4537" y="5489"/>
                    <a:pt x="3986" y="4837"/>
                    <a:pt x="3509" y="4236"/>
                  </a:cubicBezTo>
                  <a:cubicBezTo>
                    <a:pt x="2507" y="3008"/>
                    <a:pt x="1655" y="1980"/>
                    <a:pt x="1028" y="1253"/>
                  </a:cubicBezTo>
                  <a:cubicBezTo>
                    <a:pt x="727" y="902"/>
                    <a:pt x="452" y="627"/>
                    <a:pt x="276" y="451"/>
                  </a:cubicBezTo>
                  <a:cubicBezTo>
                    <a:pt x="101" y="276"/>
                    <a:pt x="1" y="176"/>
                    <a:pt x="1" y="176"/>
                  </a:cubicBezTo>
                  <a:lnTo>
                    <a:pt x="1" y="176"/>
                  </a:lnTo>
                  <a:cubicBezTo>
                    <a:pt x="1" y="176"/>
                    <a:pt x="151" y="702"/>
                    <a:pt x="452" y="1604"/>
                  </a:cubicBezTo>
                  <a:cubicBezTo>
                    <a:pt x="752" y="2481"/>
                    <a:pt x="1178" y="3760"/>
                    <a:pt x="1855" y="5238"/>
                  </a:cubicBezTo>
                  <a:cubicBezTo>
                    <a:pt x="2181" y="5990"/>
                    <a:pt x="2582" y="6767"/>
                    <a:pt x="3033" y="7594"/>
                  </a:cubicBezTo>
                  <a:cubicBezTo>
                    <a:pt x="3509" y="8421"/>
                    <a:pt x="4061" y="9273"/>
                    <a:pt x="4762" y="10126"/>
                  </a:cubicBezTo>
                  <a:cubicBezTo>
                    <a:pt x="5113" y="10552"/>
                    <a:pt x="5514" y="10978"/>
                    <a:pt x="5991" y="11379"/>
                  </a:cubicBezTo>
                  <a:cubicBezTo>
                    <a:pt x="6467" y="11780"/>
                    <a:pt x="7018" y="12181"/>
                    <a:pt x="7770" y="12456"/>
                  </a:cubicBezTo>
                  <a:cubicBezTo>
                    <a:pt x="8129" y="12569"/>
                    <a:pt x="8508" y="12661"/>
                    <a:pt x="8944" y="12661"/>
                  </a:cubicBezTo>
                  <a:cubicBezTo>
                    <a:pt x="8995" y="12661"/>
                    <a:pt x="9046" y="12660"/>
                    <a:pt x="9098" y="12657"/>
                  </a:cubicBezTo>
                  <a:cubicBezTo>
                    <a:pt x="9139" y="12659"/>
                    <a:pt x="9180" y="12660"/>
                    <a:pt x="9220" y="12660"/>
                  </a:cubicBezTo>
                  <a:cubicBezTo>
                    <a:pt x="9659" y="12660"/>
                    <a:pt x="10112" y="12540"/>
                    <a:pt x="10502" y="12356"/>
                  </a:cubicBezTo>
                  <a:cubicBezTo>
                    <a:pt x="10928" y="12156"/>
                    <a:pt x="11304" y="11905"/>
                    <a:pt x="11605" y="11629"/>
                  </a:cubicBezTo>
                  <a:cubicBezTo>
                    <a:pt x="11755" y="11504"/>
                    <a:pt x="11905" y="11304"/>
                    <a:pt x="12031" y="11153"/>
                  </a:cubicBezTo>
                  <a:lnTo>
                    <a:pt x="12156" y="11003"/>
                  </a:lnTo>
                  <a:lnTo>
                    <a:pt x="12206" y="10953"/>
                  </a:lnTo>
                  <a:lnTo>
                    <a:pt x="12281" y="10852"/>
                  </a:lnTo>
                  <a:lnTo>
                    <a:pt x="12281" y="10827"/>
                  </a:lnTo>
                  <a:lnTo>
                    <a:pt x="12357" y="10727"/>
                  </a:lnTo>
                  <a:cubicBezTo>
                    <a:pt x="12758" y="10126"/>
                    <a:pt x="13083" y="9399"/>
                    <a:pt x="13209" y="8597"/>
                  </a:cubicBezTo>
                  <a:cubicBezTo>
                    <a:pt x="13334" y="7795"/>
                    <a:pt x="13209" y="6968"/>
                    <a:pt x="12958" y="6291"/>
                  </a:cubicBezTo>
                  <a:cubicBezTo>
                    <a:pt x="12707" y="5589"/>
                    <a:pt x="12331" y="5013"/>
                    <a:pt x="11930" y="4511"/>
                  </a:cubicBezTo>
                  <a:cubicBezTo>
                    <a:pt x="11529" y="4010"/>
                    <a:pt x="11103" y="3609"/>
                    <a:pt x="10652" y="3258"/>
                  </a:cubicBezTo>
                  <a:cubicBezTo>
                    <a:pt x="9775" y="2532"/>
                    <a:pt x="8873" y="2005"/>
                    <a:pt x="7996" y="1579"/>
                  </a:cubicBezTo>
                  <a:cubicBezTo>
                    <a:pt x="7118" y="1178"/>
                    <a:pt x="6266" y="852"/>
                    <a:pt x="5464" y="627"/>
                  </a:cubicBezTo>
                  <a:cubicBezTo>
                    <a:pt x="3860" y="151"/>
                    <a:pt x="2482" y="0"/>
                    <a:pt x="15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45"/>
            <p:cNvSpPr/>
            <p:nvPr/>
          </p:nvSpPr>
          <p:spPr>
            <a:xfrm flipH="1" rot="-1202736">
              <a:off x="3996089" y="-253909"/>
              <a:ext cx="418404" cy="124076"/>
            </a:xfrm>
            <a:custGeom>
              <a:rect b="b" l="l" r="r" t="t"/>
              <a:pathLst>
                <a:path extrusionOk="0" h="4036" w="13610">
                  <a:moveTo>
                    <a:pt x="777" y="0"/>
                  </a:moveTo>
                  <a:lnTo>
                    <a:pt x="0" y="1930"/>
                  </a:lnTo>
                  <a:cubicBezTo>
                    <a:pt x="1529" y="2531"/>
                    <a:pt x="3509" y="3033"/>
                    <a:pt x="5614" y="3409"/>
                  </a:cubicBezTo>
                  <a:cubicBezTo>
                    <a:pt x="7744" y="3810"/>
                    <a:pt x="9950" y="4035"/>
                    <a:pt x="11855" y="4035"/>
                  </a:cubicBezTo>
                  <a:cubicBezTo>
                    <a:pt x="12481" y="4035"/>
                    <a:pt x="13058" y="4010"/>
                    <a:pt x="13609" y="3960"/>
                  </a:cubicBezTo>
                  <a:lnTo>
                    <a:pt x="13384" y="1880"/>
                  </a:lnTo>
                  <a:cubicBezTo>
                    <a:pt x="12932" y="1930"/>
                    <a:pt x="12406" y="1955"/>
                    <a:pt x="11855" y="1955"/>
                  </a:cubicBezTo>
                  <a:cubicBezTo>
                    <a:pt x="10125" y="1955"/>
                    <a:pt x="7995" y="1729"/>
                    <a:pt x="5990" y="1353"/>
                  </a:cubicBezTo>
                  <a:cubicBezTo>
                    <a:pt x="3985" y="1003"/>
                    <a:pt x="2080" y="501"/>
                    <a:pt x="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45"/>
            <p:cNvSpPr/>
            <p:nvPr/>
          </p:nvSpPr>
          <p:spPr>
            <a:xfrm flipH="1" rot="-1202736">
              <a:off x="4050461" y="-129678"/>
              <a:ext cx="128688" cy="409150"/>
            </a:xfrm>
            <a:custGeom>
              <a:rect b="b" l="l" r="r" t="t"/>
              <a:pathLst>
                <a:path extrusionOk="0" h="13309" w="4186">
                  <a:moveTo>
                    <a:pt x="2281" y="0"/>
                  </a:moveTo>
                  <a:cubicBezTo>
                    <a:pt x="777" y="3409"/>
                    <a:pt x="25" y="7544"/>
                    <a:pt x="0" y="11229"/>
                  </a:cubicBezTo>
                  <a:cubicBezTo>
                    <a:pt x="0" y="11930"/>
                    <a:pt x="50" y="12632"/>
                    <a:pt x="101" y="13309"/>
                  </a:cubicBezTo>
                  <a:lnTo>
                    <a:pt x="2181" y="13108"/>
                  </a:lnTo>
                  <a:cubicBezTo>
                    <a:pt x="2131" y="12507"/>
                    <a:pt x="2106" y="11880"/>
                    <a:pt x="2106" y="11229"/>
                  </a:cubicBezTo>
                  <a:cubicBezTo>
                    <a:pt x="2106" y="7845"/>
                    <a:pt x="2832" y="3910"/>
                    <a:pt x="4186" y="853"/>
                  </a:cubicBezTo>
                  <a:lnTo>
                    <a:pt x="228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45"/>
            <p:cNvSpPr/>
            <p:nvPr/>
          </p:nvSpPr>
          <p:spPr>
            <a:xfrm flipH="1" rot="-1202736">
              <a:off x="3937636" y="-148642"/>
              <a:ext cx="165701" cy="127950"/>
            </a:xfrm>
            <a:custGeom>
              <a:rect b="b" l="l" r="r" t="t"/>
              <a:pathLst>
                <a:path extrusionOk="0" h="4162" w="5390">
                  <a:moveTo>
                    <a:pt x="2707" y="1"/>
                  </a:moveTo>
                  <a:cubicBezTo>
                    <a:pt x="1" y="1"/>
                    <a:pt x="1" y="4161"/>
                    <a:pt x="2707" y="4161"/>
                  </a:cubicBezTo>
                  <a:cubicBezTo>
                    <a:pt x="5389" y="4161"/>
                    <a:pt x="5389" y="1"/>
                    <a:pt x="270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0" name="Google Shape;410;p45"/>
          <p:cNvGrpSpPr/>
          <p:nvPr/>
        </p:nvGrpSpPr>
        <p:grpSpPr>
          <a:xfrm>
            <a:off x="1839686" y="3944087"/>
            <a:ext cx="5464636" cy="1852584"/>
            <a:chOff x="1850223" y="3798112"/>
            <a:chExt cx="5464636" cy="1852584"/>
          </a:xfrm>
        </p:grpSpPr>
        <p:grpSp>
          <p:nvGrpSpPr>
            <p:cNvPr id="411" name="Google Shape;411;p45"/>
            <p:cNvGrpSpPr/>
            <p:nvPr/>
          </p:nvGrpSpPr>
          <p:grpSpPr>
            <a:xfrm rot="-9597153">
              <a:off x="1941151" y="4223947"/>
              <a:ext cx="2661380" cy="1000914"/>
              <a:chOff x="720000" y="3829047"/>
              <a:chExt cx="2057547" cy="773819"/>
            </a:xfrm>
          </p:grpSpPr>
          <p:sp>
            <p:nvSpPr>
              <p:cNvPr id="412" name="Google Shape;412;p45"/>
              <p:cNvSpPr/>
              <p:nvPr/>
            </p:nvSpPr>
            <p:spPr>
              <a:xfrm>
                <a:off x="747524" y="4140653"/>
                <a:ext cx="1628264" cy="367137"/>
              </a:xfrm>
              <a:custGeom>
                <a:rect b="b" l="l" r="r" t="t"/>
                <a:pathLst>
                  <a:path extrusionOk="0" h="15447" w="68508">
                    <a:moveTo>
                      <a:pt x="43313" y="0"/>
                    </a:moveTo>
                    <a:cubicBezTo>
                      <a:pt x="39438" y="0"/>
                      <a:pt x="35566" y="236"/>
                      <a:pt x="31724" y="725"/>
                    </a:cubicBezTo>
                    <a:cubicBezTo>
                      <a:pt x="20271" y="2178"/>
                      <a:pt x="8842" y="6239"/>
                      <a:pt x="446" y="14384"/>
                    </a:cubicBezTo>
                    <a:cubicBezTo>
                      <a:pt x="0" y="14810"/>
                      <a:pt x="424" y="15447"/>
                      <a:pt x="917" y="15447"/>
                    </a:cubicBezTo>
                    <a:cubicBezTo>
                      <a:pt x="1061" y="15447"/>
                      <a:pt x="1212" y="15392"/>
                      <a:pt x="1348" y="15261"/>
                    </a:cubicBezTo>
                    <a:cubicBezTo>
                      <a:pt x="9820" y="7041"/>
                      <a:pt x="21374" y="3206"/>
                      <a:pt x="32927" y="1828"/>
                    </a:cubicBezTo>
                    <a:cubicBezTo>
                      <a:pt x="36361" y="1423"/>
                      <a:pt x="39826" y="1229"/>
                      <a:pt x="43297" y="1229"/>
                    </a:cubicBezTo>
                    <a:cubicBezTo>
                      <a:pt x="51430" y="1229"/>
                      <a:pt x="59595" y="2294"/>
                      <a:pt x="67464" y="4209"/>
                    </a:cubicBezTo>
                    <a:cubicBezTo>
                      <a:pt x="67523" y="4224"/>
                      <a:pt x="67580" y="4231"/>
                      <a:pt x="67634" y="4231"/>
                    </a:cubicBezTo>
                    <a:cubicBezTo>
                      <a:pt x="68284" y="4231"/>
                      <a:pt x="68507" y="3191"/>
                      <a:pt x="67790" y="3006"/>
                    </a:cubicBezTo>
                    <a:cubicBezTo>
                      <a:pt x="59796" y="1063"/>
                      <a:pt x="51548" y="0"/>
                      <a:pt x="4331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45"/>
              <p:cNvSpPr/>
              <p:nvPr/>
            </p:nvSpPr>
            <p:spPr>
              <a:xfrm>
                <a:off x="2336731" y="4176923"/>
                <a:ext cx="440816" cy="166681"/>
              </a:xfrm>
              <a:custGeom>
                <a:rect b="b" l="l" r="r" t="t"/>
                <a:pathLst>
                  <a:path extrusionOk="0" h="7013" w="18547">
                    <a:moveTo>
                      <a:pt x="6492" y="1"/>
                    </a:moveTo>
                    <a:cubicBezTo>
                      <a:pt x="5890" y="1"/>
                      <a:pt x="5339" y="26"/>
                      <a:pt x="4762" y="101"/>
                    </a:cubicBezTo>
                    <a:cubicBezTo>
                      <a:pt x="4211" y="176"/>
                      <a:pt x="3685" y="277"/>
                      <a:pt x="3183" y="402"/>
                    </a:cubicBezTo>
                    <a:cubicBezTo>
                      <a:pt x="2958" y="477"/>
                      <a:pt x="2707" y="527"/>
                      <a:pt x="2507" y="577"/>
                    </a:cubicBezTo>
                    <a:cubicBezTo>
                      <a:pt x="2281" y="678"/>
                      <a:pt x="2081" y="728"/>
                      <a:pt x="1880" y="828"/>
                    </a:cubicBezTo>
                    <a:cubicBezTo>
                      <a:pt x="1504" y="978"/>
                      <a:pt x="1153" y="1129"/>
                      <a:pt x="878" y="1279"/>
                    </a:cubicBezTo>
                    <a:cubicBezTo>
                      <a:pt x="602" y="1404"/>
                      <a:pt x="376" y="1555"/>
                      <a:pt x="226" y="1655"/>
                    </a:cubicBezTo>
                    <a:cubicBezTo>
                      <a:pt x="76" y="1730"/>
                      <a:pt x="0" y="1805"/>
                      <a:pt x="0" y="1805"/>
                    </a:cubicBezTo>
                    <a:cubicBezTo>
                      <a:pt x="0" y="1805"/>
                      <a:pt x="51" y="1881"/>
                      <a:pt x="176" y="2006"/>
                    </a:cubicBezTo>
                    <a:cubicBezTo>
                      <a:pt x="301" y="2131"/>
                      <a:pt x="502" y="2332"/>
                      <a:pt x="727" y="2507"/>
                    </a:cubicBezTo>
                    <a:cubicBezTo>
                      <a:pt x="978" y="2733"/>
                      <a:pt x="1254" y="2958"/>
                      <a:pt x="1579" y="3209"/>
                    </a:cubicBezTo>
                    <a:cubicBezTo>
                      <a:pt x="1930" y="3434"/>
                      <a:pt x="2281" y="3685"/>
                      <a:pt x="2682" y="3986"/>
                    </a:cubicBezTo>
                    <a:cubicBezTo>
                      <a:pt x="3083" y="4236"/>
                      <a:pt x="3509" y="4512"/>
                      <a:pt x="3960" y="4738"/>
                    </a:cubicBezTo>
                    <a:cubicBezTo>
                      <a:pt x="4412" y="4988"/>
                      <a:pt x="4913" y="5239"/>
                      <a:pt x="5414" y="5439"/>
                    </a:cubicBezTo>
                    <a:cubicBezTo>
                      <a:pt x="6417" y="5866"/>
                      <a:pt x="7519" y="6241"/>
                      <a:pt x="8647" y="6492"/>
                    </a:cubicBezTo>
                    <a:cubicBezTo>
                      <a:pt x="9224" y="6642"/>
                      <a:pt x="9775" y="6743"/>
                      <a:pt x="10351" y="6818"/>
                    </a:cubicBezTo>
                    <a:cubicBezTo>
                      <a:pt x="10928" y="6918"/>
                      <a:pt x="11479" y="6968"/>
                      <a:pt x="12056" y="6993"/>
                    </a:cubicBezTo>
                    <a:cubicBezTo>
                      <a:pt x="12341" y="7006"/>
                      <a:pt x="12624" y="7013"/>
                      <a:pt x="12904" y="7013"/>
                    </a:cubicBezTo>
                    <a:cubicBezTo>
                      <a:pt x="13707" y="7013"/>
                      <a:pt x="14482" y="6961"/>
                      <a:pt x="15189" y="6868"/>
                    </a:cubicBezTo>
                    <a:cubicBezTo>
                      <a:pt x="16141" y="6718"/>
                      <a:pt x="16968" y="6517"/>
                      <a:pt x="17570" y="6342"/>
                    </a:cubicBezTo>
                    <a:cubicBezTo>
                      <a:pt x="17870" y="6241"/>
                      <a:pt x="18121" y="6141"/>
                      <a:pt x="18296" y="6091"/>
                    </a:cubicBezTo>
                    <a:cubicBezTo>
                      <a:pt x="18447" y="6016"/>
                      <a:pt x="18547" y="5966"/>
                      <a:pt x="18547" y="5966"/>
                    </a:cubicBezTo>
                    <a:cubicBezTo>
                      <a:pt x="18547" y="5966"/>
                      <a:pt x="18497" y="5891"/>
                      <a:pt x="18397" y="5740"/>
                    </a:cubicBezTo>
                    <a:cubicBezTo>
                      <a:pt x="18296" y="5615"/>
                      <a:pt x="18146" y="5364"/>
                      <a:pt x="17945" y="5139"/>
                    </a:cubicBezTo>
                    <a:cubicBezTo>
                      <a:pt x="17745" y="4888"/>
                      <a:pt x="17519" y="4612"/>
                      <a:pt x="17219" y="4312"/>
                    </a:cubicBezTo>
                    <a:cubicBezTo>
                      <a:pt x="16918" y="3986"/>
                      <a:pt x="16592" y="3685"/>
                      <a:pt x="16216" y="3384"/>
                    </a:cubicBezTo>
                    <a:cubicBezTo>
                      <a:pt x="15815" y="3058"/>
                      <a:pt x="15414" y="2733"/>
                      <a:pt x="14938" y="2432"/>
                    </a:cubicBezTo>
                    <a:cubicBezTo>
                      <a:pt x="14487" y="2156"/>
                      <a:pt x="13986" y="1881"/>
                      <a:pt x="13459" y="1605"/>
                    </a:cubicBezTo>
                    <a:cubicBezTo>
                      <a:pt x="12958" y="1354"/>
                      <a:pt x="12407" y="1104"/>
                      <a:pt x="11830" y="928"/>
                    </a:cubicBezTo>
                    <a:cubicBezTo>
                      <a:pt x="11254" y="728"/>
                      <a:pt x="10677" y="552"/>
                      <a:pt x="10076" y="402"/>
                    </a:cubicBezTo>
                    <a:cubicBezTo>
                      <a:pt x="9474" y="277"/>
                      <a:pt x="8873" y="176"/>
                      <a:pt x="8271" y="101"/>
                    </a:cubicBezTo>
                    <a:cubicBezTo>
                      <a:pt x="7670" y="26"/>
                      <a:pt x="7068" y="1"/>
                      <a:pt x="64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45"/>
              <p:cNvSpPr/>
              <p:nvPr/>
            </p:nvSpPr>
            <p:spPr>
              <a:xfrm>
                <a:off x="2160393" y="3951383"/>
                <a:ext cx="378878" cy="230925"/>
              </a:xfrm>
              <a:custGeom>
                <a:rect b="b" l="l" r="r" t="t"/>
                <a:pathLst>
                  <a:path extrusionOk="0" h="9716" w="15941">
                    <a:moveTo>
                      <a:pt x="13156" y="0"/>
                    </a:moveTo>
                    <a:cubicBezTo>
                      <a:pt x="12955" y="0"/>
                      <a:pt x="12747" y="5"/>
                      <a:pt x="12532" y="16"/>
                    </a:cubicBezTo>
                    <a:cubicBezTo>
                      <a:pt x="12056" y="66"/>
                      <a:pt x="11555" y="116"/>
                      <a:pt x="11029" y="242"/>
                    </a:cubicBezTo>
                    <a:cubicBezTo>
                      <a:pt x="10502" y="342"/>
                      <a:pt x="9951" y="467"/>
                      <a:pt x="9425" y="668"/>
                    </a:cubicBezTo>
                    <a:cubicBezTo>
                      <a:pt x="8873" y="868"/>
                      <a:pt x="8347" y="1069"/>
                      <a:pt x="7821" y="1344"/>
                    </a:cubicBezTo>
                    <a:cubicBezTo>
                      <a:pt x="7294" y="1595"/>
                      <a:pt x="6793" y="1871"/>
                      <a:pt x="6292" y="2197"/>
                    </a:cubicBezTo>
                    <a:cubicBezTo>
                      <a:pt x="5815" y="2522"/>
                      <a:pt x="5364" y="2848"/>
                      <a:pt x="4913" y="3174"/>
                    </a:cubicBezTo>
                    <a:cubicBezTo>
                      <a:pt x="4487" y="3525"/>
                      <a:pt x="4086" y="3901"/>
                      <a:pt x="3710" y="4252"/>
                    </a:cubicBezTo>
                    <a:cubicBezTo>
                      <a:pt x="3334" y="4603"/>
                      <a:pt x="2983" y="4979"/>
                      <a:pt x="2683" y="5354"/>
                    </a:cubicBezTo>
                    <a:cubicBezTo>
                      <a:pt x="2357" y="5705"/>
                      <a:pt x="2081" y="6081"/>
                      <a:pt x="1830" y="6432"/>
                    </a:cubicBezTo>
                    <a:cubicBezTo>
                      <a:pt x="1705" y="6608"/>
                      <a:pt x="1580" y="6783"/>
                      <a:pt x="1455" y="6958"/>
                    </a:cubicBezTo>
                    <a:cubicBezTo>
                      <a:pt x="1329" y="7134"/>
                      <a:pt x="1179" y="7284"/>
                      <a:pt x="1079" y="7460"/>
                    </a:cubicBezTo>
                    <a:cubicBezTo>
                      <a:pt x="828" y="7786"/>
                      <a:pt x="627" y="8086"/>
                      <a:pt x="477" y="8362"/>
                    </a:cubicBezTo>
                    <a:cubicBezTo>
                      <a:pt x="327" y="8613"/>
                      <a:pt x="201" y="8838"/>
                      <a:pt x="126" y="8989"/>
                    </a:cubicBezTo>
                    <a:cubicBezTo>
                      <a:pt x="51" y="9139"/>
                      <a:pt x="1" y="9239"/>
                      <a:pt x="1" y="9239"/>
                    </a:cubicBezTo>
                    <a:cubicBezTo>
                      <a:pt x="1" y="9239"/>
                      <a:pt x="101" y="9264"/>
                      <a:pt x="277" y="9314"/>
                    </a:cubicBezTo>
                    <a:cubicBezTo>
                      <a:pt x="427" y="9365"/>
                      <a:pt x="678" y="9440"/>
                      <a:pt x="978" y="9490"/>
                    </a:cubicBezTo>
                    <a:cubicBezTo>
                      <a:pt x="1279" y="9565"/>
                      <a:pt x="1630" y="9615"/>
                      <a:pt x="2031" y="9665"/>
                    </a:cubicBezTo>
                    <a:cubicBezTo>
                      <a:pt x="2231" y="9690"/>
                      <a:pt x="2432" y="9715"/>
                      <a:pt x="2658" y="9715"/>
                    </a:cubicBezTo>
                    <a:cubicBezTo>
                      <a:pt x="2883" y="9715"/>
                      <a:pt x="3134" y="9690"/>
                      <a:pt x="3384" y="9690"/>
                    </a:cubicBezTo>
                    <a:cubicBezTo>
                      <a:pt x="3886" y="9640"/>
                      <a:pt x="4412" y="9565"/>
                      <a:pt x="4988" y="9465"/>
                    </a:cubicBezTo>
                    <a:cubicBezTo>
                      <a:pt x="5515" y="9339"/>
                      <a:pt x="6041" y="9189"/>
                      <a:pt x="6592" y="8989"/>
                    </a:cubicBezTo>
                    <a:cubicBezTo>
                      <a:pt x="7144" y="8813"/>
                      <a:pt x="7670" y="8588"/>
                      <a:pt x="8171" y="8312"/>
                    </a:cubicBezTo>
                    <a:cubicBezTo>
                      <a:pt x="8698" y="8061"/>
                      <a:pt x="9199" y="7760"/>
                      <a:pt x="9675" y="7460"/>
                    </a:cubicBezTo>
                    <a:cubicBezTo>
                      <a:pt x="10151" y="7159"/>
                      <a:pt x="10602" y="6833"/>
                      <a:pt x="11029" y="6507"/>
                    </a:cubicBezTo>
                    <a:cubicBezTo>
                      <a:pt x="11480" y="6182"/>
                      <a:pt x="11881" y="5831"/>
                      <a:pt x="12257" y="5455"/>
                    </a:cubicBezTo>
                    <a:cubicBezTo>
                      <a:pt x="12633" y="5079"/>
                      <a:pt x="13009" y="4728"/>
                      <a:pt x="13334" y="4352"/>
                    </a:cubicBezTo>
                    <a:cubicBezTo>
                      <a:pt x="13660" y="3976"/>
                      <a:pt x="13961" y="3600"/>
                      <a:pt x="14237" y="3224"/>
                    </a:cubicBezTo>
                    <a:cubicBezTo>
                      <a:pt x="14512" y="2873"/>
                      <a:pt x="14763" y="2522"/>
                      <a:pt x="14963" y="2197"/>
                    </a:cubicBezTo>
                    <a:cubicBezTo>
                      <a:pt x="15189" y="1871"/>
                      <a:pt x="15364" y="1545"/>
                      <a:pt x="15515" y="1269"/>
                    </a:cubicBezTo>
                    <a:cubicBezTo>
                      <a:pt x="15665" y="1019"/>
                      <a:pt x="15765" y="768"/>
                      <a:pt x="15841" y="618"/>
                    </a:cubicBezTo>
                    <a:cubicBezTo>
                      <a:pt x="15916" y="467"/>
                      <a:pt x="15941" y="367"/>
                      <a:pt x="15941" y="367"/>
                    </a:cubicBezTo>
                    <a:cubicBezTo>
                      <a:pt x="15941" y="367"/>
                      <a:pt x="15841" y="342"/>
                      <a:pt x="15690" y="292"/>
                    </a:cubicBezTo>
                    <a:cubicBezTo>
                      <a:pt x="15515" y="267"/>
                      <a:pt x="15264" y="192"/>
                      <a:pt x="14963" y="141"/>
                    </a:cubicBezTo>
                    <a:cubicBezTo>
                      <a:pt x="14494" y="63"/>
                      <a:pt x="13871" y="0"/>
                      <a:pt x="1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45"/>
              <p:cNvSpPr/>
              <p:nvPr/>
            </p:nvSpPr>
            <p:spPr>
              <a:xfrm>
                <a:off x="2001358" y="4172764"/>
                <a:ext cx="343131" cy="318104"/>
              </a:xfrm>
              <a:custGeom>
                <a:rect b="b" l="l" r="r" t="t"/>
                <a:pathLst>
                  <a:path extrusionOk="0" h="13384" w="14437">
                    <a:moveTo>
                      <a:pt x="0" y="0"/>
                    </a:moveTo>
                    <a:cubicBezTo>
                      <a:pt x="0" y="0"/>
                      <a:pt x="25" y="101"/>
                      <a:pt x="50" y="276"/>
                    </a:cubicBezTo>
                    <a:cubicBezTo>
                      <a:pt x="100" y="452"/>
                      <a:pt x="151" y="727"/>
                      <a:pt x="251" y="1028"/>
                    </a:cubicBezTo>
                    <a:cubicBezTo>
                      <a:pt x="426" y="1629"/>
                      <a:pt x="777" y="2482"/>
                      <a:pt x="1278" y="3359"/>
                    </a:cubicBezTo>
                    <a:cubicBezTo>
                      <a:pt x="1755" y="4236"/>
                      <a:pt x="2381" y="5188"/>
                      <a:pt x="3133" y="6091"/>
                    </a:cubicBezTo>
                    <a:cubicBezTo>
                      <a:pt x="3885" y="6968"/>
                      <a:pt x="4737" y="7820"/>
                      <a:pt x="5639" y="8597"/>
                    </a:cubicBezTo>
                    <a:cubicBezTo>
                      <a:pt x="6090" y="8973"/>
                      <a:pt x="6567" y="9349"/>
                      <a:pt x="7043" y="9675"/>
                    </a:cubicBezTo>
                    <a:cubicBezTo>
                      <a:pt x="7494" y="10025"/>
                      <a:pt x="7970" y="10326"/>
                      <a:pt x="8446" y="10627"/>
                    </a:cubicBezTo>
                    <a:cubicBezTo>
                      <a:pt x="8922" y="10903"/>
                      <a:pt x="9374" y="11178"/>
                      <a:pt x="9850" y="11429"/>
                    </a:cubicBezTo>
                    <a:cubicBezTo>
                      <a:pt x="10301" y="11655"/>
                      <a:pt x="10752" y="11880"/>
                      <a:pt x="11178" y="12081"/>
                    </a:cubicBezTo>
                    <a:cubicBezTo>
                      <a:pt x="11404" y="12156"/>
                      <a:pt x="11579" y="12256"/>
                      <a:pt x="11805" y="12356"/>
                    </a:cubicBezTo>
                    <a:cubicBezTo>
                      <a:pt x="12005" y="12432"/>
                      <a:pt x="12206" y="12532"/>
                      <a:pt x="12381" y="12607"/>
                    </a:cubicBezTo>
                    <a:cubicBezTo>
                      <a:pt x="12732" y="12757"/>
                      <a:pt x="13108" y="12883"/>
                      <a:pt x="13384" y="13008"/>
                    </a:cubicBezTo>
                    <a:cubicBezTo>
                      <a:pt x="13659" y="13133"/>
                      <a:pt x="13910" y="13208"/>
                      <a:pt x="14085" y="13284"/>
                    </a:cubicBezTo>
                    <a:cubicBezTo>
                      <a:pt x="14261" y="13359"/>
                      <a:pt x="14361" y="13384"/>
                      <a:pt x="14361" y="13384"/>
                    </a:cubicBezTo>
                    <a:cubicBezTo>
                      <a:pt x="14361" y="13384"/>
                      <a:pt x="14386" y="13284"/>
                      <a:pt x="14386" y="13108"/>
                    </a:cubicBezTo>
                    <a:cubicBezTo>
                      <a:pt x="14411" y="12933"/>
                      <a:pt x="14436" y="12657"/>
                      <a:pt x="14436" y="12331"/>
                    </a:cubicBezTo>
                    <a:cubicBezTo>
                      <a:pt x="14436" y="11980"/>
                      <a:pt x="14386" y="11604"/>
                      <a:pt x="14311" y="11153"/>
                    </a:cubicBezTo>
                    <a:cubicBezTo>
                      <a:pt x="14236" y="10677"/>
                      <a:pt x="14110" y="10226"/>
                      <a:pt x="13935" y="9700"/>
                    </a:cubicBezTo>
                    <a:cubicBezTo>
                      <a:pt x="13760" y="9198"/>
                      <a:pt x="13534" y="8672"/>
                      <a:pt x="13258" y="8146"/>
                    </a:cubicBezTo>
                    <a:cubicBezTo>
                      <a:pt x="12983" y="7645"/>
                      <a:pt x="12657" y="7093"/>
                      <a:pt x="12281" y="6592"/>
                    </a:cubicBezTo>
                    <a:cubicBezTo>
                      <a:pt x="11554" y="5564"/>
                      <a:pt x="10652" y="4637"/>
                      <a:pt x="9699" y="3810"/>
                    </a:cubicBezTo>
                    <a:cubicBezTo>
                      <a:pt x="8697" y="2983"/>
                      <a:pt x="7669" y="2281"/>
                      <a:pt x="6592" y="1755"/>
                    </a:cubicBezTo>
                    <a:cubicBezTo>
                      <a:pt x="6065" y="1479"/>
                      <a:pt x="5539" y="1228"/>
                      <a:pt x="5013" y="1028"/>
                    </a:cubicBezTo>
                    <a:cubicBezTo>
                      <a:pt x="4511" y="827"/>
                      <a:pt x="3985" y="677"/>
                      <a:pt x="3509" y="527"/>
                    </a:cubicBezTo>
                    <a:cubicBezTo>
                      <a:pt x="2557" y="251"/>
                      <a:pt x="1704" y="126"/>
                      <a:pt x="1053" y="76"/>
                    </a:cubicBezTo>
                    <a:cubicBezTo>
                      <a:pt x="727" y="25"/>
                      <a:pt x="476"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45"/>
              <p:cNvSpPr/>
              <p:nvPr/>
            </p:nvSpPr>
            <p:spPr>
              <a:xfrm>
                <a:off x="1844082" y="3844520"/>
                <a:ext cx="282382" cy="310380"/>
              </a:xfrm>
              <a:custGeom>
                <a:rect b="b" l="l" r="r" t="t"/>
                <a:pathLst>
                  <a:path extrusionOk="0" h="13059" w="11881">
                    <a:moveTo>
                      <a:pt x="11755" y="1"/>
                    </a:moveTo>
                    <a:cubicBezTo>
                      <a:pt x="11755" y="1"/>
                      <a:pt x="11655" y="1"/>
                      <a:pt x="11479" y="51"/>
                    </a:cubicBezTo>
                    <a:cubicBezTo>
                      <a:pt x="11329" y="126"/>
                      <a:pt x="11078" y="176"/>
                      <a:pt x="10803" y="276"/>
                    </a:cubicBezTo>
                    <a:cubicBezTo>
                      <a:pt x="10527" y="377"/>
                      <a:pt x="10201" y="502"/>
                      <a:pt x="9850" y="652"/>
                    </a:cubicBezTo>
                    <a:cubicBezTo>
                      <a:pt x="9524" y="803"/>
                      <a:pt x="9148" y="953"/>
                      <a:pt x="8747" y="1129"/>
                    </a:cubicBezTo>
                    <a:cubicBezTo>
                      <a:pt x="8346" y="1329"/>
                      <a:pt x="7945" y="1530"/>
                      <a:pt x="7544" y="1780"/>
                    </a:cubicBezTo>
                    <a:cubicBezTo>
                      <a:pt x="7143" y="2006"/>
                      <a:pt x="6692" y="2256"/>
                      <a:pt x="6291" y="2557"/>
                    </a:cubicBezTo>
                    <a:cubicBezTo>
                      <a:pt x="5890" y="2833"/>
                      <a:pt x="5489" y="3159"/>
                      <a:pt x="5088" y="3485"/>
                    </a:cubicBezTo>
                    <a:cubicBezTo>
                      <a:pt x="4687" y="3835"/>
                      <a:pt x="4286" y="4186"/>
                      <a:pt x="3935" y="4562"/>
                    </a:cubicBezTo>
                    <a:cubicBezTo>
                      <a:pt x="3158" y="5339"/>
                      <a:pt x="2507" y="6191"/>
                      <a:pt x="1930" y="7094"/>
                    </a:cubicBezTo>
                    <a:cubicBezTo>
                      <a:pt x="1630" y="7545"/>
                      <a:pt x="1379" y="7996"/>
                      <a:pt x="1153" y="8447"/>
                    </a:cubicBezTo>
                    <a:cubicBezTo>
                      <a:pt x="928" y="8923"/>
                      <a:pt x="752" y="9374"/>
                      <a:pt x="577" y="9800"/>
                    </a:cubicBezTo>
                    <a:cubicBezTo>
                      <a:pt x="427" y="10251"/>
                      <a:pt x="301" y="10678"/>
                      <a:pt x="226" y="11053"/>
                    </a:cubicBezTo>
                    <a:cubicBezTo>
                      <a:pt x="151" y="11429"/>
                      <a:pt x="101" y="11780"/>
                      <a:pt x="51" y="12081"/>
                    </a:cubicBezTo>
                    <a:cubicBezTo>
                      <a:pt x="26" y="12382"/>
                      <a:pt x="26" y="12632"/>
                      <a:pt x="1" y="12783"/>
                    </a:cubicBezTo>
                    <a:cubicBezTo>
                      <a:pt x="1" y="12958"/>
                      <a:pt x="1" y="13058"/>
                      <a:pt x="1" y="13058"/>
                    </a:cubicBezTo>
                    <a:cubicBezTo>
                      <a:pt x="1" y="13058"/>
                      <a:pt x="101" y="13058"/>
                      <a:pt x="276" y="13033"/>
                    </a:cubicBezTo>
                    <a:cubicBezTo>
                      <a:pt x="427" y="13008"/>
                      <a:pt x="702" y="12983"/>
                      <a:pt x="978" y="12933"/>
                    </a:cubicBezTo>
                    <a:cubicBezTo>
                      <a:pt x="1580" y="12833"/>
                      <a:pt x="2356" y="12582"/>
                      <a:pt x="3209" y="12307"/>
                    </a:cubicBezTo>
                    <a:cubicBezTo>
                      <a:pt x="3635" y="12131"/>
                      <a:pt x="4061" y="11981"/>
                      <a:pt x="4487" y="11755"/>
                    </a:cubicBezTo>
                    <a:cubicBezTo>
                      <a:pt x="4938" y="11555"/>
                      <a:pt x="5389" y="11304"/>
                      <a:pt x="5840" y="11028"/>
                    </a:cubicBezTo>
                    <a:cubicBezTo>
                      <a:pt x="6742" y="10477"/>
                      <a:pt x="7620" y="9750"/>
                      <a:pt x="8397" y="8973"/>
                    </a:cubicBezTo>
                    <a:cubicBezTo>
                      <a:pt x="8798" y="8547"/>
                      <a:pt x="9174" y="8121"/>
                      <a:pt x="9524" y="7670"/>
                    </a:cubicBezTo>
                    <a:cubicBezTo>
                      <a:pt x="9875" y="7244"/>
                      <a:pt x="10176" y="6743"/>
                      <a:pt x="10452" y="6266"/>
                    </a:cubicBezTo>
                    <a:cubicBezTo>
                      <a:pt x="10727" y="5765"/>
                      <a:pt x="10978" y="5289"/>
                      <a:pt x="11154" y="4813"/>
                    </a:cubicBezTo>
                    <a:cubicBezTo>
                      <a:pt x="11354" y="4312"/>
                      <a:pt x="11504" y="3810"/>
                      <a:pt x="11630" y="3359"/>
                    </a:cubicBezTo>
                    <a:cubicBezTo>
                      <a:pt x="11680" y="3109"/>
                      <a:pt x="11730" y="2908"/>
                      <a:pt x="11780" y="2682"/>
                    </a:cubicBezTo>
                    <a:cubicBezTo>
                      <a:pt x="11805" y="2457"/>
                      <a:pt x="11830" y="2256"/>
                      <a:pt x="11830" y="2031"/>
                    </a:cubicBezTo>
                    <a:cubicBezTo>
                      <a:pt x="11880" y="1630"/>
                      <a:pt x="11880" y="1254"/>
                      <a:pt x="11855" y="953"/>
                    </a:cubicBezTo>
                    <a:cubicBezTo>
                      <a:pt x="11855" y="652"/>
                      <a:pt x="11805" y="402"/>
                      <a:pt x="11805" y="251"/>
                    </a:cubicBezTo>
                    <a:cubicBezTo>
                      <a:pt x="11780" y="76"/>
                      <a:pt x="11755" y="1"/>
                      <a:pt x="11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45"/>
              <p:cNvSpPr/>
              <p:nvPr/>
            </p:nvSpPr>
            <p:spPr>
              <a:xfrm>
                <a:off x="1677893" y="4172764"/>
                <a:ext cx="268668" cy="317510"/>
              </a:xfrm>
              <a:custGeom>
                <a:rect b="b" l="l" r="r" t="t"/>
                <a:pathLst>
                  <a:path extrusionOk="0" h="13359" w="11304">
                    <a:moveTo>
                      <a:pt x="0" y="0"/>
                    </a:moveTo>
                    <a:cubicBezTo>
                      <a:pt x="0" y="0"/>
                      <a:pt x="25" y="101"/>
                      <a:pt x="25" y="276"/>
                    </a:cubicBezTo>
                    <a:cubicBezTo>
                      <a:pt x="50" y="426"/>
                      <a:pt x="75" y="677"/>
                      <a:pt x="150" y="978"/>
                    </a:cubicBezTo>
                    <a:cubicBezTo>
                      <a:pt x="201" y="1254"/>
                      <a:pt x="276" y="1604"/>
                      <a:pt x="401" y="1980"/>
                    </a:cubicBezTo>
                    <a:cubicBezTo>
                      <a:pt x="451" y="2181"/>
                      <a:pt x="501" y="2356"/>
                      <a:pt x="576" y="2557"/>
                    </a:cubicBezTo>
                    <a:cubicBezTo>
                      <a:pt x="627" y="2757"/>
                      <a:pt x="702" y="2958"/>
                      <a:pt x="752" y="3183"/>
                    </a:cubicBezTo>
                    <a:cubicBezTo>
                      <a:pt x="877" y="3584"/>
                      <a:pt x="1028" y="4010"/>
                      <a:pt x="1203" y="4436"/>
                    </a:cubicBezTo>
                    <a:cubicBezTo>
                      <a:pt x="1228" y="4537"/>
                      <a:pt x="1278" y="4637"/>
                      <a:pt x="1328" y="4737"/>
                    </a:cubicBezTo>
                    <a:cubicBezTo>
                      <a:pt x="1379" y="4863"/>
                      <a:pt x="1429" y="4963"/>
                      <a:pt x="1479" y="5088"/>
                    </a:cubicBezTo>
                    <a:cubicBezTo>
                      <a:pt x="1579" y="5314"/>
                      <a:pt x="1679" y="5539"/>
                      <a:pt x="1780" y="5765"/>
                    </a:cubicBezTo>
                    <a:cubicBezTo>
                      <a:pt x="2005" y="6216"/>
                      <a:pt x="2281" y="6617"/>
                      <a:pt x="2556" y="7068"/>
                    </a:cubicBezTo>
                    <a:cubicBezTo>
                      <a:pt x="2832" y="7519"/>
                      <a:pt x="3133" y="7945"/>
                      <a:pt x="3459" y="8346"/>
                    </a:cubicBezTo>
                    <a:cubicBezTo>
                      <a:pt x="4110" y="9223"/>
                      <a:pt x="4837" y="9975"/>
                      <a:pt x="5639" y="10677"/>
                    </a:cubicBezTo>
                    <a:cubicBezTo>
                      <a:pt x="6065" y="11028"/>
                      <a:pt x="6466" y="11329"/>
                      <a:pt x="6892" y="11604"/>
                    </a:cubicBezTo>
                    <a:cubicBezTo>
                      <a:pt x="7293" y="11880"/>
                      <a:pt x="7744" y="12131"/>
                      <a:pt x="8145" y="12356"/>
                    </a:cubicBezTo>
                    <a:cubicBezTo>
                      <a:pt x="8346" y="12457"/>
                      <a:pt x="8546" y="12557"/>
                      <a:pt x="8747" y="12632"/>
                    </a:cubicBezTo>
                    <a:cubicBezTo>
                      <a:pt x="8947" y="12707"/>
                      <a:pt x="9123" y="12807"/>
                      <a:pt x="9323" y="12858"/>
                    </a:cubicBezTo>
                    <a:cubicBezTo>
                      <a:pt x="9699" y="13008"/>
                      <a:pt x="10025" y="13108"/>
                      <a:pt x="10326" y="13183"/>
                    </a:cubicBezTo>
                    <a:cubicBezTo>
                      <a:pt x="10602" y="13259"/>
                      <a:pt x="10852" y="13284"/>
                      <a:pt x="11028" y="13334"/>
                    </a:cubicBezTo>
                    <a:cubicBezTo>
                      <a:pt x="11178" y="13359"/>
                      <a:pt x="11278" y="13359"/>
                      <a:pt x="11278" y="13359"/>
                    </a:cubicBezTo>
                    <a:cubicBezTo>
                      <a:pt x="11278" y="13359"/>
                      <a:pt x="11303" y="13259"/>
                      <a:pt x="11303" y="13108"/>
                    </a:cubicBezTo>
                    <a:cubicBezTo>
                      <a:pt x="11303" y="12933"/>
                      <a:pt x="11303" y="12682"/>
                      <a:pt x="11303" y="12381"/>
                    </a:cubicBezTo>
                    <a:cubicBezTo>
                      <a:pt x="11278" y="11780"/>
                      <a:pt x="11178" y="11003"/>
                      <a:pt x="11003" y="10126"/>
                    </a:cubicBezTo>
                    <a:cubicBezTo>
                      <a:pt x="10902" y="9675"/>
                      <a:pt x="10802" y="9223"/>
                      <a:pt x="10652" y="8747"/>
                    </a:cubicBezTo>
                    <a:cubicBezTo>
                      <a:pt x="10501" y="8296"/>
                      <a:pt x="10301" y="7795"/>
                      <a:pt x="10100" y="7319"/>
                    </a:cubicBezTo>
                    <a:cubicBezTo>
                      <a:pt x="9674" y="6366"/>
                      <a:pt x="9073" y="5414"/>
                      <a:pt x="8396" y="4512"/>
                    </a:cubicBezTo>
                    <a:cubicBezTo>
                      <a:pt x="8045" y="4086"/>
                      <a:pt x="7669" y="3634"/>
                      <a:pt x="7268" y="3233"/>
                    </a:cubicBezTo>
                    <a:cubicBezTo>
                      <a:pt x="6892" y="2832"/>
                      <a:pt x="6441" y="2482"/>
                      <a:pt x="5990" y="2131"/>
                    </a:cubicBezTo>
                    <a:cubicBezTo>
                      <a:pt x="5790" y="1980"/>
                      <a:pt x="5564" y="1805"/>
                      <a:pt x="5338" y="1655"/>
                    </a:cubicBezTo>
                    <a:cubicBezTo>
                      <a:pt x="5113" y="1504"/>
                      <a:pt x="4887" y="1379"/>
                      <a:pt x="4637" y="1228"/>
                    </a:cubicBezTo>
                    <a:cubicBezTo>
                      <a:pt x="4160" y="978"/>
                      <a:pt x="3684" y="752"/>
                      <a:pt x="3258" y="577"/>
                    </a:cubicBezTo>
                    <a:cubicBezTo>
                      <a:pt x="3033" y="502"/>
                      <a:pt x="2832" y="401"/>
                      <a:pt x="2607" y="351"/>
                    </a:cubicBezTo>
                    <a:cubicBezTo>
                      <a:pt x="2406" y="301"/>
                      <a:pt x="2206" y="251"/>
                      <a:pt x="2005" y="201"/>
                    </a:cubicBezTo>
                    <a:cubicBezTo>
                      <a:pt x="1629" y="126"/>
                      <a:pt x="1278" y="76"/>
                      <a:pt x="977" y="51"/>
                    </a:cubicBezTo>
                    <a:cubicBezTo>
                      <a:pt x="702" y="0"/>
                      <a:pt x="451"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45"/>
              <p:cNvSpPr/>
              <p:nvPr/>
            </p:nvSpPr>
            <p:spPr>
              <a:xfrm>
                <a:off x="1526583" y="3829047"/>
                <a:ext cx="278793" cy="335977"/>
              </a:xfrm>
              <a:custGeom>
                <a:rect b="b" l="l" r="r" t="t"/>
                <a:pathLst>
                  <a:path extrusionOk="0" h="14136" w="11730">
                    <a:moveTo>
                      <a:pt x="11554" y="0"/>
                    </a:moveTo>
                    <a:cubicBezTo>
                      <a:pt x="11554" y="0"/>
                      <a:pt x="11454" y="25"/>
                      <a:pt x="11303" y="75"/>
                    </a:cubicBezTo>
                    <a:cubicBezTo>
                      <a:pt x="11153" y="151"/>
                      <a:pt x="10902" y="226"/>
                      <a:pt x="10627" y="351"/>
                    </a:cubicBezTo>
                    <a:cubicBezTo>
                      <a:pt x="10326" y="476"/>
                      <a:pt x="10025" y="627"/>
                      <a:pt x="9674" y="802"/>
                    </a:cubicBezTo>
                    <a:cubicBezTo>
                      <a:pt x="9349" y="978"/>
                      <a:pt x="8973" y="1178"/>
                      <a:pt x="8547" y="1404"/>
                    </a:cubicBezTo>
                    <a:cubicBezTo>
                      <a:pt x="8171" y="1629"/>
                      <a:pt x="7745" y="1880"/>
                      <a:pt x="7369" y="2156"/>
                    </a:cubicBezTo>
                    <a:cubicBezTo>
                      <a:pt x="6968" y="2431"/>
                      <a:pt x="6541" y="2707"/>
                      <a:pt x="6140" y="3033"/>
                    </a:cubicBezTo>
                    <a:cubicBezTo>
                      <a:pt x="5739" y="3359"/>
                      <a:pt x="5338" y="3709"/>
                      <a:pt x="4937" y="4085"/>
                    </a:cubicBezTo>
                    <a:cubicBezTo>
                      <a:pt x="4536" y="4461"/>
                      <a:pt x="4161" y="4862"/>
                      <a:pt x="3810" y="5263"/>
                    </a:cubicBezTo>
                    <a:cubicBezTo>
                      <a:pt x="3058" y="6090"/>
                      <a:pt x="2406" y="6993"/>
                      <a:pt x="1830" y="7945"/>
                    </a:cubicBezTo>
                    <a:cubicBezTo>
                      <a:pt x="1554" y="8421"/>
                      <a:pt x="1328" y="8897"/>
                      <a:pt x="1103" y="9374"/>
                    </a:cubicBezTo>
                    <a:cubicBezTo>
                      <a:pt x="877" y="9875"/>
                      <a:pt x="702" y="10351"/>
                      <a:pt x="551" y="10802"/>
                    </a:cubicBezTo>
                    <a:cubicBezTo>
                      <a:pt x="401" y="11253"/>
                      <a:pt x="276" y="11679"/>
                      <a:pt x="201" y="12080"/>
                    </a:cubicBezTo>
                    <a:cubicBezTo>
                      <a:pt x="125" y="12481"/>
                      <a:pt x="75" y="12832"/>
                      <a:pt x="50" y="13133"/>
                    </a:cubicBezTo>
                    <a:cubicBezTo>
                      <a:pt x="0" y="13434"/>
                      <a:pt x="25" y="13709"/>
                      <a:pt x="0" y="13860"/>
                    </a:cubicBezTo>
                    <a:cubicBezTo>
                      <a:pt x="0" y="14035"/>
                      <a:pt x="0" y="14136"/>
                      <a:pt x="0" y="14136"/>
                    </a:cubicBezTo>
                    <a:cubicBezTo>
                      <a:pt x="0" y="14136"/>
                      <a:pt x="100" y="14136"/>
                      <a:pt x="276" y="14110"/>
                    </a:cubicBezTo>
                    <a:cubicBezTo>
                      <a:pt x="426" y="14060"/>
                      <a:pt x="702" y="14035"/>
                      <a:pt x="1003" y="13960"/>
                    </a:cubicBezTo>
                    <a:cubicBezTo>
                      <a:pt x="1579" y="13835"/>
                      <a:pt x="2381" y="13534"/>
                      <a:pt x="3258" y="13183"/>
                    </a:cubicBezTo>
                    <a:cubicBezTo>
                      <a:pt x="3684" y="13008"/>
                      <a:pt x="4135" y="12807"/>
                      <a:pt x="4562" y="12557"/>
                    </a:cubicBezTo>
                    <a:cubicBezTo>
                      <a:pt x="5013" y="12331"/>
                      <a:pt x="5464" y="12030"/>
                      <a:pt x="5915" y="11704"/>
                    </a:cubicBezTo>
                    <a:cubicBezTo>
                      <a:pt x="6366" y="11404"/>
                      <a:pt x="6817" y="11053"/>
                      <a:pt x="7243" y="10652"/>
                    </a:cubicBezTo>
                    <a:cubicBezTo>
                      <a:pt x="7669" y="10276"/>
                      <a:pt x="8095" y="9850"/>
                      <a:pt x="8471" y="9424"/>
                    </a:cubicBezTo>
                    <a:cubicBezTo>
                      <a:pt x="8872" y="8973"/>
                      <a:pt x="9248" y="8496"/>
                      <a:pt x="9574" y="8020"/>
                    </a:cubicBezTo>
                    <a:cubicBezTo>
                      <a:pt x="9925" y="7544"/>
                      <a:pt x="10226" y="7018"/>
                      <a:pt x="10476" y="6516"/>
                    </a:cubicBezTo>
                    <a:cubicBezTo>
                      <a:pt x="10752" y="5990"/>
                      <a:pt x="10978" y="5489"/>
                      <a:pt x="11153" y="4963"/>
                    </a:cubicBezTo>
                    <a:cubicBezTo>
                      <a:pt x="11328" y="4436"/>
                      <a:pt x="11454" y="3935"/>
                      <a:pt x="11554" y="3459"/>
                    </a:cubicBezTo>
                    <a:cubicBezTo>
                      <a:pt x="11604" y="3208"/>
                      <a:pt x="11654" y="2983"/>
                      <a:pt x="11679" y="2757"/>
                    </a:cubicBezTo>
                    <a:cubicBezTo>
                      <a:pt x="11704" y="2531"/>
                      <a:pt x="11729" y="2306"/>
                      <a:pt x="11729" y="2080"/>
                    </a:cubicBezTo>
                    <a:cubicBezTo>
                      <a:pt x="11729" y="1654"/>
                      <a:pt x="11729" y="1303"/>
                      <a:pt x="11704" y="978"/>
                    </a:cubicBezTo>
                    <a:cubicBezTo>
                      <a:pt x="11679" y="677"/>
                      <a:pt x="11629" y="426"/>
                      <a:pt x="11629" y="251"/>
                    </a:cubicBezTo>
                    <a:cubicBezTo>
                      <a:pt x="11579" y="100"/>
                      <a:pt x="11554" y="0"/>
                      <a:pt x="115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45"/>
              <p:cNvSpPr/>
              <p:nvPr/>
            </p:nvSpPr>
            <p:spPr>
              <a:xfrm>
                <a:off x="1299023" y="4221608"/>
                <a:ext cx="316322" cy="278199"/>
              </a:xfrm>
              <a:custGeom>
                <a:rect b="b" l="l" r="r" t="t"/>
                <a:pathLst>
                  <a:path extrusionOk="0" h="11705" w="13309">
                    <a:moveTo>
                      <a:pt x="2005" y="1"/>
                    </a:moveTo>
                    <a:cubicBezTo>
                      <a:pt x="1604" y="1"/>
                      <a:pt x="1253" y="1"/>
                      <a:pt x="952" y="51"/>
                    </a:cubicBezTo>
                    <a:cubicBezTo>
                      <a:pt x="677" y="76"/>
                      <a:pt x="426" y="126"/>
                      <a:pt x="251" y="126"/>
                    </a:cubicBezTo>
                    <a:cubicBezTo>
                      <a:pt x="75" y="176"/>
                      <a:pt x="0" y="201"/>
                      <a:pt x="0" y="201"/>
                    </a:cubicBezTo>
                    <a:cubicBezTo>
                      <a:pt x="0" y="201"/>
                      <a:pt x="25" y="276"/>
                      <a:pt x="75" y="452"/>
                    </a:cubicBezTo>
                    <a:cubicBezTo>
                      <a:pt x="125" y="602"/>
                      <a:pt x="201" y="853"/>
                      <a:pt x="326" y="1128"/>
                    </a:cubicBezTo>
                    <a:cubicBezTo>
                      <a:pt x="426" y="1404"/>
                      <a:pt x="577" y="1705"/>
                      <a:pt x="777" y="2056"/>
                    </a:cubicBezTo>
                    <a:cubicBezTo>
                      <a:pt x="852" y="2231"/>
                      <a:pt x="978" y="2407"/>
                      <a:pt x="1078" y="2607"/>
                    </a:cubicBezTo>
                    <a:cubicBezTo>
                      <a:pt x="1153" y="2782"/>
                      <a:pt x="1253" y="2983"/>
                      <a:pt x="1354" y="3184"/>
                    </a:cubicBezTo>
                    <a:cubicBezTo>
                      <a:pt x="1579" y="3559"/>
                      <a:pt x="1780" y="3935"/>
                      <a:pt x="2030" y="4311"/>
                    </a:cubicBezTo>
                    <a:cubicBezTo>
                      <a:pt x="2281" y="4687"/>
                      <a:pt x="2582" y="5113"/>
                      <a:pt x="2882" y="5514"/>
                    </a:cubicBezTo>
                    <a:cubicBezTo>
                      <a:pt x="3183" y="5915"/>
                      <a:pt x="3534" y="6266"/>
                      <a:pt x="3860" y="6667"/>
                    </a:cubicBezTo>
                    <a:cubicBezTo>
                      <a:pt x="4211" y="7043"/>
                      <a:pt x="4587" y="7419"/>
                      <a:pt x="4988" y="7770"/>
                    </a:cubicBezTo>
                    <a:cubicBezTo>
                      <a:pt x="5364" y="8121"/>
                      <a:pt x="5765" y="8447"/>
                      <a:pt x="6191" y="8773"/>
                    </a:cubicBezTo>
                    <a:cubicBezTo>
                      <a:pt x="6617" y="9073"/>
                      <a:pt x="7043" y="9374"/>
                      <a:pt x="7494" y="9650"/>
                    </a:cubicBezTo>
                    <a:cubicBezTo>
                      <a:pt x="8371" y="10176"/>
                      <a:pt x="9273" y="10627"/>
                      <a:pt x="10100" y="10928"/>
                    </a:cubicBezTo>
                    <a:cubicBezTo>
                      <a:pt x="10953" y="11254"/>
                      <a:pt x="11729" y="11479"/>
                      <a:pt x="12331" y="11580"/>
                    </a:cubicBezTo>
                    <a:cubicBezTo>
                      <a:pt x="12607" y="11630"/>
                      <a:pt x="12882" y="11655"/>
                      <a:pt x="13033" y="11680"/>
                    </a:cubicBezTo>
                    <a:cubicBezTo>
                      <a:pt x="13208" y="11705"/>
                      <a:pt x="13308" y="11705"/>
                      <a:pt x="13308" y="11705"/>
                    </a:cubicBezTo>
                    <a:cubicBezTo>
                      <a:pt x="13308" y="11705"/>
                      <a:pt x="13308" y="11605"/>
                      <a:pt x="13308" y="11454"/>
                    </a:cubicBezTo>
                    <a:cubicBezTo>
                      <a:pt x="13283" y="11279"/>
                      <a:pt x="13283" y="11028"/>
                      <a:pt x="13258" y="10727"/>
                    </a:cubicBezTo>
                    <a:cubicBezTo>
                      <a:pt x="13233" y="10427"/>
                      <a:pt x="13158" y="10076"/>
                      <a:pt x="13083" y="9675"/>
                    </a:cubicBezTo>
                    <a:cubicBezTo>
                      <a:pt x="13008" y="9299"/>
                      <a:pt x="12882" y="8873"/>
                      <a:pt x="12732" y="8447"/>
                    </a:cubicBezTo>
                    <a:cubicBezTo>
                      <a:pt x="12582" y="7996"/>
                      <a:pt x="12406" y="7544"/>
                      <a:pt x="12181" y="7068"/>
                    </a:cubicBezTo>
                    <a:cubicBezTo>
                      <a:pt x="11955" y="6617"/>
                      <a:pt x="11679" y="6141"/>
                      <a:pt x="11404" y="5690"/>
                    </a:cubicBezTo>
                    <a:cubicBezTo>
                      <a:pt x="11103" y="5214"/>
                      <a:pt x="10752" y="4762"/>
                      <a:pt x="10376" y="4336"/>
                    </a:cubicBezTo>
                    <a:cubicBezTo>
                      <a:pt x="10000" y="3910"/>
                      <a:pt x="9599" y="3509"/>
                      <a:pt x="9173" y="3108"/>
                    </a:cubicBezTo>
                    <a:cubicBezTo>
                      <a:pt x="8747" y="2732"/>
                      <a:pt x="8271" y="2356"/>
                      <a:pt x="7820" y="2031"/>
                    </a:cubicBezTo>
                    <a:cubicBezTo>
                      <a:pt x="7344" y="1705"/>
                      <a:pt x="6842" y="1429"/>
                      <a:pt x="6341" y="1178"/>
                    </a:cubicBezTo>
                    <a:cubicBezTo>
                      <a:pt x="5815" y="928"/>
                      <a:pt x="5338" y="702"/>
                      <a:pt x="4812" y="527"/>
                    </a:cubicBezTo>
                    <a:cubicBezTo>
                      <a:pt x="4286" y="351"/>
                      <a:pt x="3785" y="226"/>
                      <a:pt x="3308" y="126"/>
                    </a:cubicBezTo>
                    <a:cubicBezTo>
                      <a:pt x="3058" y="76"/>
                      <a:pt x="2832" y="51"/>
                      <a:pt x="2632" y="26"/>
                    </a:cubicBezTo>
                    <a:cubicBezTo>
                      <a:pt x="2406" y="1"/>
                      <a:pt x="2206" y="1"/>
                      <a:pt x="20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45"/>
              <p:cNvSpPr/>
              <p:nvPr/>
            </p:nvSpPr>
            <p:spPr>
              <a:xfrm>
                <a:off x="1184650" y="3876108"/>
                <a:ext cx="247824" cy="357416"/>
              </a:xfrm>
              <a:custGeom>
                <a:rect b="b" l="l" r="r" t="t"/>
                <a:pathLst>
                  <a:path extrusionOk="0" h="15038" w="10427">
                    <a:moveTo>
                      <a:pt x="10276" y="0"/>
                    </a:moveTo>
                    <a:cubicBezTo>
                      <a:pt x="10276" y="0"/>
                      <a:pt x="10176" y="25"/>
                      <a:pt x="10025" y="75"/>
                    </a:cubicBezTo>
                    <a:cubicBezTo>
                      <a:pt x="9850" y="125"/>
                      <a:pt x="9599" y="201"/>
                      <a:pt x="9323" y="326"/>
                    </a:cubicBezTo>
                    <a:cubicBezTo>
                      <a:pt x="9048" y="426"/>
                      <a:pt x="8722" y="577"/>
                      <a:pt x="8346" y="777"/>
                    </a:cubicBezTo>
                    <a:cubicBezTo>
                      <a:pt x="7995" y="952"/>
                      <a:pt x="7619" y="1178"/>
                      <a:pt x="7218" y="1404"/>
                    </a:cubicBezTo>
                    <a:cubicBezTo>
                      <a:pt x="6842" y="1679"/>
                      <a:pt x="6441" y="1955"/>
                      <a:pt x="6040" y="2256"/>
                    </a:cubicBezTo>
                    <a:cubicBezTo>
                      <a:pt x="5639" y="2582"/>
                      <a:pt x="5238" y="2907"/>
                      <a:pt x="4837" y="3283"/>
                    </a:cubicBezTo>
                    <a:cubicBezTo>
                      <a:pt x="4060" y="4035"/>
                      <a:pt x="3358" y="4887"/>
                      <a:pt x="2732" y="5815"/>
                    </a:cubicBezTo>
                    <a:cubicBezTo>
                      <a:pt x="2080" y="6742"/>
                      <a:pt x="1529" y="7745"/>
                      <a:pt x="1128" y="8747"/>
                    </a:cubicBezTo>
                    <a:cubicBezTo>
                      <a:pt x="702" y="9750"/>
                      <a:pt x="401" y="10752"/>
                      <a:pt x="226" y="11679"/>
                    </a:cubicBezTo>
                    <a:cubicBezTo>
                      <a:pt x="50" y="12607"/>
                      <a:pt x="0" y="13434"/>
                      <a:pt x="0" y="14035"/>
                    </a:cubicBezTo>
                    <a:cubicBezTo>
                      <a:pt x="0" y="14336"/>
                      <a:pt x="25" y="14612"/>
                      <a:pt x="25" y="14762"/>
                    </a:cubicBezTo>
                    <a:cubicBezTo>
                      <a:pt x="50" y="14938"/>
                      <a:pt x="50" y="15038"/>
                      <a:pt x="50" y="15038"/>
                    </a:cubicBezTo>
                    <a:cubicBezTo>
                      <a:pt x="50" y="15038"/>
                      <a:pt x="150" y="15013"/>
                      <a:pt x="326" y="14988"/>
                    </a:cubicBezTo>
                    <a:cubicBezTo>
                      <a:pt x="476" y="14938"/>
                      <a:pt x="752" y="14862"/>
                      <a:pt x="1028" y="14762"/>
                    </a:cubicBezTo>
                    <a:cubicBezTo>
                      <a:pt x="1604" y="14562"/>
                      <a:pt x="2381" y="14236"/>
                      <a:pt x="3183" y="13760"/>
                    </a:cubicBezTo>
                    <a:cubicBezTo>
                      <a:pt x="3985" y="13283"/>
                      <a:pt x="4862" y="12682"/>
                      <a:pt x="5664" y="11930"/>
                    </a:cubicBezTo>
                    <a:cubicBezTo>
                      <a:pt x="6466" y="11203"/>
                      <a:pt x="7218" y="10326"/>
                      <a:pt x="7870" y="9374"/>
                    </a:cubicBezTo>
                    <a:cubicBezTo>
                      <a:pt x="8521" y="8421"/>
                      <a:pt x="9073" y="7394"/>
                      <a:pt x="9474" y="6366"/>
                    </a:cubicBezTo>
                    <a:cubicBezTo>
                      <a:pt x="9674" y="5865"/>
                      <a:pt x="9875" y="5364"/>
                      <a:pt x="10000" y="4837"/>
                    </a:cubicBezTo>
                    <a:cubicBezTo>
                      <a:pt x="10125" y="4336"/>
                      <a:pt x="10226" y="3835"/>
                      <a:pt x="10276" y="3384"/>
                    </a:cubicBezTo>
                    <a:cubicBezTo>
                      <a:pt x="10351" y="2907"/>
                      <a:pt x="10401" y="2456"/>
                      <a:pt x="10401" y="2055"/>
                    </a:cubicBezTo>
                    <a:cubicBezTo>
                      <a:pt x="10426" y="1654"/>
                      <a:pt x="10426" y="1303"/>
                      <a:pt x="10401" y="978"/>
                    </a:cubicBezTo>
                    <a:cubicBezTo>
                      <a:pt x="10376" y="677"/>
                      <a:pt x="10351" y="426"/>
                      <a:pt x="10326" y="251"/>
                    </a:cubicBezTo>
                    <a:cubicBezTo>
                      <a:pt x="10301" y="100"/>
                      <a:pt x="10276" y="0"/>
                      <a:pt x="10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45"/>
              <p:cNvSpPr/>
              <p:nvPr/>
            </p:nvSpPr>
            <p:spPr>
              <a:xfrm>
                <a:off x="2017806" y="4040658"/>
                <a:ext cx="147763" cy="126300"/>
              </a:xfrm>
              <a:custGeom>
                <a:rect b="b" l="l" r="r" t="t"/>
                <a:pathLst>
                  <a:path extrusionOk="0" h="5314" w="6217">
                    <a:moveTo>
                      <a:pt x="5617" y="1"/>
                    </a:moveTo>
                    <a:cubicBezTo>
                      <a:pt x="5526" y="1"/>
                      <a:pt x="5432" y="36"/>
                      <a:pt x="5348" y="120"/>
                    </a:cubicBezTo>
                    <a:cubicBezTo>
                      <a:pt x="3744" y="1699"/>
                      <a:pt x="2015" y="3152"/>
                      <a:pt x="336" y="4606"/>
                    </a:cubicBezTo>
                    <a:cubicBezTo>
                      <a:pt x="0" y="4882"/>
                      <a:pt x="302" y="5314"/>
                      <a:pt x="641" y="5314"/>
                    </a:cubicBezTo>
                    <a:cubicBezTo>
                      <a:pt x="732" y="5314"/>
                      <a:pt x="827" y="5282"/>
                      <a:pt x="912" y="5207"/>
                    </a:cubicBezTo>
                    <a:cubicBezTo>
                      <a:pt x="2616" y="3729"/>
                      <a:pt x="4321" y="2300"/>
                      <a:pt x="5925" y="721"/>
                    </a:cubicBezTo>
                    <a:cubicBezTo>
                      <a:pt x="6217" y="429"/>
                      <a:pt x="5934" y="1"/>
                      <a:pt x="56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45"/>
              <p:cNvSpPr/>
              <p:nvPr/>
            </p:nvSpPr>
            <p:spPr>
              <a:xfrm>
                <a:off x="1505809" y="4169294"/>
                <a:ext cx="151542" cy="159171"/>
              </a:xfrm>
              <a:custGeom>
                <a:rect b="b" l="l" r="r" t="t"/>
                <a:pathLst>
                  <a:path extrusionOk="0" h="6697" w="6376">
                    <a:moveTo>
                      <a:pt x="570" y="0"/>
                    </a:moveTo>
                    <a:cubicBezTo>
                      <a:pt x="272" y="0"/>
                      <a:pt x="1" y="419"/>
                      <a:pt x="248" y="723"/>
                    </a:cubicBezTo>
                    <a:cubicBezTo>
                      <a:pt x="1852" y="2803"/>
                      <a:pt x="3531" y="4808"/>
                      <a:pt x="5461" y="6588"/>
                    </a:cubicBezTo>
                    <a:cubicBezTo>
                      <a:pt x="5548" y="6664"/>
                      <a:pt x="5645" y="6696"/>
                      <a:pt x="5739" y="6696"/>
                    </a:cubicBezTo>
                    <a:cubicBezTo>
                      <a:pt x="6076" y="6696"/>
                      <a:pt x="6376" y="6280"/>
                      <a:pt x="6062" y="5986"/>
                    </a:cubicBezTo>
                    <a:cubicBezTo>
                      <a:pt x="4107" y="4207"/>
                      <a:pt x="2453" y="2227"/>
                      <a:pt x="849" y="146"/>
                    </a:cubicBezTo>
                    <a:cubicBezTo>
                      <a:pt x="764" y="43"/>
                      <a:pt x="666" y="0"/>
                      <a:pt x="5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45"/>
              <p:cNvSpPr/>
              <p:nvPr/>
            </p:nvSpPr>
            <p:spPr>
              <a:xfrm>
                <a:off x="1398732" y="4029059"/>
                <a:ext cx="102747" cy="160312"/>
              </a:xfrm>
              <a:custGeom>
                <a:rect b="b" l="l" r="r" t="t"/>
                <a:pathLst>
                  <a:path extrusionOk="0" h="6745" w="4323">
                    <a:moveTo>
                      <a:pt x="3816" y="0"/>
                    </a:moveTo>
                    <a:cubicBezTo>
                      <a:pt x="3649" y="0"/>
                      <a:pt x="3478" y="85"/>
                      <a:pt x="3399" y="282"/>
                    </a:cubicBezTo>
                    <a:cubicBezTo>
                      <a:pt x="2547" y="2337"/>
                      <a:pt x="1369" y="4242"/>
                      <a:pt x="191" y="6122"/>
                    </a:cubicBezTo>
                    <a:cubicBezTo>
                      <a:pt x="0" y="6451"/>
                      <a:pt x="290" y="6745"/>
                      <a:pt x="577" y="6745"/>
                    </a:cubicBezTo>
                    <a:cubicBezTo>
                      <a:pt x="705" y="6745"/>
                      <a:pt x="833" y="6687"/>
                      <a:pt x="918" y="6548"/>
                    </a:cubicBezTo>
                    <a:cubicBezTo>
                      <a:pt x="2146" y="4593"/>
                      <a:pt x="3324" y="2638"/>
                      <a:pt x="4201" y="508"/>
                    </a:cubicBezTo>
                    <a:cubicBezTo>
                      <a:pt x="4323" y="203"/>
                      <a:pt x="4075" y="0"/>
                      <a:pt x="38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45"/>
              <p:cNvSpPr/>
              <p:nvPr/>
            </p:nvSpPr>
            <p:spPr>
              <a:xfrm>
                <a:off x="1866424" y="4157671"/>
                <a:ext cx="125516" cy="137851"/>
              </a:xfrm>
              <a:custGeom>
                <a:rect b="b" l="l" r="r" t="t"/>
                <a:pathLst>
                  <a:path extrusionOk="0" h="5800" w="5281">
                    <a:moveTo>
                      <a:pt x="637" y="0"/>
                    </a:moveTo>
                    <a:cubicBezTo>
                      <a:pt x="300" y="0"/>
                      <a:pt x="0" y="417"/>
                      <a:pt x="314" y="711"/>
                    </a:cubicBezTo>
                    <a:cubicBezTo>
                      <a:pt x="1918" y="2139"/>
                      <a:pt x="3020" y="3944"/>
                      <a:pt x="4324" y="5623"/>
                    </a:cubicBezTo>
                    <a:cubicBezTo>
                      <a:pt x="4419" y="5748"/>
                      <a:pt x="4549" y="5799"/>
                      <a:pt x="4677" y="5799"/>
                    </a:cubicBezTo>
                    <a:cubicBezTo>
                      <a:pt x="4985" y="5799"/>
                      <a:pt x="5281" y="5498"/>
                      <a:pt x="5051" y="5197"/>
                    </a:cubicBezTo>
                    <a:cubicBezTo>
                      <a:pt x="3697" y="3467"/>
                      <a:pt x="2569" y="1613"/>
                      <a:pt x="915" y="109"/>
                    </a:cubicBezTo>
                    <a:cubicBezTo>
                      <a:pt x="828" y="33"/>
                      <a:pt x="731" y="0"/>
                      <a:pt x="6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45"/>
              <p:cNvSpPr/>
              <p:nvPr/>
            </p:nvSpPr>
            <p:spPr>
              <a:xfrm>
                <a:off x="1921710" y="4259020"/>
                <a:ext cx="111232" cy="74606"/>
              </a:xfrm>
              <a:custGeom>
                <a:rect b="b" l="l" r="r" t="t"/>
                <a:pathLst>
                  <a:path extrusionOk="0" h="3139" w="4680">
                    <a:moveTo>
                      <a:pt x="2235" y="0"/>
                    </a:moveTo>
                    <a:cubicBezTo>
                      <a:pt x="255" y="0"/>
                      <a:pt x="0" y="3138"/>
                      <a:pt x="2524" y="3138"/>
                    </a:cubicBezTo>
                    <a:cubicBezTo>
                      <a:pt x="4429" y="3138"/>
                      <a:pt x="4679" y="81"/>
                      <a:pt x="2374" y="5"/>
                    </a:cubicBezTo>
                    <a:cubicBezTo>
                      <a:pt x="2327" y="2"/>
                      <a:pt x="2280" y="0"/>
                      <a:pt x="22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45"/>
              <p:cNvSpPr/>
              <p:nvPr/>
            </p:nvSpPr>
            <p:spPr>
              <a:xfrm>
                <a:off x="1567869" y="4287019"/>
                <a:ext cx="111232" cy="74606"/>
              </a:xfrm>
              <a:custGeom>
                <a:rect b="b" l="l" r="r" t="t"/>
                <a:pathLst>
                  <a:path extrusionOk="0" h="3139" w="4680">
                    <a:moveTo>
                      <a:pt x="2260" y="0"/>
                    </a:moveTo>
                    <a:cubicBezTo>
                      <a:pt x="279" y="0"/>
                      <a:pt x="1" y="3138"/>
                      <a:pt x="2549" y="3138"/>
                    </a:cubicBezTo>
                    <a:cubicBezTo>
                      <a:pt x="4454" y="3138"/>
                      <a:pt x="4679" y="56"/>
                      <a:pt x="2398" y="5"/>
                    </a:cubicBezTo>
                    <a:cubicBezTo>
                      <a:pt x="2351" y="2"/>
                      <a:pt x="2305" y="0"/>
                      <a:pt x="22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45"/>
              <p:cNvSpPr/>
              <p:nvPr/>
            </p:nvSpPr>
            <p:spPr>
              <a:xfrm>
                <a:off x="1432626" y="3996900"/>
                <a:ext cx="111232" cy="74606"/>
              </a:xfrm>
              <a:custGeom>
                <a:rect b="b" l="l" r="r" t="t"/>
                <a:pathLst>
                  <a:path extrusionOk="0" h="3139" w="4680">
                    <a:moveTo>
                      <a:pt x="2259" y="1"/>
                    </a:moveTo>
                    <a:cubicBezTo>
                      <a:pt x="256" y="1"/>
                      <a:pt x="1" y="3139"/>
                      <a:pt x="2525" y="3139"/>
                    </a:cubicBezTo>
                    <a:cubicBezTo>
                      <a:pt x="4454" y="3139"/>
                      <a:pt x="4680" y="56"/>
                      <a:pt x="2399" y="6"/>
                    </a:cubicBezTo>
                    <a:cubicBezTo>
                      <a:pt x="2352" y="2"/>
                      <a:pt x="2305" y="1"/>
                      <a:pt x="225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45"/>
              <p:cNvSpPr/>
              <p:nvPr/>
            </p:nvSpPr>
            <p:spPr>
              <a:xfrm>
                <a:off x="1869062" y="4215547"/>
                <a:ext cx="82854" cy="56115"/>
              </a:xfrm>
              <a:custGeom>
                <a:rect b="b" l="l" r="r" t="t"/>
                <a:pathLst>
                  <a:path extrusionOk="0" h="2361" w="3486">
                    <a:moveTo>
                      <a:pt x="1666" y="0"/>
                    </a:moveTo>
                    <a:cubicBezTo>
                      <a:pt x="192" y="0"/>
                      <a:pt x="0" y="2336"/>
                      <a:pt x="1882" y="2361"/>
                    </a:cubicBezTo>
                    <a:cubicBezTo>
                      <a:pt x="3310" y="2361"/>
                      <a:pt x="3486" y="55"/>
                      <a:pt x="1782"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5"/>
              <p:cNvSpPr/>
              <p:nvPr/>
            </p:nvSpPr>
            <p:spPr>
              <a:xfrm>
                <a:off x="1573003" y="4215547"/>
                <a:ext cx="83448" cy="56115"/>
              </a:xfrm>
              <a:custGeom>
                <a:rect b="b" l="l" r="r" t="t"/>
                <a:pathLst>
                  <a:path extrusionOk="0" h="2361" w="3511">
                    <a:moveTo>
                      <a:pt x="1666" y="0"/>
                    </a:moveTo>
                    <a:cubicBezTo>
                      <a:pt x="191" y="0"/>
                      <a:pt x="0" y="2336"/>
                      <a:pt x="1907" y="2361"/>
                    </a:cubicBezTo>
                    <a:cubicBezTo>
                      <a:pt x="3335" y="2361"/>
                      <a:pt x="3511" y="55"/>
                      <a:pt x="1781"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5"/>
              <p:cNvSpPr/>
              <p:nvPr/>
            </p:nvSpPr>
            <p:spPr>
              <a:xfrm>
                <a:off x="1387133" y="4075550"/>
                <a:ext cx="83234" cy="55545"/>
              </a:xfrm>
              <a:custGeom>
                <a:rect b="b" l="l" r="r" t="t"/>
                <a:pathLst>
                  <a:path extrusionOk="0" h="2337" w="3502">
                    <a:moveTo>
                      <a:pt x="1667" y="1"/>
                    </a:moveTo>
                    <a:cubicBezTo>
                      <a:pt x="192" y="1"/>
                      <a:pt x="0" y="2336"/>
                      <a:pt x="1882" y="2336"/>
                    </a:cubicBezTo>
                    <a:cubicBezTo>
                      <a:pt x="1890" y="2336"/>
                      <a:pt x="1897" y="2336"/>
                      <a:pt x="1905" y="2336"/>
                    </a:cubicBezTo>
                    <a:cubicBezTo>
                      <a:pt x="3313" y="2336"/>
                      <a:pt x="3502" y="30"/>
                      <a:pt x="1782" y="5"/>
                    </a:cubicBezTo>
                    <a:cubicBezTo>
                      <a:pt x="1743" y="2"/>
                      <a:pt x="1704" y="1"/>
                      <a:pt x="16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45"/>
              <p:cNvSpPr/>
              <p:nvPr/>
            </p:nvSpPr>
            <p:spPr>
              <a:xfrm>
                <a:off x="2095885" y="4001036"/>
                <a:ext cx="110994" cy="74654"/>
              </a:xfrm>
              <a:custGeom>
                <a:rect b="b" l="l" r="r" t="t"/>
                <a:pathLst>
                  <a:path extrusionOk="0" h="3141" w="4670">
                    <a:moveTo>
                      <a:pt x="2203" y="1"/>
                    </a:moveTo>
                    <a:cubicBezTo>
                      <a:pt x="244" y="1"/>
                      <a:pt x="0" y="3116"/>
                      <a:pt x="2514" y="3140"/>
                    </a:cubicBezTo>
                    <a:cubicBezTo>
                      <a:pt x="4419" y="3140"/>
                      <a:pt x="4670" y="57"/>
                      <a:pt x="2364" y="7"/>
                    </a:cubicBezTo>
                    <a:cubicBezTo>
                      <a:pt x="2309" y="3"/>
                      <a:pt x="2256" y="1"/>
                      <a:pt x="22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45"/>
              <p:cNvSpPr/>
              <p:nvPr/>
            </p:nvSpPr>
            <p:spPr>
              <a:xfrm>
                <a:off x="2038841" y="4047551"/>
                <a:ext cx="83448" cy="56139"/>
              </a:xfrm>
              <a:custGeom>
                <a:rect b="b" l="l" r="r" t="t"/>
                <a:pathLst>
                  <a:path extrusionOk="0" h="2362" w="3511">
                    <a:moveTo>
                      <a:pt x="1666" y="1"/>
                    </a:moveTo>
                    <a:cubicBezTo>
                      <a:pt x="191" y="1"/>
                      <a:pt x="1" y="2337"/>
                      <a:pt x="1907" y="2361"/>
                    </a:cubicBezTo>
                    <a:cubicBezTo>
                      <a:pt x="3335" y="2361"/>
                      <a:pt x="3511" y="55"/>
                      <a:pt x="1782" y="5"/>
                    </a:cubicBezTo>
                    <a:cubicBezTo>
                      <a:pt x="1742" y="2"/>
                      <a:pt x="1704" y="1"/>
                      <a:pt x="16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45"/>
              <p:cNvSpPr/>
              <p:nvPr/>
            </p:nvSpPr>
            <p:spPr>
              <a:xfrm>
                <a:off x="948153" y="3917680"/>
                <a:ext cx="211483" cy="380779"/>
              </a:xfrm>
              <a:custGeom>
                <a:rect b="b" l="l" r="r" t="t"/>
                <a:pathLst>
                  <a:path extrusionOk="0" h="16021" w="8898">
                    <a:moveTo>
                      <a:pt x="4239" y="1"/>
                    </a:moveTo>
                    <a:cubicBezTo>
                      <a:pt x="3672" y="1"/>
                      <a:pt x="3052" y="99"/>
                      <a:pt x="2431" y="381"/>
                    </a:cubicBezTo>
                    <a:cubicBezTo>
                      <a:pt x="2005" y="582"/>
                      <a:pt x="1629" y="858"/>
                      <a:pt x="1328" y="1183"/>
                    </a:cubicBezTo>
                    <a:cubicBezTo>
                      <a:pt x="1003" y="1484"/>
                      <a:pt x="777" y="1860"/>
                      <a:pt x="602" y="2186"/>
                    </a:cubicBezTo>
                    <a:cubicBezTo>
                      <a:pt x="251" y="2888"/>
                      <a:pt x="125" y="3564"/>
                      <a:pt x="50" y="4166"/>
                    </a:cubicBezTo>
                    <a:cubicBezTo>
                      <a:pt x="0" y="4767"/>
                      <a:pt x="0" y="5344"/>
                      <a:pt x="25" y="5895"/>
                    </a:cubicBezTo>
                    <a:cubicBezTo>
                      <a:pt x="100" y="6973"/>
                      <a:pt x="301" y="7950"/>
                      <a:pt x="552" y="8853"/>
                    </a:cubicBezTo>
                    <a:cubicBezTo>
                      <a:pt x="802" y="9755"/>
                      <a:pt x="1078" y="10557"/>
                      <a:pt x="1354" y="11309"/>
                    </a:cubicBezTo>
                    <a:cubicBezTo>
                      <a:pt x="1930" y="12788"/>
                      <a:pt x="2557" y="13965"/>
                      <a:pt x="3008" y="14767"/>
                    </a:cubicBezTo>
                    <a:cubicBezTo>
                      <a:pt x="3233" y="15194"/>
                      <a:pt x="3434" y="15494"/>
                      <a:pt x="3559" y="15695"/>
                    </a:cubicBezTo>
                    <a:cubicBezTo>
                      <a:pt x="3684" y="15920"/>
                      <a:pt x="3760" y="16021"/>
                      <a:pt x="3760" y="16021"/>
                    </a:cubicBezTo>
                    <a:cubicBezTo>
                      <a:pt x="3760" y="16021"/>
                      <a:pt x="3760" y="15895"/>
                      <a:pt x="3734" y="15645"/>
                    </a:cubicBezTo>
                    <a:cubicBezTo>
                      <a:pt x="3734" y="15394"/>
                      <a:pt x="3709" y="15018"/>
                      <a:pt x="3659" y="14567"/>
                    </a:cubicBezTo>
                    <a:cubicBezTo>
                      <a:pt x="3609" y="14116"/>
                      <a:pt x="3559" y="13564"/>
                      <a:pt x="3509" y="12938"/>
                    </a:cubicBezTo>
                    <a:cubicBezTo>
                      <a:pt x="3434" y="12311"/>
                      <a:pt x="3359" y="11610"/>
                      <a:pt x="3283" y="10833"/>
                    </a:cubicBezTo>
                    <a:cubicBezTo>
                      <a:pt x="3208" y="10081"/>
                      <a:pt x="3133" y="9279"/>
                      <a:pt x="3058" y="8427"/>
                    </a:cubicBezTo>
                    <a:cubicBezTo>
                      <a:pt x="3008" y="7574"/>
                      <a:pt x="2983" y="6697"/>
                      <a:pt x="3033" y="5845"/>
                    </a:cubicBezTo>
                    <a:cubicBezTo>
                      <a:pt x="3058" y="5419"/>
                      <a:pt x="3083" y="4993"/>
                      <a:pt x="3183" y="4617"/>
                    </a:cubicBezTo>
                    <a:cubicBezTo>
                      <a:pt x="3258" y="4241"/>
                      <a:pt x="3359" y="3915"/>
                      <a:pt x="3484" y="3715"/>
                    </a:cubicBezTo>
                    <a:cubicBezTo>
                      <a:pt x="3634" y="3514"/>
                      <a:pt x="3709" y="3464"/>
                      <a:pt x="3810" y="3414"/>
                    </a:cubicBezTo>
                    <a:cubicBezTo>
                      <a:pt x="3892" y="3373"/>
                      <a:pt x="4074" y="3332"/>
                      <a:pt x="4315" y="3332"/>
                    </a:cubicBezTo>
                    <a:cubicBezTo>
                      <a:pt x="4369" y="3332"/>
                      <a:pt x="4427" y="3334"/>
                      <a:pt x="4486" y="3339"/>
                    </a:cubicBezTo>
                    <a:cubicBezTo>
                      <a:pt x="4562" y="3364"/>
                      <a:pt x="4637" y="3364"/>
                      <a:pt x="4737" y="3389"/>
                    </a:cubicBezTo>
                    <a:lnTo>
                      <a:pt x="4837" y="3389"/>
                    </a:lnTo>
                    <a:lnTo>
                      <a:pt x="4937" y="3414"/>
                    </a:lnTo>
                    <a:lnTo>
                      <a:pt x="4988" y="3439"/>
                    </a:lnTo>
                    <a:lnTo>
                      <a:pt x="5038" y="3439"/>
                    </a:lnTo>
                    <a:lnTo>
                      <a:pt x="5113" y="3464"/>
                    </a:lnTo>
                    <a:cubicBezTo>
                      <a:pt x="5163" y="3489"/>
                      <a:pt x="5213" y="3514"/>
                      <a:pt x="5238" y="3539"/>
                    </a:cubicBezTo>
                    <a:cubicBezTo>
                      <a:pt x="5389" y="3615"/>
                      <a:pt x="5464" y="3690"/>
                      <a:pt x="5589" y="3890"/>
                    </a:cubicBezTo>
                    <a:cubicBezTo>
                      <a:pt x="5689" y="4091"/>
                      <a:pt x="5765" y="4417"/>
                      <a:pt x="5815" y="4792"/>
                    </a:cubicBezTo>
                    <a:cubicBezTo>
                      <a:pt x="5840" y="5168"/>
                      <a:pt x="5840" y="5569"/>
                      <a:pt x="5815" y="5996"/>
                    </a:cubicBezTo>
                    <a:cubicBezTo>
                      <a:pt x="5740" y="6848"/>
                      <a:pt x="5589" y="7725"/>
                      <a:pt x="5414" y="8552"/>
                    </a:cubicBezTo>
                    <a:cubicBezTo>
                      <a:pt x="5238" y="9379"/>
                      <a:pt x="5063" y="10181"/>
                      <a:pt x="4862" y="10933"/>
                    </a:cubicBezTo>
                    <a:cubicBezTo>
                      <a:pt x="4511" y="12412"/>
                      <a:pt x="4186" y="13690"/>
                      <a:pt x="3985" y="14592"/>
                    </a:cubicBezTo>
                    <a:cubicBezTo>
                      <a:pt x="3885" y="15043"/>
                      <a:pt x="3835" y="15394"/>
                      <a:pt x="3810" y="15645"/>
                    </a:cubicBezTo>
                    <a:cubicBezTo>
                      <a:pt x="3760" y="15895"/>
                      <a:pt x="3760" y="16021"/>
                      <a:pt x="3760" y="16021"/>
                    </a:cubicBezTo>
                    <a:cubicBezTo>
                      <a:pt x="3760" y="16021"/>
                      <a:pt x="4060" y="15595"/>
                      <a:pt x="4587" y="14843"/>
                    </a:cubicBezTo>
                    <a:cubicBezTo>
                      <a:pt x="5113" y="14091"/>
                      <a:pt x="5865" y="13013"/>
                      <a:pt x="6617" y="11610"/>
                    </a:cubicBezTo>
                    <a:cubicBezTo>
                      <a:pt x="7018" y="10933"/>
                      <a:pt x="7394" y="10156"/>
                      <a:pt x="7770" y="9304"/>
                    </a:cubicBezTo>
                    <a:cubicBezTo>
                      <a:pt x="8120" y="8427"/>
                      <a:pt x="8471" y="7499"/>
                      <a:pt x="8697" y="6422"/>
                    </a:cubicBezTo>
                    <a:cubicBezTo>
                      <a:pt x="8797" y="5895"/>
                      <a:pt x="8897" y="5319"/>
                      <a:pt x="8897" y="4717"/>
                    </a:cubicBezTo>
                    <a:cubicBezTo>
                      <a:pt x="8897" y="4091"/>
                      <a:pt x="8847" y="3389"/>
                      <a:pt x="8547" y="2662"/>
                    </a:cubicBezTo>
                    <a:cubicBezTo>
                      <a:pt x="8271" y="1935"/>
                      <a:pt x="7694" y="1158"/>
                      <a:pt x="6943" y="707"/>
                    </a:cubicBezTo>
                    <a:cubicBezTo>
                      <a:pt x="6767" y="582"/>
                      <a:pt x="6592" y="507"/>
                      <a:pt x="6391" y="432"/>
                    </a:cubicBezTo>
                    <a:lnTo>
                      <a:pt x="6115" y="306"/>
                    </a:lnTo>
                    <a:lnTo>
                      <a:pt x="5790" y="206"/>
                    </a:lnTo>
                    <a:lnTo>
                      <a:pt x="5664" y="181"/>
                    </a:lnTo>
                    <a:lnTo>
                      <a:pt x="5564" y="156"/>
                    </a:lnTo>
                    <a:lnTo>
                      <a:pt x="5414" y="131"/>
                    </a:lnTo>
                    <a:lnTo>
                      <a:pt x="5288" y="106"/>
                    </a:lnTo>
                    <a:cubicBezTo>
                      <a:pt x="5138" y="81"/>
                      <a:pt x="4963" y="56"/>
                      <a:pt x="4787" y="31"/>
                    </a:cubicBezTo>
                    <a:cubicBezTo>
                      <a:pt x="4612" y="12"/>
                      <a:pt x="4428" y="1"/>
                      <a:pt x="423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45"/>
              <p:cNvSpPr/>
              <p:nvPr/>
            </p:nvSpPr>
            <p:spPr>
              <a:xfrm>
                <a:off x="1037499" y="4294293"/>
                <a:ext cx="316916" cy="300920"/>
              </a:xfrm>
              <a:custGeom>
                <a:rect b="b" l="l" r="r" t="t"/>
                <a:pathLst>
                  <a:path extrusionOk="0" h="12661" w="13334">
                    <a:moveTo>
                      <a:pt x="1504" y="0"/>
                    </a:moveTo>
                    <a:cubicBezTo>
                      <a:pt x="1028" y="0"/>
                      <a:pt x="627" y="50"/>
                      <a:pt x="376" y="100"/>
                    </a:cubicBezTo>
                    <a:cubicBezTo>
                      <a:pt x="126" y="151"/>
                      <a:pt x="1" y="176"/>
                      <a:pt x="1" y="176"/>
                    </a:cubicBezTo>
                    <a:cubicBezTo>
                      <a:pt x="1" y="176"/>
                      <a:pt x="1" y="176"/>
                      <a:pt x="1" y="176"/>
                    </a:cubicBezTo>
                    <a:lnTo>
                      <a:pt x="1" y="176"/>
                    </a:lnTo>
                    <a:cubicBezTo>
                      <a:pt x="1" y="176"/>
                      <a:pt x="126" y="226"/>
                      <a:pt x="376" y="276"/>
                    </a:cubicBezTo>
                    <a:cubicBezTo>
                      <a:pt x="602" y="351"/>
                      <a:pt x="953" y="476"/>
                      <a:pt x="1379" y="652"/>
                    </a:cubicBezTo>
                    <a:cubicBezTo>
                      <a:pt x="2206" y="1028"/>
                      <a:pt x="3384" y="1604"/>
                      <a:pt x="4687" y="2406"/>
                    </a:cubicBezTo>
                    <a:cubicBezTo>
                      <a:pt x="5339" y="2807"/>
                      <a:pt x="6041" y="3233"/>
                      <a:pt x="6717" y="3760"/>
                    </a:cubicBezTo>
                    <a:cubicBezTo>
                      <a:pt x="7394" y="4261"/>
                      <a:pt x="8071" y="4812"/>
                      <a:pt x="8672" y="5439"/>
                    </a:cubicBezTo>
                    <a:cubicBezTo>
                      <a:pt x="8948" y="5740"/>
                      <a:pt x="9224" y="6065"/>
                      <a:pt x="9449" y="6391"/>
                    </a:cubicBezTo>
                    <a:cubicBezTo>
                      <a:pt x="9650" y="6717"/>
                      <a:pt x="9800" y="7018"/>
                      <a:pt x="9875" y="7319"/>
                    </a:cubicBezTo>
                    <a:cubicBezTo>
                      <a:pt x="9976" y="7594"/>
                      <a:pt x="9976" y="7845"/>
                      <a:pt x="9925" y="8095"/>
                    </a:cubicBezTo>
                    <a:cubicBezTo>
                      <a:pt x="9875" y="8321"/>
                      <a:pt x="9775" y="8597"/>
                      <a:pt x="9575" y="8872"/>
                    </a:cubicBezTo>
                    <a:lnTo>
                      <a:pt x="9549" y="8923"/>
                    </a:lnTo>
                    <a:lnTo>
                      <a:pt x="9549" y="8923"/>
                    </a:lnTo>
                    <a:lnTo>
                      <a:pt x="9549" y="8923"/>
                    </a:lnTo>
                    <a:lnTo>
                      <a:pt x="9524" y="8948"/>
                    </a:lnTo>
                    <a:cubicBezTo>
                      <a:pt x="9527" y="8945"/>
                      <a:pt x="9529" y="8943"/>
                      <a:pt x="9530" y="8943"/>
                    </a:cubicBezTo>
                    <a:cubicBezTo>
                      <a:pt x="9530" y="8943"/>
                      <a:pt x="9530" y="8945"/>
                      <a:pt x="9529" y="8948"/>
                    </a:cubicBezTo>
                    <a:lnTo>
                      <a:pt x="9529" y="8948"/>
                    </a:lnTo>
                    <a:lnTo>
                      <a:pt x="9424" y="9073"/>
                    </a:lnTo>
                    <a:cubicBezTo>
                      <a:pt x="9374" y="9123"/>
                      <a:pt x="9374" y="9148"/>
                      <a:pt x="9324" y="9198"/>
                    </a:cubicBezTo>
                    <a:cubicBezTo>
                      <a:pt x="9249" y="9273"/>
                      <a:pt x="9174" y="9324"/>
                      <a:pt x="9123" y="9349"/>
                    </a:cubicBezTo>
                    <a:cubicBezTo>
                      <a:pt x="9073" y="9374"/>
                      <a:pt x="9073" y="9374"/>
                      <a:pt x="9023" y="9374"/>
                    </a:cubicBezTo>
                    <a:cubicBezTo>
                      <a:pt x="8998" y="9386"/>
                      <a:pt x="8967" y="9392"/>
                      <a:pt x="8926" y="9392"/>
                    </a:cubicBezTo>
                    <a:cubicBezTo>
                      <a:pt x="8885" y="9392"/>
                      <a:pt x="8835" y="9386"/>
                      <a:pt x="8773" y="9374"/>
                    </a:cubicBezTo>
                    <a:cubicBezTo>
                      <a:pt x="8572" y="9298"/>
                      <a:pt x="8246" y="9148"/>
                      <a:pt x="7920" y="8923"/>
                    </a:cubicBezTo>
                    <a:cubicBezTo>
                      <a:pt x="7595" y="8697"/>
                      <a:pt x="7244" y="8396"/>
                      <a:pt x="6918" y="8095"/>
                    </a:cubicBezTo>
                    <a:cubicBezTo>
                      <a:pt x="6291" y="7494"/>
                      <a:pt x="5665" y="6817"/>
                      <a:pt x="5088" y="6166"/>
                    </a:cubicBezTo>
                    <a:cubicBezTo>
                      <a:pt x="4537" y="5489"/>
                      <a:pt x="3986" y="4837"/>
                      <a:pt x="3509" y="4236"/>
                    </a:cubicBezTo>
                    <a:cubicBezTo>
                      <a:pt x="2507" y="3008"/>
                      <a:pt x="1655" y="1980"/>
                      <a:pt x="1028" y="1253"/>
                    </a:cubicBezTo>
                    <a:cubicBezTo>
                      <a:pt x="727" y="902"/>
                      <a:pt x="452" y="627"/>
                      <a:pt x="276" y="451"/>
                    </a:cubicBezTo>
                    <a:cubicBezTo>
                      <a:pt x="101" y="276"/>
                      <a:pt x="1" y="176"/>
                      <a:pt x="1" y="176"/>
                    </a:cubicBezTo>
                    <a:lnTo>
                      <a:pt x="1" y="176"/>
                    </a:lnTo>
                    <a:cubicBezTo>
                      <a:pt x="1" y="176"/>
                      <a:pt x="151" y="702"/>
                      <a:pt x="452" y="1604"/>
                    </a:cubicBezTo>
                    <a:cubicBezTo>
                      <a:pt x="752" y="2481"/>
                      <a:pt x="1178" y="3760"/>
                      <a:pt x="1855" y="5238"/>
                    </a:cubicBezTo>
                    <a:cubicBezTo>
                      <a:pt x="2181" y="5990"/>
                      <a:pt x="2582" y="6767"/>
                      <a:pt x="3033" y="7594"/>
                    </a:cubicBezTo>
                    <a:cubicBezTo>
                      <a:pt x="3509" y="8421"/>
                      <a:pt x="4061" y="9273"/>
                      <a:pt x="4762" y="10126"/>
                    </a:cubicBezTo>
                    <a:cubicBezTo>
                      <a:pt x="5113" y="10552"/>
                      <a:pt x="5514" y="10978"/>
                      <a:pt x="5991" y="11379"/>
                    </a:cubicBezTo>
                    <a:cubicBezTo>
                      <a:pt x="6467" y="11780"/>
                      <a:pt x="7018" y="12181"/>
                      <a:pt x="7770" y="12456"/>
                    </a:cubicBezTo>
                    <a:cubicBezTo>
                      <a:pt x="8129" y="12569"/>
                      <a:pt x="8508" y="12661"/>
                      <a:pt x="8944" y="12661"/>
                    </a:cubicBezTo>
                    <a:cubicBezTo>
                      <a:pt x="8995" y="12661"/>
                      <a:pt x="9046" y="12660"/>
                      <a:pt x="9098" y="12657"/>
                    </a:cubicBezTo>
                    <a:cubicBezTo>
                      <a:pt x="9139" y="12659"/>
                      <a:pt x="9180" y="12660"/>
                      <a:pt x="9220" y="12660"/>
                    </a:cubicBezTo>
                    <a:cubicBezTo>
                      <a:pt x="9659" y="12660"/>
                      <a:pt x="10112" y="12540"/>
                      <a:pt x="10502" y="12356"/>
                    </a:cubicBezTo>
                    <a:cubicBezTo>
                      <a:pt x="10928" y="12156"/>
                      <a:pt x="11304" y="11905"/>
                      <a:pt x="11605" y="11629"/>
                    </a:cubicBezTo>
                    <a:cubicBezTo>
                      <a:pt x="11755" y="11504"/>
                      <a:pt x="11905" y="11304"/>
                      <a:pt x="12031" y="11153"/>
                    </a:cubicBezTo>
                    <a:lnTo>
                      <a:pt x="12156" y="11003"/>
                    </a:lnTo>
                    <a:lnTo>
                      <a:pt x="12206" y="10953"/>
                    </a:lnTo>
                    <a:lnTo>
                      <a:pt x="12281" y="10852"/>
                    </a:lnTo>
                    <a:lnTo>
                      <a:pt x="12281" y="10827"/>
                    </a:lnTo>
                    <a:lnTo>
                      <a:pt x="12357" y="10727"/>
                    </a:lnTo>
                    <a:cubicBezTo>
                      <a:pt x="12758" y="10126"/>
                      <a:pt x="13083" y="9399"/>
                      <a:pt x="13209" y="8597"/>
                    </a:cubicBezTo>
                    <a:cubicBezTo>
                      <a:pt x="13334" y="7795"/>
                      <a:pt x="13209" y="6968"/>
                      <a:pt x="12958" y="6291"/>
                    </a:cubicBezTo>
                    <a:cubicBezTo>
                      <a:pt x="12707" y="5589"/>
                      <a:pt x="12331" y="5013"/>
                      <a:pt x="11930" y="4511"/>
                    </a:cubicBezTo>
                    <a:cubicBezTo>
                      <a:pt x="11529" y="4010"/>
                      <a:pt x="11103" y="3609"/>
                      <a:pt x="10652" y="3258"/>
                    </a:cubicBezTo>
                    <a:cubicBezTo>
                      <a:pt x="9775" y="2532"/>
                      <a:pt x="8873" y="2005"/>
                      <a:pt x="7996" y="1579"/>
                    </a:cubicBezTo>
                    <a:cubicBezTo>
                      <a:pt x="7118" y="1178"/>
                      <a:pt x="6266" y="852"/>
                      <a:pt x="5464" y="627"/>
                    </a:cubicBezTo>
                    <a:cubicBezTo>
                      <a:pt x="3860" y="151"/>
                      <a:pt x="2482" y="0"/>
                      <a:pt x="15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45"/>
              <p:cNvSpPr/>
              <p:nvPr/>
            </p:nvSpPr>
            <p:spPr>
              <a:xfrm>
                <a:off x="720000" y="4226980"/>
                <a:ext cx="323476" cy="95926"/>
              </a:xfrm>
              <a:custGeom>
                <a:rect b="b" l="l" r="r" t="t"/>
                <a:pathLst>
                  <a:path extrusionOk="0" h="4036" w="13610">
                    <a:moveTo>
                      <a:pt x="777" y="0"/>
                    </a:moveTo>
                    <a:lnTo>
                      <a:pt x="0" y="1930"/>
                    </a:lnTo>
                    <a:cubicBezTo>
                      <a:pt x="1529" y="2531"/>
                      <a:pt x="3509" y="3033"/>
                      <a:pt x="5614" y="3409"/>
                    </a:cubicBezTo>
                    <a:cubicBezTo>
                      <a:pt x="7744" y="3810"/>
                      <a:pt x="9950" y="4035"/>
                      <a:pt x="11855" y="4035"/>
                    </a:cubicBezTo>
                    <a:cubicBezTo>
                      <a:pt x="12481" y="4035"/>
                      <a:pt x="13058" y="4010"/>
                      <a:pt x="13609" y="3960"/>
                    </a:cubicBezTo>
                    <a:lnTo>
                      <a:pt x="13384" y="1880"/>
                    </a:lnTo>
                    <a:cubicBezTo>
                      <a:pt x="12932" y="1930"/>
                      <a:pt x="12406" y="1955"/>
                      <a:pt x="11855" y="1955"/>
                    </a:cubicBezTo>
                    <a:cubicBezTo>
                      <a:pt x="10125" y="1955"/>
                      <a:pt x="7995" y="1729"/>
                      <a:pt x="5990" y="1353"/>
                    </a:cubicBezTo>
                    <a:cubicBezTo>
                      <a:pt x="3985" y="1003"/>
                      <a:pt x="2080" y="501"/>
                      <a:pt x="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45"/>
              <p:cNvSpPr/>
              <p:nvPr/>
            </p:nvSpPr>
            <p:spPr>
              <a:xfrm>
                <a:off x="968404" y="4286544"/>
                <a:ext cx="99491" cy="316322"/>
              </a:xfrm>
              <a:custGeom>
                <a:rect b="b" l="l" r="r" t="t"/>
                <a:pathLst>
                  <a:path extrusionOk="0" h="13309" w="4186">
                    <a:moveTo>
                      <a:pt x="2281" y="0"/>
                    </a:moveTo>
                    <a:cubicBezTo>
                      <a:pt x="777" y="3409"/>
                      <a:pt x="25" y="7544"/>
                      <a:pt x="0" y="11229"/>
                    </a:cubicBezTo>
                    <a:cubicBezTo>
                      <a:pt x="0" y="11930"/>
                      <a:pt x="50" y="12632"/>
                      <a:pt x="101" y="13309"/>
                    </a:cubicBezTo>
                    <a:lnTo>
                      <a:pt x="2181" y="13108"/>
                    </a:lnTo>
                    <a:cubicBezTo>
                      <a:pt x="2131" y="12507"/>
                      <a:pt x="2106" y="11880"/>
                      <a:pt x="2106" y="11229"/>
                    </a:cubicBezTo>
                    <a:cubicBezTo>
                      <a:pt x="2106" y="7845"/>
                      <a:pt x="2832" y="3910"/>
                      <a:pt x="4186" y="853"/>
                    </a:cubicBezTo>
                    <a:lnTo>
                      <a:pt x="228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45"/>
              <p:cNvSpPr/>
              <p:nvPr/>
            </p:nvSpPr>
            <p:spPr>
              <a:xfrm>
                <a:off x="980312" y="4254361"/>
                <a:ext cx="128107" cy="98920"/>
              </a:xfrm>
              <a:custGeom>
                <a:rect b="b" l="l" r="r" t="t"/>
                <a:pathLst>
                  <a:path extrusionOk="0" h="4162" w="5390">
                    <a:moveTo>
                      <a:pt x="2707" y="1"/>
                    </a:moveTo>
                    <a:cubicBezTo>
                      <a:pt x="1" y="1"/>
                      <a:pt x="1" y="4161"/>
                      <a:pt x="2707" y="4161"/>
                    </a:cubicBezTo>
                    <a:cubicBezTo>
                      <a:pt x="5389" y="4161"/>
                      <a:pt x="5389" y="1"/>
                      <a:pt x="270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38" name="Google Shape;438;p45"/>
            <p:cNvGrpSpPr/>
            <p:nvPr/>
          </p:nvGrpSpPr>
          <p:grpSpPr>
            <a:xfrm flipH="1" rot="9597153">
              <a:off x="4562551" y="4223947"/>
              <a:ext cx="2661380" cy="1000914"/>
              <a:chOff x="720000" y="3829047"/>
              <a:chExt cx="2057547" cy="773819"/>
            </a:xfrm>
          </p:grpSpPr>
          <p:sp>
            <p:nvSpPr>
              <p:cNvPr id="439" name="Google Shape;439;p45"/>
              <p:cNvSpPr/>
              <p:nvPr/>
            </p:nvSpPr>
            <p:spPr>
              <a:xfrm>
                <a:off x="747524" y="4140653"/>
                <a:ext cx="1628264" cy="367137"/>
              </a:xfrm>
              <a:custGeom>
                <a:rect b="b" l="l" r="r" t="t"/>
                <a:pathLst>
                  <a:path extrusionOk="0" h="15447" w="68508">
                    <a:moveTo>
                      <a:pt x="43313" y="0"/>
                    </a:moveTo>
                    <a:cubicBezTo>
                      <a:pt x="39438" y="0"/>
                      <a:pt x="35566" y="236"/>
                      <a:pt x="31724" y="725"/>
                    </a:cubicBezTo>
                    <a:cubicBezTo>
                      <a:pt x="20271" y="2178"/>
                      <a:pt x="8842" y="6239"/>
                      <a:pt x="446" y="14384"/>
                    </a:cubicBezTo>
                    <a:cubicBezTo>
                      <a:pt x="0" y="14810"/>
                      <a:pt x="424" y="15447"/>
                      <a:pt x="917" y="15447"/>
                    </a:cubicBezTo>
                    <a:cubicBezTo>
                      <a:pt x="1061" y="15447"/>
                      <a:pt x="1212" y="15392"/>
                      <a:pt x="1348" y="15261"/>
                    </a:cubicBezTo>
                    <a:cubicBezTo>
                      <a:pt x="9820" y="7041"/>
                      <a:pt x="21374" y="3206"/>
                      <a:pt x="32927" y="1828"/>
                    </a:cubicBezTo>
                    <a:cubicBezTo>
                      <a:pt x="36361" y="1423"/>
                      <a:pt x="39826" y="1229"/>
                      <a:pt x="43297" y="1229"/>
                    </a:cubicBezTo>
                    <a:cubicBezTo>
                      <a:pt x="51430" y="1229"/>
                      <a:pt x="59595" y="2294"/>
                      <a:pt x="67464" y="4209"/>
                    </a:cubicBezTo>
                    <a:cubicBezTo>
                      <a:pt x="67523" y="4224"/>
                      <a:pt x="67580" y="4231"/>
                      <a:pt x="67634" y="4231"/>
                    </a:cubicBezTo>
                    <a:cubicBezTo>
                      <a:pt x="68284" y="4231"/>
                      <a:pt x="68507" y="3191"/>
                      <a:pt x="67790" y="3006"/>
                    </a:cubicBezTo>
                    <a:cubicBezTo>
                      <a:pt x="59796" y="1063"/>
                      <a:pt x="51548" y="0"/>
                      <a:pt x="4331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45"/>
              <p:cNvSpPr/>
              <p:nvPr/>
            </p:nvSpPr>
            <p:spPr>
              <a:xfrm>
                <a:off x="2336731" y="4176923"/>
                <a:ext cx="440816" cy="166681"/>
              </a:xfrm>
              <a:custGeom>
                <a:rect b="b" l="l" r="r" t="t"/>
                <a:pathLst>
                  <a:path extrusionOk="0" h="7013" w="18547">
                    <a:moveTo>
                      <a:pt x="6492" y="1"/>
                    </a:moveTo>
                    <a:cubicBezTo>
                      <a:pt x="5890" y="1"/>
                      <a:pt x="5339" y="26"/>
                      <a:pt x="4762" y="101"/>
                    </a:cubicBezTo>
                    <a:cubicBezTo>
                      <a:pt x="4211" y="176"/>
                      <a:pt x="3685" y="277"/>
                      <a:pt x="3183" y="402"/>
                    </a:cubicBezTo>
                    <a:cubicBezTo>
                      <a:pt x="2958" y="477"/>
                      <a:pt x="2707" y="527"/>
                      <a:pt x="2507" y="577"/>
                    </a:cubicBezTo>
                    <a:cubicBezTo>
                      <a:pt x="2281" y="678"/>
                      <a:pt x="2081" y="728"/>
                      <a:pt x="1880" y="828"/>
                    </a:cubicBezTo>
                    <a:cubicBezTo>
                      <a:pt x="1504" y="978"/>
                      <a:pt x="1153" y="1129"/>
                      <a:pt x="878" y="1279"/>
                    </a:cubicBezTo>
                    <a:cubicBezTo>
                      <a:pt x="602" y="1404"/>
                      <a:pt x="376" y="1555"/>
                      <a:pt x="226" y="1655"/>
                    </a:cubicBezTo>
                    <a:cubicBezTo>
                      <a:pt x="76" y="1730"/>
                      <a:pt x="0" y="1805"/>
                      <a:pt x="0" y="1805"/>
                    </a:cubicBezTo>
                    <a:cubicBezTo>
                      <a:pt x="0" y="1805"/>
                      <a:pt x="51" y="1881"/>
                      <a:pt x="176" y="2006"/>
                    </a:cubicBezTo>
                    <a:cubicBezTo>
                      <a:pt x="301" y="2131"/>
                      <a:pt x="502" y="2332"/>
                      <a:pt x="727" y="2507"/>
                    </a:cubicBezTo>
                    <a:cubicBezTo>
                      <a:pt x="978" y="2733"/>
                      <a:pt x="1254" y="2958"/>
                      <a:pt x="1579" y="3209"/>
                    </a:cubicBezTo>
                    <a:cubicBezTo>
                      <a:pt x="1930" y="3434"/>
                      <a:pt x="2281" y="3685"/>
                      <a:pt x="2682" y="3986"/>
                    </a:cubicBezTo>
                    <a:cubicBezTo>
                      <a:pt x="3083" y="4236"/>
                      <a:pt x="3509" y="4512"/>
                      <a:pt x="3960" y="4738"/>
                    </a:cubicBezTo>
                    <a:cubicBezTo>
                      <a:pt x="4412" y="4988"/>
                      <a:pt x="4913" y="5239"/>
                      <a:pt x="5414" y="5439"/>
                    </a:cubicBezTo>
                    <a:cubicBezTo>
                      <a:pt x="6417" y="5866"/>
                      <a:pt x="7519" y="6241"/>
                      <a:pt x="8647" y="6492"/>
                    </a:cubicBezTo>
                    <a:cubicBezTo>
                      <a:pt x="9224" y="6642"/>
                      <a:pt x="9775" y="6743"/>
                      <a:pt x="10351" y="6818"/>
                    </a:cubicBezTo>
                    <a:cubicBezTo>
                      <a:pt x="10928" y="6918"/>
                      <a:pt x="11479" y="6968"/>
                      <a:pt x="12056" y="6993"/>
                    </a:cubicBezTo>
                    <a:cubicBezTo>
                      <a:pt x="12341" y="7006"/>
                      <a:pt x="12624" y="7013"/>
                      <a:pt x="12904" y="7013"/>
                    </a:cubicBezTo>
                    <a:cubicBezTo>
                      <a:pt x="13707" y="7013"/>
                      <a:pt x="14482" y="6961"/>
                      <a:pt x="15189" y="6868"/>
                    </a:cubicBezTo>
                    <a:cubicBezTo>
                      <a:pt x="16141" y="6718"/>
                      <a:pt x="16968" y="6517"/>
                      <a:pt x="17570" y="6342"/>
                    </a:cubicBezTo>
                    <a:cubicBezTo>
                      <a:pt x="17870" y="6241"/>
                      <a:pt x="18121" y="6141"/>
                      <a:pt x="18296" y="6091"/>
                    </a:cubicBezTo>
                    <a:cubicBezTo>
                      <a:pt x="18447" y="6016"/>
                      <a:pt x="18547" y="5966"/>
                      <a:pt x="18547" y="5966"/>
                    </a:cubicBezTo>
                    <a:cubicBezTo>
                      <a:pt x="18547" y="5966"/>
                      <a:pt x="18497" y="5891"/>
                      <a:pt x="18397" y="5740"/>
                    </a:cubicBezTo>
                    <a:cubicBezTo>
                      <a:pt x="18296" y="5615"/>
                      <a:pt x="18146" y="5364"/>
                      <a:pt x="17945" y="5139"/>
                    </a:cubicBezTo>
                    <a:cubicBezTo>
                      <a:pt x="17745" y="4888"/>
                      <a:pt x="17519" y="4612"/>
                      <a:pt x="17219" y="4312"/>
                    </a:cubicBezTo>
                    <a:cubicBezTo>
                      <a:pt x="16918" y="3986"/>
                      <a:pt x="16592" y="3685"/>
                      <a:pt x="16216" y="3384"/>
                    </a:cubicBezTo>
                    <a:cubicBezTo>
                      <a:pt x="15815" y="3058"/>
                      <a:pt x="15414" y="2733"/>
                      <a:pt x="14938" y="2432"/>
                    </a:cubicBezTo>
                    <a:cubicBezTo>
                      <a:pt x="14487" y="2156"/>
                      <a:pt x="13986" y="1881"/>
                      <a:pt x="13459" y="1605"/>
                    </a:cubicBezTo>
                    <a:cubicBezTo>
                      <a:pt x="12958" y="1354"/>
                      <a:pt x="12407" y="1104"/>
                      <a:pt x="11830" y="928"/>
                    </a:cubicBezTo>
                    <a:cubicBezTo>
                      <a:pt x="11254" y="728"/>
                      <a:pt x="10677" y="552"/>
                      <a:pt x="10076" y="402"/>
                    </a:cubicBezTo>
                    <a:cubicBezTo>
                      <a:pt x="9474" y="277"/>
                      <a:pt x="8873" y="176"/>
                      <a:pt x="8271" y="101"/>
                    </a:cubicBezTo>
                    <a:cubicBezTo>
                      <a:pt x="7670" y="26"/>
                      <a:pt x="7068" y="1"/>
                      <a:pt x="64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5"/>
              <p:cNvSpPr/>
              <p:nvPr/>
            </p:nvSpPr>
            <p:spPr>
              <a:xfrm>
                <a:off x="2160393" y="3951383"/>
                <a:ext cx="378878" cy="230925"/>
              </a:xfrm>
              <a:custGeom>
                <a:rect b="b" l="l" r="r" t="t"/>
                <a:pathLst>
                  <a:path extrusionOk="0" h="9716" w="15941">
                    <a:moveTo>
                      <a:pt x="13156" y="0"/>
                    </a:moveTo>
                    <a:cubicBezTo>
                      <a:pt x="12955" y="0"/>
                      <a:pt x="12747" y="5"/>
                      <a:pt x="12532" y="16"/>
                    </a:cubicBezTo>
                    <a:cubicBezTo>
                      <a:pt x="12056" y="66"/>
                      <a:pt x="11555" y="116"/>
                      <a:pt x="11029" y="242"/>
                    </a:cubicBezTo>
                    <a:cubicBezTo>
                      <a:pt x="10502" y="342"/>
                      <a:pt x="9951" y="467"/>
                      <a:pt x="9425" y="668"/>
                    </a:cubicBezTo>
                    <a:cubicBezTo>
                      <a:pt x="8873" y="868"/>
                      <a:pt x="8347" y="1069"/>
                      <a:pt x="7821" y="1344"/>
                    </a:cubicBezTo>
                    <a:cubicBezTo>
                      <a:pt x="7294" y="1595"/>
                      <a:pt x="6793" y="1871"/>
                      <a:pt x="6292" y="2197"/>
                    </a:cubicBezTo>
                    <a:cubicBezTo>
                      <a:pt x="5815" y="2522"/>
                      <a:pt x="5364" y="2848"/>
                      <a:pt x="4913" y="3174"/>
                    </a:cubicBezTo>
                    <a:cubicBezTo>
                      <a:pt x="4487" y="3525"/>
                      <a:pt x="4086" y="3901"/>
                      <a:pt x="3710" y="4252"/>
                    </a:cubicBezTo>
                    <a:cubicBezTo>
                      <a:pt x="3334" y="4603"/>
                      <a:pt x="2983" y="4979"/>
                      <a:pt x="2683" y="5354"/>
                    </a:cubicBezTo>
                    <a:cubicBezTo>
                      <a:pt x="2357" y="5705"/>
                      <a:pt x="2081" y="6081"/>
                      <a:pt x="1830" y="6432"/>
                    </a:cubicBezTo>
                    <a:cubicBezTo>
                      <a:pt x="1705" y="6608"/>
                      <a:pt x="1580" y="6783"/>
                      <a:pt x="1455" y="6958"/>
                    </a:cubicBezTo>
                    <a:cubicBezTo>
                      <a:pt x="1329" y="7134"/>
                      <a:pt x="1179" y="7284"/>
                      <a:pt x="1079" y="7460"/>
                    </a:cubicBezTo>
                    <a:cubicBezTo>
                      <a:pt x="828" y="7786"/>
                      <a:pt x="627" y="8086"/>
                      <a:pt x="477" y="8362"/>
                    </a:cubicBezTo>
                    <a:cubicBezTo>
                      <a:pt x="327" y="8613"/>
                      <a:pt x="201" y="8838"/>
                      <a:pt x="126" y="8989"/>
                    </a:cubicBezTo>
                    <a:cubicBezTo>
                      <a:pt x="51" y="9139"/>
                      <a:pt x="1" y="9239"/>
                      <a:pt x="1" y="9239"/>
                    </a:cubicBezTo>
                    <a:cubicBezTo>
                      <a:pt x="1" y="9239"/>
                      <a:pt x="101" y="9264"/>
                      <a:pt x="277" y="9314"/>
                    </a:cubicBezTo>
                    <a:cubicBezTo>
                      <a:pt x="427" y="9365"/>
                      <a:pt x="678" y="9440"/>
                      <a:pt x="978" y="9490"/>
                    </a:cubicBezTo>
                    <a:cubicBezTo>
                      <a:pt x="1279" y="9565"/>
                      <a:pt x="1630" y="9615"/>
                      <a:pt x="2031" y="9665"/>
                    </a:cubicBezTo>
                    <a:cubicBezTo>
                      <a:pt x="2231" y="9690"/>
                      <a:pt x="2432" y="9715"/>
                      <a:pt x="2658" y="9715"/>
                    </a:cubicBezTo>
                    <a:cubicBezTo>
                      <a:pt x="2883" y="9715"/>
                      <a:pt x="3134" y="9690"/>
                      <a:pt x="3384" y="9690"/>
                    </a:cubicBezTo>
                    <a:cubicBezTo>
                      <a:pt x="3886" y="9640"/>
                      <a:pt x="4412" y="9565"/>
                      <a:pt x="4988" y="9465"/>
                    </a:cubicBezTo>
                    <a:cubicBezTo>
                      <a:pt x="5515" y="9339"/>
                      <a:pt x="6041" y="9189"/>
                      <a:pt x="6592" y="8989"/>
                    </a:cubicBezTo>
                    <a:cubicBezTo>
                      <a:pt x="7144" y="8813"/>
                      <a:pt x="7670" y="8588"/>
                      <a:pt x="8171" y="8312"/>
                    </a:cubicBezTo>
                    <a:cubicBezTo>
                      <a:pt x="8698" y="8061"/>
                      <a:pt x="9199" y="7760"/>
                      <a:pt x="9675" y="7460"/>
                    </a:cubicBezTo>
                    <a:cubicBezTo>
                      <a:pt x="10151" y="7159"/>
                      <a:pt x="10602" y="6833"/>
                      <a:pt x="11029" y="6507"/>
                    </a:cubicBezTo>
                    <a:cubicBezTo>
                      <a:pt x="11480" y="6182"/>
                      <a:pt x="11881" y="5831"/>
                      <a:pt x="12257" y="5455"/>
                    </a:cubicBezTo>
                    <a:cubicBezTo>
                      <a:pt x="12633" y="5079"/>
                      <a:pt x="13009" y="4728"/>
                      <a:pt x="13334" y="4352"/>
                    </a:cubicBezTo>
                    <a:cubicBezTo>
                      <a:pt x="13660" y="3976"/>
                      <a:pt x="13961" y="3600"/>
                      <a:pt x="14237" y="3224"/>
                    </a:cubicBezTo>
                    <a:cubicBezTo>
                      <a:pt x="14512" y="2873"/>
                      <a:pt x="14763" y="2522"/>
                      <a:pt x="14963" y="2197"/>
                    </a:cubicBezTo>
                    <a:cubicBezTo>
                      <a:pt x="15189" y="1871"/>
                      <a:pt x="15364" y="1545"/>
                      <a:pt x="15515" y="1269"/>
                    </a:cubicBezTo>
                    <a:cubicBezTo>
                      <a:pt x="15665" y="1019"/>
                      <a:pt x="15765" y="768"/>
                      <a:pt x="15841" y="618"/>
                    </a:cubicBezTo>
                    <a:cubicBezTo>
                      <a:pt x="15916" y="467"/>
                      <a:pt x="15941" y="367"/>
                      <a:pt x="15941" y="367"/>
                    </a:cubicBezTo>
                    <a:cubicBezTo>
                      <a:pt x="15941" y="367"/>
                      <a:pt x="15841" y="342"/>
                      <a:pt x="15690" y="292"/>
                    </a:cubicBezTo>
                    <a:cubicBezTo>
                      <a:pt x="15515" y="267"/>
                      <a:pt x="15264" y="192"/>
                      <a:pt x="14963" y="141"/>
                    </a:cubicBezTo>
                    <a:cubicBezTo>
                      <a:pt x="14494" y="63"/>
                      <a:pt x="13871" y="0"/>
                      <a:pt x="1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45"/>
              <p:cNvSpPr/>
              <p:nvPr/>
            </p:nvSpPr>
            <p:spPr>
              <a:xfrm>
                <a:off x="2001358" y="4172764"/>
                <a:ext cx="343131" cy="318104"/>
              </a:xfrm>
              <a:custGeom>
                <a:rect b="b" l="l" r="r" t="t"/>
                <a:pathLst>
                  <a:path extrusionOk="0" h="13384" w="14437">
                    <a:moveTo>
                      <a:pt x="0" y="0"/>
                    </a:moveTo>
                    <a:cubicBezTo>
                      <a:pt x="0" y="0"/>
                      <a:pt x="25" y="101"/>
                      <a:pt x="50" y="276"/>
                    </a:cubicBezTo>
                    <a:cubicBezTo>
                      <a:pt x="100" y="452"/>
                      <a:pt x="151" y="727"/>
                      <a:pt x="251" y="1028"/>
                    </a:cubicBezTo>
                    <a:cubicBezTo>
                      <a:pt x="426" y="1629"/>
                      <a:pt x="777" y="2482"/>
                      <a:pt x="1278" y="3359"/>
                    </a:cubicBezTo>
                    <a:cubicBezTo>
                      <a:pt x="1755" y="4236"/>
                      <a:pt x="2381" y="5188"/>
                      <a:pt x="3133" y="6091"/>
                    </a:cubicBezTo>
                    <a:cubicBezTo>
                      <a:pt x="3885" y="6968"/>
                      <a:pt x="4737" y="7820"/>
                      <a:pt x="5639" y="8597"/>
                    </a:cubicBezTo>
                    <a:cubicBezTo>
                      <a:pt x="6090" y="8973"/>
                      <a:pt x="6567" y="9349"/>
                      <a:pt x="7043" y="9675"/>
                    </a:cubicBezTo>
                    <a:cubicBezTo>
                      <a:pt x="7494" y="10025"/>
                      <a:pt x="7970" y="10326"/>
                      <a:pt x="8446" y="10627"/>
                    </a:cubicBezTo>
                    <a:cubicBezTo>
                      <a:pt x="8922" y="10903"/>
                      <a:pt x="9374" y="11178"/>
                      <a:pt x="9850" y="11429"/>
                    </a:cubicBezTo>
                    <a:cubicBezTo>
                      <a:pt x="10301" y="11655"/>
                      <a:pt x="10752" y="11880"/>
                      <a:pt x="11178" y="12081"/>
                    </a:cubicBezTo>
                    <a:cubicBezTo>
                      <a:pt x="11404" y="12156"/>
                      <a:pt x="11579" y="12256"/>
                      <a:pt x="11805" y="12356"/>
                    </a:cubicBezTo>
                    <a:cubicBezTo>
                      <a:pt x="12005" y="12432"/>
                      <a:pt x="12206" y="12532"/>
                      <a:pt x="12381" y="12607"/>
                    </a:cubicBezTo>
                    <a:cubicBezTo>
                      <a:pt x="12732" y="12757"/>
                      <a:pt x="13108" y="12883"/>
                      <a:pt x="13384" y="13008"/>
                    </a:cubicBezTo>
                    <a:cubicBezTo>
                      <a:pt x="13659" y="13133"/>
                      <a:pt x="13910" y="13208"/>
                      <a:pt x="14085" y="13284"/>
                    </a:cubicBezTo>
                    <a:cubicBezTo>
                      <a:pt x="14261" y="13359"/>
                      <a:pt x="14361" y="13384"/>
                      <a:pt x="14361" y="13384"/>
                    </a:cubicBezTo>
                    <a:cubicBezTo>
                      <a:pt x="14361" y="13384"/>
                      <a:pt x="14386" y="13284"/>
                      <a:pt x="14386" y="13108"/>
                    </a:cubicBezTo>
                    <a:cubicBezTo>
                      <a:pt x="14411" y="12933"/>
                      <a:pt x="14436" y="12657"/>
                      <a:pt x="14436" y="12331"/>
                    </a:cubicBezTo>
                    <a:cubicBezTo>
                      <a:pt x="14436" y="11980"/>
                      <a:pt x="14386" y="11604"/>
                      <a:pt x="14311" y="11153"/>
                    </a:cubicBezTo>
                    <a:cubicBezTo>
                      <a:pt x="14236" y="10677"/>
                      <a:pt x="14110" y="10226"/>
                      <a:pt x="13935" y="9700"/>
                    </a:cubicBezTo>
                    <a:cubicBezTo>
                      <a:pt x="13760" y="9198"/>
                      <a:pt x="13534" y="8672"/>
                      <a:pt x="13258" y="8146"/>
                    </a:cubicBezTo>
                    <a:cubicBezTo>
                      <a:pt x="12983" y="7645"/>
                      <a:pt x="12657" y="7093"/>
                      <a:pt x="12281" y="6592"/>
                    </a:cubicBezTo>
                    <a:cubicBezTo>
                      <a:pt x="11554" y="5564"/>
                      <a:pt x="10652" y="4637"/>
                      <a:pt x="9699" y="3810"/>
                    </a:cubicBezTo>
                    <a:cubicBezTo>
                      <a:pt x="8697" y="2983"/>
                      <a:pt x="7669" y="2281"/>
                      <a:pt x="6592" y="1755"/>
                    </a:cubicBezTo>
                    <a:cubicBezTo>
                      <a:pt x="6065" y="1479"/>
                      <a:pt x="5539" y="1228"/>
                      <a:pt x="5013" y="1028"/>
                    </a:cubicBezTo>
                    <a:cubicBezTo>
                      <a:pt x="4511" y="827"/>
                      <a:pt x="3985" y="677"/>
                      <a:pt x="3509" y="527"/>
                    </a:cubicBezTo>
                    <a:cubicBezTo>
                      <a:pt x="2557" y="251"/>
                      <a:pt x="1704" y="126"/>
                      <a:pt x="1053" y="76"/>
                    </a:cubicBezTo>
                    <a:cubicBezTo>
                      <a:pt x="727" y="25"/>
                      <a:pt x="476"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45"/>
              <p:cNvSpPr/>
              <p:nvPr/>
            </p:nvSpPr>
            <p:spPr>
              <a:xfrm>
                <a:off x="1844082" y="3844520"/>
                <a:ext cx="282382" cy="310380"/>
              </a:xfrm>
              <a:custGeom>
                <a:rect b="b" l="l" r="r" t="t"/>
                <a:pathLst>
                  <a:path extrusionOk="0" h="13059" w="11881">
                    <a:moveTo>
                      <a:pt x="11755" y="1"/>
                    </a:moveTo>
                    <a:cubicBezTo>
                      <a:pt x="11755" y="1"/>
                      <a:pt x="11655" y="1"/>
                      <a:pt x="11479" y="51"/>
                    </a:cubicBezTo>
                    <a:cubicBezTo>
                      <a:pt x="11329" y="126"/>
                      <a:pt x="11078" y="176"/>
                      <a:pt x="10803" y="276"/>
                    </a:cubicBezTo>
                    <a:cubicBezTo>
                      <a:pt x="10527" y="377"/>
                      <a:pt x="10201" y="502"/>
                      <a:pt x="9850" y="652"/>
                    </a:cubicBezTo>
                    <a:cubicBezTo>
                      <a:pt x="9524" y="803"/>
                      <a:pt x="9148" y="953"/>
                      <a:pt x="8747" y="1129"/>
                    </a:cubicBezTo>
                    <a:cubicBezTo>
                      <a:pt x="8346" y="1329"/>
                      <a:pt x="7945" y="1530"/>
                      <a:pt x="7544" y="1780"/>
                    </a:cubicBezTo>
                    <a:cubicBezTo>
                      <a:pt x="7143" y="2006"/>
                      <a:pt x="6692" y="2256"/>
                      <a:pt x="6291" y="2557"/>
                    </a:cubicBezTo>
                    <a:cubicBezTo>
                      <a:pt x="5890" y="2833"/>
                      <a:pt x="5489" y="3159"/>
                      <a:pt x="5088" y="3485"/>
                    </a:cubicBezTo>
                    <a:cubicBezTo>
                      <a:pt x="4687" y="3835"/>
                      <a:pt x="4286" y="4186"/>
                      <a:pt x="3935" y="4562"/>
                    </a:cubicBezTo>
                    <a:cubicBezTo>
                      <a:pt x="3158" y="5339"/>
                      <a:pt x="2507" y="6191"/>
                      <a:pt x="1930" y="7094"/>
                    </a:cubicBezTo>
                    <a:cubicBezTo>
                      <a:pt x="1630" y="7545"/>
                      <a:pt x="1379" y="7996"/>
                      <a:pt x="1153" y="8447"/>
                    </a:cubicBezTo>
                    <a:cubicBezTo>
                      <a:pt x="928" y="8923"/>
                      <a:pt x="752" y="9374"/>
                      <a:pt x="577" y="9800"/>
                    </a:cubicBezTo>
                    <a:cubicBezTo>
                      <a:pt x="427" y="10251"/>
                      <a:pt x="301" y="10678"/>
                      <a:pt x="226" y="11053"/>
                    </a:cubicBezTo>
                    <a:cubicBezTo>
                      <a:pt x="151" y="11429"/>
                      <a:pt x="101" y="11780"/>
                      <a:pt x="51" y="12081"/>
                    </a:cubicBezTo>
                    <a:cubicBezTo>
                      <a:pt x="26" y="12382"/>
                      <a:pt x="26" y="12632"/>
                      <a:pt x="1" y="12783"/>
                    </a:cubicBezTo>
                    <a:cubicBezTo>
                      <a:pt x="1" y="12958"/>
                      <a:pt x="1" y="13058"/>
                      <a:pt x="1" y="13058"/>
                    </a:cubicBezTo>
                    <a:cubicBezTo>
                      <a:pt x="1" y="13058"/>
                      <a:pt x="101" y="13058"/>
                      <a:pt x="276" y="13033"/>
                    </a:cubicBezTo>
                    <a:cubicBezTo>
                      <a:pt x="427" y="13008"/>
                      <a:pt x="702" y="12983"/>
                      <a:pt x="978" y="12933"/>
                    </a:cubicBezTo>
                    <a:cubicBezTo>
                      <a:pt x="1580" y="12833"/>
                      <a:pt x="2356" y="12582"/>
                      <a:pt x="3209" y="12307"/>
                    </a:cubicBezTo>
                    <a:cubicBezTo>
                      <a:pt x="3635" y="12131"/>
                      <a:pt x="4061" y="11981"/>
                      <a:pt x="4487" y="11755"/>
                    </a:cubicBezTo>
                    <a:cubicBezTo>
                      <a:pt x="4938" y="11555"/>
                      <a:pt x="5389" y="11304"/>
                      <a:pt x="5840" y="11028"/>
                    </a:cubicBezTo>
                    <a:cubicBezTo>
                      <a:pt x="6742" y="10477"/>
                      <a:pt x="7620" y="9750"/>
                      <a:pt x="8397" y="8973"/>
                    </a:cubicBezTo>
                    <a:cubicBezTo>
                      <a:pt x="8798" y="8547"/>
                      <a:pt x="9174" y="8121"/>
                      <a:pt x="9524" y="7670"/>
                    </a:cubicBezTo>
                    <a:cubicBezTo>
                      <a:pt x="9875" y="7244"/>
                      <a:pt x="10176" y="6743"/>
                      <a:pt x="10452" y="6266"/>
                    </a:cubicBezTo>
                    <a:cubicBezTo>
                      <a:pt x="10727" y="5765"/>
                      <a:pt x="10978" y="5289"/>
                      <a:pt x="11154" y="4813"/>
                    </a:cubicBezTo>
                    <a:cubicBezTo>
                      <a:pt x="11354" y="4312"/>
                      <a:pt x="11504" y="3810"/>
                      <a:pt x="11630" y="3359"/>
                    </a:cubicBezTo>
                    <a:cubicBezTo>
                      <a:pt x="11680" y="3109"/>
                      <a:pt x="11730" y="2908"/>
                      <a:pt x="11780" y="2682"/>
                    </a:cubicBezTo>
                    <a:cubicBezTo>
                      <a:pt x="11805" y="2457"/>
                      <a:pt x="11830" y="2256"/>
                      <a:pt x="11830" y="2031"/>
                    </a:cubicBezTo>
                    <a:cubicBezTo>
                      <a:pt x="11880" y="1630"/>
                      <a:pt x="11880" y="1254"/>
                      <a:pt x="11855" y="953"/>
                    </a:cubicBezTo>
                    <a:cubicBezTo>
                      <a:pt x="11855" y="652"/>
                      <a:pt x="11805" y="402"/>
                      <a:pt x="11805" y="251"/>
                    </a:cubicBezTo>
                    <a:cubicBezTo>
                      <a:pt x="11780" y="76"/>
                      <a:pt x="11755" y="1"/>
                      <a:pt x="11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45"/>
              <p:cNvSpPr/>
              <p:nvPr/>
            </p:nvSpPr>
            <p:spPr>
              <a:xfrm>
                <a:off x="1677893" y="4172764"/>
                <a:ext cx="268668" cy="317510"/>
              </a:xfrm>
              <a:custGeom>
                <a:rect b="b" l="l" r="r" t="t"/>
                <a:pathLst>
                  <a:path extrusionOk="0" h="13359" w="11304">
                    <a:moveTo>
                      <a:pt x="0" y="0"/>
                    </a:moveTo>
                    <a:cubicBezTo>
                      <a:pt x="0" y="0"/>
                      <a:pt x="25" y="101"/>
                      <a:pt x="25" y="276"/>
                    </a:cubicBezTo>
                    <a:cubicBezTo>
                      <a:pt x="50" y="426"/>
                      <a:pt x="75" y="677"/>
                      <a:pt x="150" y="978"/>
                    </a:cubicBezTo>
                    <a:cubicBezTo>
                      <a:pt x="201" y="1254"/>
                      <a:pt x="276" y="1604"/>
                      <a:pt x="401" y="1980"/>
                    </a:cubicBezTo>
                    <a:cubicBezTo>
                      <a:pt x="451" y="2181"/>
                      <a:pt x="501" y="2356"/>
                      <a:pt x="576" y="2557"/>
                    </a:cubicBezTo>
                    <a:cubicBezTo>
                      <a:pt x="627" y="2757"/>
                      <a:pt x="702" y="2958"/>
                      <a:pt x="752" y="3183"/>
                    </a:cubicBezTo>
                    <a:cubicBezTo>
                      <a:pt x="877" y="3584"/>
                      <a:pt x="1028" y="4010"/>
                      <a:pt x="1203" y="4436"/>
                    </a:cubicBezTo>
                    <a:cubicBezTo>
                      <a:pt x="1228" y="4537"/>
                      <a:pt x="1278" y="4637"/>
                      <a:pt x="1328" y="4737"/>
                    </a:cubicBezTo>
                    <a:cubicBezTo>
                      <a:pt x="1379" y="4863"/>
                      <a:pt x="1429" y="4963"/>
                      <a:pt x="1479" y="5088"/>
                    </a:cubicBezTo>
                    <a:cubicBezTo>
                      <a:pt x="1579" y="5314"/>
                      <a:pt x="1679" y="5539"/>
                      <a:pt x="1780" y="5765"/>
                    </a:cubicBezTo>
                    <a:cubicBezTo>
                      <a:pt x="2005" y="6216"/>
                      <a:pt x="2281" y="6617"/>
                      <a:pt x="2556" y="7068"/>
                    </a:cubicBezTo>
                    <a:cubicBezTo>
                      <a:pt x="2832" y="7519"/>
                      <a:pt x="3133" y="7945"/>
                      <a:pt x="3459" y="8346"/>
                    </a:cubicBezTo>
                    <a:cubicBezTo>
                      <a:pt x="4110" y="9223"/>
                      <a:pt x="4837" y="9975"/>
                      <a:pt x="5639" y="10677"/>
                    </a:cubicBezTo>
                    <a:cubicBezTo>
                      <a:pt x="6065" y="11028"/>
                      <a:pt x="6466" y="11329"/>
                      <a:pt x="6892" y="11604"/>
                    </a:cubicBezTo>
                    <a:cubicBezTo>
                      <a:pt x="7293" y="11880"/>
                      <a:pt x="7744" y="12131"/>
                      <a:pt x="8145" y="12356"/>
                    </a:cubicBezTo>
                    <a:cubicBezTo>
                      <a:pt x="8346" y="12457"/>
                      <a:pt x="8546" y="12557"/>
                      <a:pt x="8747" y="12632"/>
                    </a:cubicBezTo>
                    <a:cubicBezTo>
                      <a:pt x="8947" y="12707"/>
                      <a:pt x="9123" y="12807"/>
                      <a:pt x="9323" y="12858"/>
                    </a:cubicBezTo>
                    <a:cubicBezTo>
                      <a:pt x="9699" y="13008"/>
                      <a:pt x="10025" y="13108"/>
                      <a:pt x="10326" y="13183"/>
                    </a:cubicBezTo>
                    <a:cubicBezTo>
                      <a:pt x="10602" y="13259"/>
                      <a:pt x="10852" y="13284"/>
                      <a:pt x="11028" y="13334"/>
                    </a:cubicBezTo>
                    <a:cubicBezTo>
                      <a:pt x="11178" y="13359"/>
                      <a:pt x="11278" y="13359"/>
                      <a:pt x="11278" y="13359"/>
                    </a:cubicBezTo>
                    <a:cubicBezTo>
                      <a:pt x="11278" y="13359"/>
                      <a:pt x="11303" y="13259"/>
                      <a:pt x="11303" y="13108"/>
                    </a:cubicBezTo>
                    <a:cubicBezTo>
                      <a:pt x="11303" y="12933"/>
                      <a:pt x="11303" y="12682"/>
                      <a:pt x="11303" y="12381"/>
                    </a:cubicBezTo>
                    <a:cubicBezTo>
                      <a:pt x="11278" y="11780"/>
                      <a:pt x="11178" y="11003"/>
                      <a:pt x="11003" y="10126"/>
                    </a:cubicBezTo>
                    <a:cubicBezTo>
                      <a:pt x="10902" y="9675"/>
                      <a:pt x="10802" y="9223"/>
                      <a:pt x="10652" y="8747"/>
                    </a:cubicBezTo>
                    <a:cubicBezTo>
                      <a:pt x="10501" y="8296"/>
                      <a:pt x="10301" y="7795"/>
                      <a:pt x="10100" y="7319"/>
                    </a:cubicBezTo>
                    <a:cubicBezTo>
                      <a:pt x="9674" y="6366"/>
                      <a:pt x="9073" y="5414"/>
                      <a:pt x="8396" y="4512"/>
                    </a:cubicBezTo>
                    <a:cubicBezTo>
                      <a:pt x="8045" y="4086"/>
                      <a:pt x="7669" y="3634"/>
                      <a:pt x="7268" y="3233"/>
                    </a:cubicBezTo>
                    <a:cubicBezTo>
                      <a:pt x="6892" y="2832"/>
                      <a:pt x="6441" y="2482"/>
                      <a:pt x="5990" y="2131"/>
                    </a:cubicBezTo>
                    <a:cubicBezTo>
                      <a:pt x="5790" y="1980"/>
                      <a:pt x="5564" y="1805"/>
                      <a:pt x="5338" y="1655"/>
                    </a:cubicBezTo>
                    <a:cubicBezTo>
                      <a:pt x="5113" y="1504"/>
                      <a:pt x="4887" y="1379"/>
                      <a:pt x="4637" y="1228"/>
                    </a:cubicBezTo>
                    <a:cubicBezTo>
                      <a:pt x="4160" y="978"/>
                      <a:pt x="3684" y="752"/>
                      <a:pt x="3258" y="577"/>
                    </a:cubicBezTo>
                    <a:cubicBezTo>
                      <a:pt x="3033" y="502"/>
                      <a:pt x="2832" y="401"/>
                      <a:pt x="2607" y="351"/>
                    </a:cubicBezTo>
                    <a:cubicBezTo>
                      <a:pt x="2406" y="301"/>
                      <a:pt x="2206" y="251"/>
                      <a:pt x="2005" y="201"/>
                    </a:cubicBezTo>
                    <a:cubicBezTo>
                      <a:pt x="1629" y="126"/>
                      <a:pt x="1278" y="76"/>
                      <a:pt x="977" y="51"/>
                    </a:cubicBezTo>
                    <a:cubicBezTo>
                      <a:pt x="702" y="0"/>
                      <a:pt x="451"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45"/>
              <p:cNvSpPr/>
              <p:nvPr/>
            </p:nvSpPr>
            <p:spPr>
              <a:xfrm>
                <a:off x="1526583" y="3829047"/>
                <a:ext cx="278793" cy="335977"/>
              </a:xfrm>
              <a:custGeom>
                <a:rect b="b" l="l" r="r" t="t"/>
                <a:pathLst>
                  <a:path extrusionOk="0" h="14136" w="11730">
                    <a:moveTo>
                      <a:pt x="11554" y="0"/>
                    </a:moveTo>
                    <a:cubicBezTo>
                      <a:pt x="11554" y="0"/>
                      <a:pt x="11454" y="25"/>
                      <a:pt x="11303" y="75"/>
                    </a:cubicBezTo>
                    <a:cubicBezTo>
                      <a:pt x="11153" y="151"/>
                      <a:pt x="10902" y="226"/>
                      <a:pt x="10627" y="351"/>
                    </a:cubicBezTo>
                    <a:cubicBezTo>
                      <a:pt x="10326" y="476"/>
                      <a:pt x="10025" y="627"/>
                      <a:pt x="9674" y="802"/>
                    </a:cubicBezTo>
                    <a:cubicBezTo>
                      <a:pt x="9349" y="978"/>
                      <a:pt x="8973" y="1178"/>
                      <a:pt x="8547" y="1404"/>
                    </a:cubicBezTo>
                    <a:cubicBezTo>
                      <a:pt x="8171" y="1629"/>
                      <a:pt x="7745" y="1880"/>
                      <a:pt x="7369" y="2156"/>
                    </a:cubicBezTo>
                    <a:cubicBezTo>
                      <a:pt x="6968" y="2431"/>
                      <a:pt x="6541" y="2707"/>
                      <a:pt x="6140" y="3033"/>
                    </a:cubicBezTo>
                    <a:cubicBezTo>
                      <a:pt x="5739" y="3359"/>
                      <a:pt x="5338" y="3709"/>
                      <a:pt x="4937" y="4085"/>
                    </a:cubicBezTo>
                    <a:cubicBezTo>
                      <a:pt x="4536" y="4461"/>
                      <a:pt x="4161" y="4862"/>
                      <a:pt x="3810" y="5263"/>
                    </a:cubicBezTo>
                    <a:cubicBezTo>
                      <a:pt x="3058" y="6090"/>
                      <a:pt x="2406" y="6993"/>
                      <a:pt x="1830" y="7945"/>
                    </a:cubicBezTo>
                    <a:cubicBezTo>
                      <a:pt x="1554" y="8421"/>
                      <a:pt x="1328" y="8897"/>
                      <a:pt x="1103" y="9374"/>
                    </a:cubicBezTo>
                    <a:cubicBezTo>
                      <a:pt x="877" y="9875"/>
                      <a:pt x="702" y="10351"/>
                      <a:pt x="551" y="10802"/>
                    </a:cubicBezTo>
                    <a:cubicBezTo>
                      <a:pt x="401" y="11253"/>
                      <a:pt x="276" y="11679"/>
                      <a:pt x="201" y="12080"/>
                    </a:cubicBezTo>
                    <a:cubicBezTo>
                      <a:pt x="125" y="12481"/>
                      <a:pt x="75" y="12832"/>
                      <a:pt x="50" y="13133"/>
                    </a:cubicBezTo>
                    <a:cubicBezTo>
                      <a:pt x="0" y="13434"/>
                      <a:pt x="25" y="13709"/>
                      <a:pt x="0" y="13860"/>
                    </a:cubicBezTo>
                    <a:cubicBezTo>
                      <a:pt x="0" y="14035"/>
                      <a:pt x="0" y="14136"/>
                      <a:pt x="0" y="14136"/>
                    </a:cubicBezTo>
                    <a:cubicBezTo>
                      <a:pt x="0" y="14136"/>
                      <a:pt x="100" y="14136"/>
                      <a:pt x="276" y="14110"/>
                    </a:cubicBezTo>
                    <a:cubicBezTo>
                      <a:pt x="426" y="14060"/>
                      <a:pt x="702" y="14035"/>
                      <a:pt x="1003" y="13960"/>
                    </a:cubicBezTo>
                    <a:cubicBezTo>
                      <a:pt x="1579" y="13835"/>
                      <a:pt x="2381" y="13534"/>
                      <a:pt x="3258" y="13183"/>
                    </a:cubicBezTo>
                    <a:cubicBezTo>
                      <a:pt x="3684" y="13008"/>
                      <a:pt x="4135" y="12807"/>
                      <a:pt x="4562" y="12557"/>
                    </a:cubicBezTo>
                    <a:cubicBezTo>
                      <a:pt x="5013" y="12331"/>
                      <a:pt x="5464" y="12030"/>
                      <a:pt x="5915" y="11704"/>
                    </a:cubicBezTo>
                    <a:cubicBezTo>
                      <a:pt x="6366" y="11404"/>
                      <a:pt x="6817" y="11053"/>
                      <a:pt x="7243" y="10652"/>
                    </a:cubicBezTo>
                    <a:cubicBezTo>
                      <a:pt x="7669" y="10276"/>
                      <a:pt x="8095" y="9850"/>
                      <a:pt x="8471" y="9424"/>
                    </a:cubicBezTo>
                    <a:cubicBezTo>
                      <a:pt x="8872" y="8973"/>
                      <a:pt x="9248" y="8496"/>
                      <a:pt x="9574" y="8020"/>
                    </a:cubicBezTo>
                    <a:cubicBezTo>
                      <a:pt x="9925" y="7544"/>
                      <a:pt x="10226" y="7018"/>
                      <a:pt x="10476" y="6516"/>
                    </a:cubicBezTo>
                    <a:cubicBezTo>
                      <a:pt x="10752" y="5990"/>
                      <a:pt x="10978" y="5489"/>
                      <a:pt x="11153" y="4963"/>
                    </a:cubicBezTo>
                    <a:cubicBezTo>
                      <a:pt x="11328" y="4436"/>
                      <a:pt x="11454" y="3935"/>
                      <a:pt x="11554" y="3459"/>
                    </a:cubicBezTo>
                    <a:cubicBezTo>
                      <a:pt x="11604" y="3208"/>
                      <a:pt x="11654" y="2983"/>
                      <a:pt x="11679" y="2757"/>
                    </a:cubicBezTo>
                    <a:cubicBezTo>
                      <a:pt x="11704" y="2531"/>
                      <a:pt x="11729" y="2306"/>
                      <a:pt x="11729" y="2080"/>
                    </a:cubicBezTo>
                    <a:cubicBezTo>
                      <a:pt x="11729" y="1654"/>
                      <a:pt x="11729" y="1303"/>
                      <a:pt x="11704" y="978"/>
                    </a:cubicBezTo>
                    <a:cubicBezTo>
                      <a:pt x="11679" y="677"/>
                      <a:pt x="11629" y="426"/>
                      <a:pt x="11629" y="251"/>
                    </a:cubicBezTo>
                    <a:cubicBezTo>
                      <a:pt x="11579" y="100"/>
                      <a:pt x="11554" y="0"/>
                      <a:pt x="115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45"/>
              <p:cNvSpPr/>
              <p:nvPr/>
            </p:nvSpPr>
            <p:spPr>
              <a:xfrm>
                <a:off x="1299023" y="4221608"/>
                <a:ext cx="316322" cy="278199"/>
              </a:xfrm>
              <a:custGeom>
                <a:rect b="b" l="l" r="r" t="t"/>
                <a:pathLst>
                  <a:path extrusionOk="0" h="11705" w="13309">
                    <a:moveTo>
                      <a:pt x="2005" y="1"/>
                    </a:moveTo>
                    <a:cubicBezTo>
                      <a:pt x="1604" y="1"/>
                      <a:pt x="1253" y="1"/>
                      <a:pt x="952" y="51"/>
                    </a:cubicBezTo>
                    <a:cubicBezTo>
                      <a:pt x="677" y="76"/>
                      <a:pt x="426" y="126"/>
                      <a:pt x="251" y="126"/>
                    </a:cubicBezTo>
                    <a:cubicBezTo>
                      <a:pt x="75" y="176"/>
                      <a:pt x="0" y="201"/>
                      <a:pt x="0" y="201"/>
                    </a:cubicBezTo>
                    <a:cubicBezTo>
                      <a:pt x="0" y="201"/>
                      <a:pt x="25" y="276"/>
                      <a:pt x="75" y="452"/>
                    </a:cubicBezTo>
                    <a:cubicBezTo>
                      <a:pt x="125" y="602"/>
                      <a:pt x="201" y="853"/>
                      <a:pt x="326" y="1128"/>
                    </a:cubicBezTo>
                    <a:cubicBezTo>
                      <a:pt x="426" y="1404"/>
                      <a:pt x="577" y="1705"/>
                      <a:pt x="777" y="2056"/>
                    </a:cubicBezTo>
                    <a:cubicBezTo>
                      <a:pt x="852" y="2231"/>
                      <a:pt x="978" y="2407"/>
                      <a:pt x="1078" y="2607"/>
                    </a:cubicBezTo>
                    <a:cubicBezTo>
                      <a:pt x="1153" y="2782"/>
                      <a:pt x="1253" y="2983"/>
                      <a:pt x="1354" y="3184"/>
                    </a:cubicBezTo>
                    <a:cubicBezTo>
                      <a:pt x="1579" y="3559"/>
                      <a:pt x="1780" y="3935"/>
                      <a:pt x="2030" y="4311"/>
                    </a:cubicBezTo>
                    <a:cubicBezTo>
                      <a:pt x="2281" y="4687"/>
                      <a:pt x="2582" y="5113"/>
                      <a:pt x="2882" y="5514"/>
                    </a:cubicBezTo>
                    <a:cubicBezTo>
                      <a:pt x="3183" y="5915"/>
                      <a:pt x="3534" y="6266"/>
                      <a:pt x="3860" y="6667"/>
                    </a:cubicBezTo>
                    <a:cubicBezTo>
                      <a:pt x="4211" y="7043"/>
                      <a:pt x="4587" y="7419"/>
                      <a:pt x="4988" y="7770"/>
                    </a:cubicBezTo>
                    <a:cubicBezTo>
                      <a:pt x="5364" y="8121"/>
                      <a:pt x="5765" y="8447"/>
                      <a:pt x="6191" y="8773"/>
                    </a:cubicBezTo>
                    <a:cubicBezTo>
                      <a:pt x="6617" y="9073"/>
                      <a:pt x="7043" y="9374"/>
                      <a:pt x="7494" y="9650"/>
                    </a:cubicBezTo>
                    <a:cubicBezTo>
                      <a:pt x="8371" y="10176"/>
                      <a:pt x="9273" y="10627"/>
                      <a:pt x="10100" y="10928"/>
                    </a:cubicBezTo>
                    <a:cubicBezTo>
                      <a:pt x="10953" y="11254"/>
                      <a:pt x="11729" y="11479"/>
                      <a:pt x="12331" y="11580"/>
                    </a:cubicBezTo>
                    <a:cubicBezTo>
                      <a:pt x="12607" y="11630"/>
                      <a:pt x="12882" y="11655"/>
                      <a:pt x="13033" y="11680"/>
                    </a:cubicBezTo>
                    <a:cubicBezTo>
                      <a:pt x="13208" y="11705"/>
                      <a:pt x="13308" y="11705"/>
                      <a:pt x="13308" y="11705"/>
                    </a:cubicBezTo>
                    <a:cubicBezTo>
                      <a:pt x="13308" y="11705"/>
                      <a:pt x="13308" y="11605"/>
                      <a:pt x="13308" y="11454"/>
                    </a:cubicBezTo>
                    <a:cubicBezTo>
                      <a:pt x="13283" y="11279"/>
                      <a:pt x="13283" y="11028"/>
                      <a:pt x="13258" y="10727"/>
                    </a:cubicBezTo>
                    <a:cubicBezTo>
                      <a:pt x="13233" y="10427"/>
                      <a:pt x="13158" y="10076"/>
                      <a:pt x="13083" y="9675"/>
                    </a:cubicBezTo>
                    <a:cubicBezTo>
                      <a:pt x="13008" y="9299"/>
                      <a:pt x="12882" y="8873"/>
                      <a:pt x="12732" y="8447"/>
                    </a:cubicBezTo>
                    <a:cubicBezTo>
                      <a:pt x="12582" y="7996"/>
                      <a:pt x="12406" y="7544"/>
                      <a:pt x="12181" y="7068"/>
                    </a:cubicBezTo>
                    <a:cubicBezTo>
                      <a:pt x="11955" y="6617"/>
                      <a:pt x="11679" y="6141"/>
                      <a:pt x="11404" y="5690"/>
                    </a:cubicBezTo>
                    <a:cubicBezTo>
                      <a:pt x="11103" y="5214"/>
                      <a:pt x="10752" y="4762"/>
                      <a:pt x="10376" y="4336"/>
                    </a:cubicBezTo>
                    <a:cubicBezTo>
                      <a:pt x="10000" y="3910"/>
                      <a:pt x="9599" y="3509"/>
                      <a:pt x="9173" y="3108"/>
                    </a:cubicBezTo>
                    <a:cubicBezTo>
                      <a:pt x="8747" y="2732"/>
                      <a:pt x="8271" y="2356"/>
                      <a:pt x="7820" y="2031"/>
                    </a:cubicBezTo>
                    <a:cubicBezTo>
                      <a:pt x="7344" y="1705"/>
                      <a:pt x="6842" y="1429"/>
                      <a:pt x="6341" y="1178"/>
                    </a:cubicBezTo>
                    <a:cubicBezTo>
                      <a:pt x="5815" y="928"/>
                      <a:pt x="5338" y="702"/>
                      <a:pt x="4812" y="527"/>
                    </a:cubicBezTo>
                    <a:cubicBezTo>
                      <a:pt x="4286" y="351"/>
                      <a:pt x="3785" y="226"/>
                      <a:pt x="3308" y="126"/>
                    </a:cubicBezTo>
                    <a:cubicBezTo>
                      <a:pt x="3058" y="76"/>
                      <a:pt x="2832" y="51"/>
                      <a:pt x="2632" y="26"/>
                    </a:cubicBezTo>
                    <a:cubicBezTo>
                      <a:pt x="2406" y="1"/>
                      <a:pt x="2206" y="1"/>
                      <a:pt x="20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45"/>
              <p:cNvSpPr/>
              <p:nvPr/>
            </p:nvSpPr>
            <p:spPr>
              <a:xfrm>
                <a:off x="1168558" y="3975580"/>
                <a:ext cx="197199" cy="283404"/>
              </a:xfrm>
              <a:custGeom>
                <a:rect b="b" l="l" r="r" t="t"/>
                <a:pathLst>
                  <a:path extrusionOk="0" h="11924" w="8297">
                    <a:moveTo>
                      <a:pt x="8296" y="1"/>
                    </a:moveTo>
                    <a:cubicBezTo>
                      <a:pt x="8296" y="1"/>
                      <a:pt x="6291" y="2733"/>
                      <a:pt x="4311" y="5489"/>
                    </a:cubicBezTo>
                    <a:cubicBezTo>
                      <a:pt x="2256" y="8196"/>
                      <a:pt x="226" y="10928"/>
                      <a:pt x="226" y="10928"/>
                    </a:cubicBezTo>
                    <a:lnTo>
                      <a:pt x="176" y="10978"/>
                    </a:lnTo>
                    <a:cubicBezTo>
                      <a:pt x="0" y="11254"/>
                      <a:pt x="101" y="11655"/>
                      <a:pt x="401" y="11830"/>
                    </a:cubicBezTo>
                    <a:cubicBezTo>
                      <a:pt x="500" y="11893"/>
                      <a:pt x="614" y="11923"/>
                      <a:pt x="728" y="11923"/>
                    </a:cubicBezTo>
                    <a:cubicBezTo>
                      <a:pt x="934" y="11923"/>
                      <a:pt x="1141" y="11823"/>
                      <a:pt x="1254" y="11630"/>
                    </a:cubicBezTo>
                    <a:cubicBezTo>
                      <a:pt x="1254" y="11630"/>
                      <a:pt x="3033" y="8748"/>
                      <a:pt x="4812" y="5840"/>
                    </a:cubicBezTo>
                    <a:cubicBezTo>
                      <a:pt x="6542" y="2908"/>
                      <a:pt x="8296" y="1"/>
                      <a:pt x="829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45"/>
              <p:cNvSpPr/>
              <p:nvPr/>
            </p:nvSpPr>
            <p:spPr>
              <a:xfrm>
                <a:off x="2017806" y="4040658"/>
                <a:ext cx="147763" cy="126300"/>
              </a:xfrm>
              <a:custGeom>
                <a:rect b="b" l="l" r="r" t="t"/>
                <a:pathLst>
                  <a:path extrusionOk="0" h="5314" w="6217">
                    <a:moveTo>
                      <a:pt x="5617" y="1"/>
                    </a:moveTo>
                    <a:cubicBezTo>
                      <a:pt x="5526" y="1"/>
                      <a:pt x="5432" y="36"/>
                      <a:pt x="5348" y="120"/>
                    </a:cubicBezTo>
                    <a:cubicBezTo>
                      <a:pt x="3744" y="1699"/>
                      <a:pt x="2015" y="3152"/>
                      <a:pt x="336" y="4606"/>
                    </a:cubicBezTo>
                    <a:cubicBezTo>
                      <a:pt x="0" y="4882"/>
                      <a:pt x="302" y="5314"/>
                      <a:pt x="641" y="5314"/>
                    </a:cubicBezTo>
                    <a:cubicBezTo>
                      <a:pt x="732" y="5314"/>
                      <a:pt x="827" y="5282"/>
                      <a:pt x="912" y="5207"/>
                    </a:cubicBezTo>
                    <a:cubicBezTo>
                      <a:pt x="2616" y="3729"/>
                      <a:pt x="4321" y="2300"/>
                      <a:pt x="5925" y="721"/>
                    </a:cubicBezTo>
                    <a:cubicBezTo>
                      <a:pt x="6217" y="429"/>
                      <a:pt x="5934" y="1"/>
                      <a:pt x="56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45"/>
              <p:cNvSpPr/>
              <p:nvPr/>
            </p:nvSpPr>
            <p:spPr>
              <a:xfrm>
                <a:off x="1505809" y="4169294"/>
                <a:ext cx="151542" cy="159171"/>
              </a:xfrm>
              <a:custGeom>
                <a:rect b="b" l="l" r="r" t="t"/>
                <a:pathLst>
                  <a:path extrusionOk="0" h="6697" w="6376">
                    <a:moveTo>
                      <a:pt x="570" y="0"/>
                    </a:moveTo>
                    <a:cubicBezTo>
                      <a:pt x="272" y="0"/>
                      <a:pt x="1" y="419"/>
                      <a:pt x="248" y="723"/>
                    </a:cubicBezTo>
                    <a:cubicBezTo>
                      <a:pt x="1852" y="2803"/>
                      <a:pt x="3531" y="4808"/>
                      <a:pt x="5461" y="6588"/>
                    </a:cubicBezTo>
                    <a:cubicBezTo>
                      <a:pt x="5548" y="6664"/>
                      <a:pt x="5645" y="6696"/>
                      <a:pt x="5739" y="6696"/>
                    </a:cubicBezTo>
                    <a:cubicBezTo>
                      <a:pt x="6076" y="6696"/>
                      <a:pt x="6376" y="6280"/>
                      <a:pt x="6062" y="5986"/>
                    </a:cubicBezTo>
                    <a:cubicBezTo>
                      <a:pt x="4107" y="4207"/>
                      <a:pt x="2453" y="2227"/>
                      <a:pt x="849" y="146"/>
                    </a:cubicBezTo>
                    <a:cubicBezTo>
                      <a:pt x="764" y="43"/>
                      <a:pt x="666" y="0"/>
                      <a:pt x="5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45"/>
              <p:cNvSpPr/>
              <p:nvPr/>
            </p:nvSpPr>
            <p:spPr>
              <a:xfrm>
                <a:off x="1398732" y="4029059"/>
                <a:ext cx="102747" cy="160312"/>
              </a:xfrm>
              <a:custGeom>
                <a:rect b="b" l="l" r="r" t="t"/>
                <a:pathLst>
                  <a:path extrusionOk="0" h="6745" w="4323">
                    <a:moveTo>
                      <a:pt x="3816" y="0"/>
                    </a:moveTo>
                    <a:cubicBezTo>
                      <a:pt x="3649" y="0"/>
                      <a:pt x="3478" y="85"/>
                      <a:pt x="3399" y="282"/>
                    </a:cubicBezTo>
                    <a:cubicBezTo>
                      <a:pt x="2547" y="2337"/>
                      <a:pt x="1369" y="4242"/>
                      <a:pt x="191" y="6122"/>
                    </a:cubicBezTo>
                    <a:cubicBezTo>
                      <a:pt x="0" y="6451"/>
                      <a:pt x="290" y="6745"/>
                      <a:pt x="577" y="6745"/>
                    </a:cubicBezTo>
                    <a:cubicBezTo>
                      <a:pt x="705" y="6745"/>
                      <a:pt x="833" y="6687"/>
                      <a:pt x="918" y="6548"/>
                    </a:cubicBezTo>
                    <a:cubicBezTo>
                      <a:pt x="2146" y="4593"/>
                      <a:pt x="3324" y="2638"/>
                      <a:pt x="4201" y="508"/>
                    </a:cubicBezTo>
                    <a:cubicBezTo>
                      <a:pt x="4323" y="203"/>
                      <a:pt x="4075" y="0"/>
                      <a:pt x="38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45"/>
              <p:cNvSpPr/>
              <p:nvPr/>
            </p:nvSpPr>
            <p:spPr>
              <a:xfrm>
                <a:off x="1921710" y="4259020"/>
                <a:ext cx="111232" cy="74606"/>
              </a:xfrm>
              <a:custGeom>
                <a:rect b="b" l="l" r="r" t="t"/>
                <a:pathLst>
                  <a:path extrusionOk="0" h="3139" w="4680">
                    <a:moveTo>
                      <a:pt x="2235" y="0"/>
                    </a:moveTo>
                    <a:cubicBezTo>
                      <a:pt x="255" y="0"/>
                      <a:pt x="0" y="3138"/>
                      <a:pt x="2524" y="3138"/>
                    </a:cubicBezTo>
                    <a:cubicBezTo>
                      <a:pt x="4429" y="3138"/>
                      <a:pt x="4679" y="81"/>
                      <a:pt x="2374" y="5"/>
                    </a:cubicBezTo>
                    <a:cubicBezTo>
                      <a:pt x="2327" y="2"/>
                      <a:pt x="2280" y="0"/>
                      <a:pt x="22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45"/>
              <p:cNvSpPr/>
              <p:nvPr/>
            </p:nvSpPr>
            <p:spPr>
              <a:xfrm>
                <a:off x="1567869" y="4287019"/>
                <a:ext cx="111232" cy="74606"/>
              </a:xfrm>
              <a:custGeom>
                <a:rect b="b" l="l" r="r" t="t"/>
                <a:pathLst>
                  <a:path extrusionOk="0" h="3139" w="4680">
                    <a:moveTo>
                      <a:pt x="2260" y="0"/>
                    </a:moveTo>
                    <a:cubicBezTo>
                      <a:pt x="279" y="0"/>
                      <a:pt x="1" y="3138"/>
                      <a:pt x="2549" y="3138"/>
                    </a:cubicBezTo>
                    <a:cubicBezTo>
                      <a:pt x="4454" y="3138"/>
                      <a:pt x="4679" y="56"/>
                      <a:pt x="2398" y="5"/>
                    </a:cubicBezTo>
                    <a:cubicBezTo>
                      <a:pt x="2351" y="2"/>
                      <a:pt x="2305" y="0"/>
                      <a:pt x="22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45"/>
              <p:cNvSpPr/>
              <p:nvPr/>
            </p:nvSpPr>
            <p:spPr>
              <a:xfrm>
                <a:off x="1432626" y="3996900"/>
                <a:ext cx="111232" cy="74606"/>
              </a:xfrm>
              <a:custGeom>
                <a:rect b="b" l="l" r="r" t="t"/>
                <a:pathLst>
                  <a:path extrusionOk="0" h="3139" w="4680">
                    <a:moveTo>
                      <a:pt x="2259" y="1"/>
                    </a:moveTo>
                    <a:cubicBezTo>
                      <a:pt x="256" y="1"/>
                      <a:pt x="1" y="3139"/>
                      <a:pt x="2525" y="3139"/>
                    </a:cubicBezTo>
                    <a:cubicBezTo>
                      <a:pt x="4454" y="3139"/>
                      <a:pt x="4680" y="56"/>
                      <a:pt x="2399" y="6"/>
                    </a:cubicBezTo>
                    <a:cubicBezTo>
                      <a:pt x="2352" y="2"/>
                      <a:pt x="2305" y="1"/>
                      <a:pt x="225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45"/>
              <p:cNvSpPr/>
              <p:nvPr/>
            </p:nvSpPr>
            <p:spPr>
              <a:xfrm>
                <a:off x="1869062" y="4215547"/>
                <a:ext cx="82854" cy="56115"/>
              </a:xfrm>
              <a:custGeom>
                <a:rect b="b" l="l" r="r" t="t"/>
                <a:pathLst>
                  <a:path extrusionOk="0" h="2361" w="3486">
                    <a:moveTo>
                      <a:pt x="1666" y="0"/>
                    </a:moveTo>
                    <a:cubicBezTo>
                      <a:pt x="192" y="0"/>
                      <a:pt x="0" y="2336"/>
                      <a:pt x="1882" y="2361"/>
                    </a:cubicBezTo>
                    <a:cubicBezTo>
                      <a:pt x="3310" y="2361"/>
                      <a:pt x="3486" y="55"/>
                      <a:pt x="1782"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45"/>
              <p:cNvSpPr/>
              <p:nvPr/>
            </p:nvSpPr>
            <p:spPr>
              <a:xfrm>
                <a:off x="1573003" y="4215547"/>
                <a:ext cx="83448" cy="56115"/>
              </a:xfrm>
              <a:custGeom>
                <a:rect b="b" l="l" r="r" t="t"/>
                <a:pathLst>
                  <a:path extrusionOk="0" h="2361" w="3511">
                    <a:moveTo>
                      <a:pt x="1666" y="0"/>
                    </a:moveTo>
                    <a:cubicBezTo>
                      <a:pt x="191" y="0"/>
                      <a:pt x="0" y="2336"/>
                      <a:pt x="1907" y="2361"/>
                    </a:cubicBezTo>
                    <a:cubicBezTo>
                      <a:pt x="3335" y="2361"/>
                      <a:pt x="3511" y="55"/>
                      <a:pt x="1781"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45"/>
              <p:cNvSpPr/>
              <p:nvPr/>
            </p:nvSpPr>
            <p:spPr>
              <a:xfrm>
                <a:off x="1387133" y="4075550"/>
                <a:ext cx="83234" cy="55545"/>
              </a:xfrm>
              <a:custGeom>
                <a:rect b="b" l="l" r="r" t="t"/>
                <a:pathLst>
                  <a:path extrusionOk="0" h="2337" w="3502">
                    <a:moveTo>
                      <a:pt x="1667" y="1"/>
                    </a:moveTo>
                    <a:cubicBezTo>
                      <a:pt x="192" y="1"/>
                      <a:pt x="0" y="2336"/>
                      <a:pt x="1882" y="2336"/>
                    </a:cubicBezTo>
                    <a:cubicBezTo>
                      <a:pt x="1890" y="2336"/>
                      <a:pt x="1897" y="2336"/>
                      <a:pt x="1905" y="2336"/>
                    </a:cubicBezTo>
                    <a:cubicBezTo>
                      <a:pt x="3313" y="2336"/>
                      <a:pt x="3502" y="30"/>
                      <a:pt x="1782" y="5"/>
                    </a:cubicBezTo>
                    <a:cubicBezTo>
                      <a:pt x="1743" y="2"/>
                      <a:pt x="1704" y="1"/>
                      <a:pt x="16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45"/>
              <p:cNvSpPr/>
              <p:nvPr/>
            </p:nvSpPr>
            <p:spPr>
              <a:xfrm>
                <a:off x="2095885" y="4001036"/>
                <a:ext cx="110994" cy="74654"/>
              </a:xfrm>
              <a:custGeom>
                <a:rect b="b" l="l" r="r" t="t"/>
                <a:pathLst>
                  <a:path extrusionOk="0" h="3141" w="4670">
                    <a:moveTo>
                      <a:pt x="2203" y="1"/>
                    </a:moveTo>
                    <a:cubicBezTo>
                      <a:pt x="244" y="1"/>
                      <a:pt x="0" y="3116"/>
                      <a:pt x="2514" y="3140"/>
                    </a:cubicBezTo>
                    <a:cubicBezTo>
                      <a:pt x="4419" y="3140"/>
                      <a:pt x="4670" y="57"/>
                      <a:pt x="2364" y="7"/>
                    </a:cubicBezTo>
                    <a:cubicBezTo>
                      <a:pt x="2309" y="3"/>
                      <a:pt x="2256" y="1"/>
                      <a:pt x="22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45"/>
              <p:cNvSpPr/>
              <p:nvPr/>
            </p:nvSpPr>
            <p:spPr>
              <a:xfrm>
                <a:off x="2038841" y="4047551"/>
                <a:ext cx="83448" cy="56139"/>
              </a:xfrm>
              <a:custGeom>
                <a:rect b="b" l="l" r="r" t="t"/>
                <a:pathLst>
                  <a:path extrusionOk="0" h="2362" w="3511">
                    <a:moveTo>
                      <a:pt x="1666" y="1"/>
                    </a:moveTo>
                    <a:cubicBezTo>
                      <a:pt x="191" y="1"/>
                      <a:pt x="1" y="2337"/>
                      <a:pt x="1907" y="2361"/>
                    </a:cubicBezTo>
                    <a:cubicBezTo>
                      <a:pt x="3335" y="2361"/>
                      <a:pt x="3511" y="55"/>
                      <a:pt x="1782" y="5"/>
                    </a:cubicBezTo>
                    <a:cubicBezTo>
                      <a:pt x="1742" y="2"/>
                      <a:pt x="1704" y="1"/>
                      <a:pt x="16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45"/>
              <p:cNvSpPr/>
              <p:nvPr/>
            </p:nvSpPr>
            <p:spPr>
              <a:xfrm>
                <a:off x="948153" y="3917680"/>
                <a:ext cx="211483" cy="380779"/>
              </a:xfrm>
              <a:custGeom>
                <a:rect b="b" l="l" r="r" t="t"/>
                <a:pathLst>
                  <a:path extrusionOk="0" h="16021" w="8898">
                    <a:moveTo>
                      <a:pt x="4239" y="1"/>
                    </a:moveTo>
                    <a:cubicBezTo>
                      <a:pt x="3672" y="1"/>
                      <a:pt x="3052" y="99"/>
                      <a:pt x="2431" y="381"/>
                    </a:cubicBezTo>
                    <a:cubicBezTo>
                      <a:pt x="2005" y="582"/>
                      <a:pt x="1629" y="858"/>
                      <a:pt x="1328" y="1183"/>
                    </a:cubicBezTo>
                    <a:cubicBezTo>
                      <a:pt x="1003" y="1484"/>
                      <a:pt x="777" y="1860"/>
                      <a:pt x="602" y="2186"/>
                    </a:cubicBezTo>
                    <a:cubicBezTo>
                      <a:pt x="251" y="2888"/>
                      <a:pt x="125" y="3564"/>
                      <a:pt x="50" y="4166"/>
                    </a:cubicBezTo>
                    <a:cubicBezTo>
                      <a:pt x="0" y="4767"/>
                      <a:pt x="0" y="5344"/>
                      <a:pt x="25" y="5895"/>
                    </a:cubicBezTo>
                    <a:cubicBezTo>
                      <a:pt x="100" y="6973"/>
                      <a:pt x="301" y="7950"/>
                      <a:pt x="552" y="8853"/>
                    </a:cubicBezTo>
                    <a:cubicBezTo>
                      <a:pt x="802" y="9755"/>
                      <a:pt x="1078" y="10557"/>
                      <a:pt x="1354" y="11309"/>
                    </a:cubicBezTo>
                    <a:cubicBezTo>
                      <a:pt x="1930" y="12788"/>
                      <a:pt x="2557" y="13965"/>
                      <a:pt x="3008" y="14767"/>
                    </a:cubicBezTo>
                    <a:cubicBezTo>
                      <a:pt x="3233" y="15194"/>
                      <a:pt x="3434" y="15494"/>
                      <a:pt x="3559" y="15695"/>
                    </a:cubicBezTo>
                    <a:cubicBezTo>
                      <a:pt x="3684" y="15920"/>
                      <a:pt x="3760" y="16021"/>
                      <a:pt x="3760" y="16021"/>
                    </a:cubicBezTo>
                    <a:cubicBezTo>
                      <a:pt x="3760" y="16021"/>
                      <a:pt x="3760" y="15895"/>
                      <a:pt x="3734" y="15645"/>
                    </a:cubicBezTo>
                    <a:cubicBezTo>
                      <a:pt x="3734" y="15394"/>
                      <a:pt x="3709" y="15018"/>
                      <a:pt x="3659" y="14567"/>
                    </a:cubicBezTo>
                    <a:cubicBezTo>
                      <a:pt x="3609" y="14116"/>
                      <a:pt x="3559" y="13564"/>
                      <a:pt x="3509" y="12938"/>
                    </a:cubicBezTo>
                    <a:cubicBezTo>
                      <a:pt x="3434" y="12311"/>
                      <a:pt x="3359" y="11610"/>
                      <a:pt x="3283" y="10833"/>
                    </a:cubicBezTo>
                    <a:cubicBezTo>
                      <a:pt x="3208" y="10081"/>
                      <a:pt x="3133" y="9279"/>
                      <a:pt x="3058" y="8427"/>
                    </a:cubicBezTo>
                    <a:cubicBezTo>
                      <a:pt x="3008" y="7574"/>
                      <a:pt x="2983" y="6697"/>
                      <a:pt x="3033" y="5845"/>
                    </a:cubicBezTo>
                    <a:cubicBezTo>
                      <a:pt x="3058" y="5419"/>
                      <a:pt x="3083" y="4993"/>
                      <a:pt x="3183" y="4617"/>
                    </a:cubicBezTo>
                    <a:cubicBezTo>
                      <a:pt x="3258" y="4241"/>
                      <a:pt x="3359" y="3915"/>
                      <a:pt x="3484" y="3715"/>
                    </a:cubicBezTo>
                    <a:cubicBezTo>
                      <a:pt x="3634" y="3514"/>
                      <a:pt x="3709" y="3464"/>
                      <a:pt x="3810" y="3414"/>
                    </a:cubicBezTo>
                    <a:cubicBezTo>
                      <a:pt x="3892" y="3373"/>
                      <a:pt x="4074" y="3332"/>
                      <a:pt x="4315" y="3332"/>
                    </a:cubicBezTo>
                    <a:cubicBezTo>
                      <a:pt x="4369" y="3332"/>
                      <a:pt x="4427" y="3334"/>
                      <a:pt x="4486" y="3339"/>
                    </a:cubicBezTo>
                    <a:cubicBezTo>
                      <a:pt x="4562" y="3364"/>
                      <a:pt x="4637" y="3364"/>
                      <a:pt x="4737" y="3389"/>
                    </a:cubicBezTo>
                    <a:lnTo>
                      <a:pt x="4837" y="3389"/>
                    </a:lnTo>
                    <a:lnTo>
                      <a:pt x="4937" y="3414"/>
                    </a:lnTo>
                    <a:lnTo>
                      <a:pt x="4988" y="3439"/>
                    </a:lnTo>
                    <a:lnTo>
                      <a:pt x="5038" y="3439"/>
                    </a:lnTo>
                    <a:lnTo>
                      <a:pt x="5113" y="3464"/>
                    </a:lnTo>
                    <a:cubicBezTo>
                      <a:pt x="5163" y="3489"/>
                      <a:pt x="5213" y="3514"/>
                      <a:pt x="5238" y="3539"/>
                    </a:cubicBezTo>
                    <a:cubicBezTo>
                      <a:pt x="5389" y="3615"/>
                      <a:pt x="5464" y="3690"/>
                      <a:pt x="5589" y="3890"/>
                    </a:cubicBezTo>
                    <a:cubicBezTo>
                      <a:pt x="5689" y="4091"/>
                      <a:pt x="5765" y="4417"/>
                      <a:pt x="5815" y="4792"/>
                    </a:cubicBezTo>
                    <a:cubicBezTo>
                      <a:pt x="5840" y="5168"/>
                      <a:pt x="5840" y="5569"/>
                      <a:pt x="5815" y="5996"/>
                    </a:cubicBezTo>
                    <a:cubicBezTo>
                      <a:pt x="5740" y="6848"/>
                      <a:pt x="5589" y="7725"/>
                      <a:pt x="5414" y="8552"/>
                    </a:cubicBezTo>
                    <a:cubicBezTo>
                      <a:pt x="5238" y="9379"/>
                      <a:pt x="5063" y="10181"/>
                      <a:pt x="4862" y="10933"/>
                    </a:cubicBezTo>
                    <a:cubicBezTo>
                      <a:pt x="4511" y="12412"/>
                      <a:pt x="4186" y="13690"/>
                      <a:pt x="3985" y="14592"/>
                    </a:cubicBezTo>
                    <a:cubicBezTo>
                      <a:pt x="3885" y="15043"/>
                      <a:pt x="3835" y="15394"/>
                      <a:pt x="3810" y="15645"/>
                    </a:cubicBezTo>
                    <a:cubicBezTo>
                      <a:pt x="3760" y="15895"/>
                      <a:pt x="3760" y="16021"/>
                      <a:pt x="3760" y="16021"/>
                    </a:cubicBezTo>
                    <a:cubicBezTo>
                      <a:pt x="3760" y="16021"/>
                      <a:pt x="4060" y="15595"/>
                      <a:pt x="4587" y="14843"/>
                    </a:cubicBezTo>
                    <a:cubicBezTo>
                      <a:pt x="5113" y="14091"/>
                      <a:pt x="5865" y="13013"/>
                      <a:pt x="6617" y="11610"/>
                    </a:cubicBezTo>
                    <a:cubicBezTo>
                      <a:pt x="7018" y="10933"/>
                      <a:pt x="7394" y="10156"/>
                      <a:pt x="7770" y="9304"/>
                    </a:cubicBezTo>
                    <a:cubicBezTo>
                      <a:pt x="8120" y="8427"/>
                      <a:pt x="8471" y="7499"/>
                      <a:pt x="8697" y="6422"/>
                    </a:cubicBezTo>
                    <a:cubicBezTo>
                      <a:pt x="8797" y="5895"/>
                      <a:pt x="8897" y="5319"/>
                      <a:pt x="8897" y="4717"/>
                    </a:cubicBezTo>
                    <a:cubicBezTo>
                      <a:pt x="8897" y="4091"/>
                      <a:pt x="8847" y="3389"/>
                      <a:pt x="8547" y="2662"/>
                    </a:cubicBezTo>
                    <a:cubicBezTo>
                      <a:pt x="8271" y="1935"/>
                      <a:pt x="7694" y="1158"/>
                      <a:pt x="6943" y="707"/>
                    </a:cubicBezTo>
                    <a:cubicBezTo>
                      <a:pt x="6767" y="582"/>
                      <a:pt x="6592" y="507"/>
                      <a:pt x="6391" y="432"/>
                    </a:cubicBezTo>
                    <a:lnTo>
                      <a:pt x="6115" y="306"/>
                    </a:lnTo>
                    <a:lnTo>
                      <a:pt x="5790" y="206"/>
                    </a:lnTo>
                    <a:lnTo>
                      <a:pt x="5664" y="181"/>
                    </a:lnTo>
                    <a:lnTo>
                      <a:pt x="5564" y="156"/>
                    </a:lnTo>
                    <a:lnTo>
                      <a:pt x="5414" y="131"/>
                    </a:lnTo>
                    <a:lnTo>
                      <a:pt x="5288" y="106"/>
                    </a:lnTo>
                    <a:cubicBezTo>
                      <a:pt x="5138" y="81"/>
                      <a:pt x="4963" y="56"/>
                      <a:pt x="4787" y="31"/>
                    </a:cubicBezTo>
                    <a:cubicBezTo>
                      <a:pt x="4612" y="12"/>
                      <a:pt x="4428" y="1"/>
                      <a:pt x="423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45"/>
              <p:cNvSpPr/>
              <p:nvPr/>
            </p:nvSpPr>
            <p:spPr>
              <a:xfrm>
                <a:off x="1037499" y="4294293"/>
                <a:ext cx="316916" cy="300920"/>
              </a:xfrm>
              <a:custGeom>
                <a:rect b="b" l="l" r="r" t="t"/>
                <a:pathLst>
                  <a:path extrusionOk="0" h="12661" w="13334">
                    <a:moveTo>
                      <a:pt x="1504" y="0"/>
                    </a:moveTo>
                    <a:cubicBezTo>
                      <a:pt x="1028" y="0"/>
                      <a:pt x="627" y="50"/>
                      <a:pt x="376" y="100"/>
                    </a:cubicBezTo>
                    <a:cubicBezTo>
                      <a:pt x="126" y="151"/>
                      <a:pt x="1" y="176"/>
                      <a:pt x="1" y="176"/>
                    </a:cubicBezTo>
                    <a:cubicBezTo>
                      <a:pt x="1" y="176"/>
                      <a:pt x="1" y="176"/>
                      <a:pt x="1" y="176"/>
                    </a:cubicBezTo>
                    <a:lnTo>
                      <a:pt x="1" y="176"/>
                    </a:lnTo>
                    <a:cubicBezTo>
                      <a:pt x="1" y="176"/>
                      <a:pt x="126" y="226"/>
                      <a:pt x="376" y="276"/>
                    </a:cubicBezTo>
                    <a:cubicBezTo>
                      <a:pt x="602" y="351"/>
                      <a:pt x="953" y="476"/>
                      <a:pt x="1379" y="652"/>
                    </a:cubicBezTo>
                    <a:cubicBezTo>
                      <a:pt x="2206" y="1028"/>
                      <a:pt x="3384" y="1604"/>
                      <a:pt x="4687" y="2406"/>
                    </a:cubicBezTo>
                    <a:cubicBezTo>
                      <a:pt x="5339" y="2807"/>
                      <a:pt x="6041" y="3233"/>
                      <a:pt x="6717" y="3760"/>
                    </a:cubicBezTo>
                    <a:cubicBezTo>
                      <a:pt x="7394" y="4261"/>
                      <a:pt x="8071" y="4812"/>
                      <a:pt x="8672" y="5439"/>
                    </a:cubicBezTo>
                    <a:cubicBezTo>
                      <a:pt x="8948" y="5740"/>
                      <a:pt x="9224" y="6065"/>
                      <a:pt x="9449" y="6391"/>
                    </a:cubicBezTo>
                    <a:cubicBezTo>
                      <a:pt x="9650" y="6717"/>
                      <a:pt x="9800" y="7018"/>
                      <a:pt x="9875" y="7319"/>
                    </a:cubicBezTo>
                    <a:cubicBezTo>
                      <a:pt x="9976" y="7594"/>
                      <a:pt x="9976" y="7845"/>
                      <a:pt x="9925" y="8095"/>
                    </a:cubicBezTo>
                    <a:cubicBezTo>
                      <a:pt x="9875" y="8321"/>
                      <a:pt x="9775" y="8597"/>
                      <a:pt x="9575" y="8872"/>
                    </a:cubicBezTo>
                    <a:lnTo>
                      <a:pt x="9549" y="8923"/>
                    </a:lnTo>
                    <a:lnTo>
                      <a:pt x="9549" y="8923"/>
                    </a:lnTo>
                    <a:lnTo>
                      <a:pt x="9549" y="8923"/>
                    </a:lnTo>
                    <a:lnTo>
                      <a:pt x="9524" y="8948"/>
                    </a:lnTo>
                    <a:cubicBezTo>
                      <a:pt x="9527" y="8945"/>
                      <a:pt x="9529" y="8943"/>
                      <a:pt x="9530" y="8943"/>
                    </a:cubicBezTo>
                    <a:cubicBezTo>
                      <a:pt x="9530" y="8943"/>
                      <a:pt x="9530" y="8945"/>
                      <a:pt x="9529" y="8948"/>
                    </a:cubicBezTo>
                    <a:lnTo>
                      <a:pt x="9529" y="8948"/>
                    </a:lnTo>
                    <a:lnTo>
                      <a:pt x="9424" y="9073"/>
                    </a:lnTo>
                    <a:cubicBezTo>
                      <a:pt x="9374" y="9123"/>
                      <a:pt x="9374" y="9148"/>
                      <a:pt x="9324" y="9198"/>
                    </a:cubicBezTo>
                    <a:cubicBezTo>
                      <a:pt x="9249" y="9273"/>
                      <a:pt x="9174" y="9324"/>
                      <a:pt x="9123" y="9349"/>
                    </a:cubicBezTo>
                    <a:cubicBezTo>
                      <a:pt x="9073" y="9374"/>
                      <a:pt x="9073" y="9374"/>
                      <a:pt x="9023" y="9374"/>
                    </a:cubicBezTo>
                    <a:cubicBezTo>
                      <a:pt x="8998" y="9386"/>
                      <a:pt x="8967" y="9392"/>
                      <a:pt x="8926" y="9392"/>
                    </a:cubicBezTo>
                    <a:cubicBezTo>
                      <a:pt x="8885" y="9392"/>
                      <a:pt x="8835" y="9386"/>
                      <a:pt x="8773" y="9374"/>
                    </a:cubicBezTo>
                    <a:cubicBezTo>
                      <a:pt x="8572" y="9298"/>
                      <a:pt x="8246" y="9148"/>
                      <a:pt x="7920" y="8923"/>
                    </a:cubicBezTo>
                    <a:cubicBezTo>
                      <a:pt x="7595" y="8697"/>
                      <a:pt x="7244" y="8396"/>
                      <a:pt x="6918" y="8095"/>
                    </a:cubicBezTo>
                    <a:cubicBezTo>
                      <a:pt x="6291" y="7494"/>
                      <a:pt x="5665" y="6817"/>
                      <a:pt x="5088" y="6166"/>
                    </a:cubicBezTo>
                    <a:cubicBezTo>
                      <a:pt x="4537" y="5489"/>
                      <a:pt x="3986" y="4837"/>
                      <a:pt x="3509" y="4236"/>
                    </a:cubicBezTo>
                    <a:cubicBezTo>
                      <a:pt x="2507" y="3008"/>
                      <a:pt x="1655" y="1980"/>
                      <a:pt x="1028" y="1253"/>
                    </a:cubicBezTo>
                    <a:cubicBezTo>
                      <a:pt x="727" y="902"/>
                      <a:pt x="452" y="627"/>
                      <a:pt x="276" y="451"/>
                    </a:cubicBezTo>
                    <a:cubicBezTo>
                      <a:pt x="101" y="276"/>
                      <a:pt x="1" y="176"/>
                      <a:pt x="1" y="176"/>
                    </a:cubicBezTo>
                    <a:lnTo>
                      <a:pt x="1" y="176"/>
                    </a:lnTo>
                    <a:cubicBezTo>
                      <a:pt x="1" y="176"/>
                      <a:pt x="151" y="702"/>
                      <a:pt x="452" y="1604"/>
                    </a:cubicBezTo>
                    <a:cubicBezTo>
                      <a:pt x="752" y="2481"/>
                      <a:pt x="1178" y="3760"/>
                      <a:pt x="1855" y="5238"/>
                    </a:cubicBezTo>
                    <a:cubicBezTo>
                      <a:pt x="2181" y="5990"/>
                      <a:pt x="2582" y="6767"/>
                      <a:pt x="3033" y="7594"/>
                    </a:cubicBezTo>
                    <a:cubicBezTo>
                      <a:pt x="3509" y="8421"/>
                      <a:pt x="4061" y="9273"/>
                      <a:pt x="4762" y="10126"/>
                    </a:cubicBezTo>
                    <a:cubicBezTo>
                      <a:pt x="5113" y="10552"/>
                      <a:pt x="5514" y="10978"/>
                      <a:pt x="5991" y="11379"/>
                    </a:cubicBezTo>
                    <a:cubicBezTo>
                      <a:pt x="6467" y="11780"/>
                      <a:pt x="7018" y="12181"/>
                      <a:pt x="7770" y="12456"/>
                    </a:cubicBezTo>
                    <a:cubicBezTo>
                      <a:pt x="8129" y="12569"/>
                      <a:pt x="8508" y="12661"/>
                      <a:pt x="8944" y="12661"/>
                    </a:cubicBezTo>
                    <a:cubicBezTo>
                      <a:pt x="8995" y="12661"/>
                      <a:pt x="9046" y="12660"/>
                      <a:pt x="9098" y="12657"/>
                    </a:cubicBezTo>
                    <a:cubicBezTo>
                      <a:pt x="9139" y="12659"/>
                      <a:pt x="9180" y="12660"/>
                      <a:pt x="9220" y="12660"/>
                    </a:cubicBezTo>
                    <a:cubicBezTo>
                      <a:pt x="9659" y="12660"/>
                      <a:pt x="10112" y="12540"/>
                      <a:pt x="10502" y="12356"/>
                    </a:cubicBezTo>
                    <a:cubicBezTo>
                      <a:pt x="10928" y="12156"/>
                      <a:pt x="11304" y="11905"/>
                      <a:pt x="11605" y="11629"/>
                    </a:cubicBezTo>
                    <a:cubicBezTo>
                      <a:pt x="11755" y="11504"/>
                      <a:pt x="11905" y="11304"/>
                      <a:pt x="12031" y="11153"/>
                    </a:cubicBezTo>
                    <a:lnTo>
                      <a:pt x="12156" y="11003"/>
                    </a:lnTo>
                    <a:lnTo>
                      <a:pt x="12206" y="10953"/>
                    </a:lnTo>
                    <a:lnTo>
                      <a:pt x="12281" y="10852"/>
                    </a:lnTo>
                    <a:lnTo>
                      <a:pt x="12281" y="10827"/>
                    </a:lnTo>
                    <a:lnTo>
                      <a:pt x="12357" y="10727"/>
                    </a:lnTo>
                    <a:cubicBezTo>
                      <a:pt x="12758" y="10126"/>
                      <a:pt x="13083" y="9399"/>
                      <a:pt x="13209" y="8597"/>
                    </a:cubicBezTo>
                    <a:cubicBezTo>
                      <a:pt x="13334" y="7795"/>
                      <a:pt x="13209" y="6968"/>
                      <a:pt x="12958" y="6291"/>
                    </a:cubicBezTo>
                    <a:cubicBezTo>
                      <a:pt x="12707" y="5589"/>
                      <a:pt x="12331" y="5013"/>
                      <a:pt x="11930" y="4511"/>
                    </a:cubicBezTo>
                    <a:cubicBezTo>
                      <a:pt x="11529" y="4010"/>
                      <a:pt x="11103" y="3609"/>
                      <a:pt x="10652" y="3258"/>
                    </a:cubicBezTo>
                    <a:cubicBezTo>
                      <a:pt x="9775" y="2532"/>
                      <a:pt x="8873" y="2005"/>
                      <a:pt x="7996" y="1579"/>
                    </a:cubicBezTo>
                    <a:cubicBezTo>
                      <a:pt x="7118" y="1178"/>
                      <a:pt x="6266" y="852"/>
                      <a:pt x="5464" y="627"/>
                    </a:cubicBezTo>
                    <a:cubicBezTo>
                      <a:pt x="3860" y="151"/>
                      <a:pt x="2482" y="0"/>
                      <a:pt x="15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45"/>
              <p:cNvSpPr/>
              <p:nvPr/>
            </p:nvSpPr>
            <p:spPr>
              <a:xfrm>
                <a:off x="720000" y="4226980"/>
                <a:ext cx="323476" cy="95926"/>
              </a:xfrm>
              <a:custGeom>
                <a:rect b="b" l="l" r="r" t="t"/>
                <a:pathLst>
                  <a:path extrusionOk="0" h="4036" w="13610">
                    <a:moveTo>
                      <a:pt x="777" y="0"/>
                    </a:moveTo>
                    <a:lnTo>
                      <a:pt x="0" y="1930"/>
                    </a:lnTo>
                    <a:cubicBezTo>
                      <a:pt x="1529" y="2531"/>
                      <a:pt x="3509" y="3033"/>
                      <a:pt x="5614" y="3409"/>
                    </a:cubicBezTo>
                    <a:cubicBezTo>
                      <a:pt x="7744" y="3810"/>
                      <a:pt x="9950" y="4035"/>
                      <a:pt x="11855" y="4035"/>
                    </a:cubicBezTo>
                    <a:cubicBezTo>
                      <a:pt x="12481" y="4035"/>
                      <a:pt x="13058" y="4010"/>
                      <a:pt x="13609" y="3960"/>
                    </a:cubicBezTo>
                    <a:lnTo>
                      <a:pt x="13384" y="1880"/>
                    </a:lnTo>
                    <a:cubicBezTo>
                      <a:pt x="12932" y="1930"/>
                      <a:pt x="12406" y="1955"/>
                      <a:pt x="11855" y="1955"/>
                    </a:cubicBezTo>
                    <a:cubicBezTo>
                      <a:pt x="10125" y="1955"/>
                      <a:pt x="7995" y="1729"/>
                      <a:pt x="5990" y="1353"/>
                    </a:cubicBezTo>
                    <a:cubicBezTo>
                      <a:pt x="3985" y="1003"/>
                      <a:pt x="2080" y="501"/>
                      <a:pt x="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45"/>
              <p:cNvSpPr/>
              <p:nvPr/>
            </p:nvSpPr>
            <p:spPr>
              <a:xfrm>
                <a:off x="968404" y="4286544"/>
                <a:ext cx="99491" cy="316322"/>
              </a:xfrm>
              <a:custGeom>
                <a:rect b="b" l="l" r="r" t="t"/>
                <a:pathLst>
                  <a:path extrusionOk="0" h="13309" w="4186">
                    <a:moveTo>
                      <a:pt x="2281" y="0"/>
                    </a:moveTo>
                    <a:cubicBezTo>
                      <a:pt x="777" y="3409"/>
                      <a:pt x="25" y="7544"/>
                      <a:pt x="0" y="11229"/>
                    </a:cubicBezTo>
                    <a:cubicBezTo>
                      <a:pt x="0" y="11930"/>
                      <a:pt x="50" y="12632"/>
                      <a:pt x="101" y="13309"/>
                    </a:cubicBezTo>
                    <a:lnTo>
                      <a:pt x="2181" y="13108"/>
                    </a:lnTo>
                    <a:cubicBezTo>
                      <a:pt x="2131" y="12507"/>
                      <a:pt x="2106" y="11880"/>
                      <a:pt x="2106" y="11229"/>
                    </a:cubicBezTo>
                    <a:cubicBezTo>
                      <a:pt x="2106" y="7845"/>
                      <a:pt x="2832" y="3910"/>
                      <a:pt x="4186" y="853"/>
                    </a:cubicBezTo>
                    <a:lnTo>
                      <a:pt x="228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45"/>
              <p:cNvSpPr/>
              <p:nvPr/>
            </p:nvSpPr>
            <p:spPr>
              <a:xfrm>
                <a:off x="980312" y="4254361"/>
                <a:ext cx="128107" cy="98920"/>
              </a:xfrm>
              <a:custGeom>
                <a:rect b="b" l="l" r="r" t="t"/>
                <a:pathLst>
                  <a:path extrusionOk="0" h="4162" w="5390">
                    <a:moveTo>
                      <a:pt x="2707" y="1"/>
                    </a:moveTo>
                    <a:cubicBezTo>
                      <a:pt x="1" y="1"/>
                      <a:pt x="1" y="4161"/>
                      <a:pt x="2707" y="4161"/>
                    </a:cubicBezTo>
                    <a:cubicBezTo>
                      <a:pt x="5389" y="4161"/>
                      <a:pt x="5389" y="1"/>
                      <a:pt x="270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45"/>
              <p:cNvSpPr/>
              <p:nvPr/>
            </p:nvSpPr>
            <p:spPr>
              <a:xfrm>
                <a:off x="1184650" y="3876108"/>
                <a:ext cx="247824" cy="357416"/>
              </a:xfrm>
              <a:custGeom>
                <a:rect b="b" l="l" r="r" t="t"/>
                <a:pathLst>
                  <a:path extrusionOk="0" h="15038" w="10427">
                    <a:moveTo>
                      <a:pt x="10276" y="0"/>
                    </a:moveTo>
                    <a:cubicBezTo>
                      <a:pt x="10276" y="0"/>
                      <a:pt x="10176" y="25"/>
                      <a:pt x="10025" y="75"/>
                    </a:cubicBezTo>
                    <a:cubicBezTo>
                      <a:pt x="9850" y="125"/>
                      <a:pt x="9599" y="201"/>
                      <a:pt x="9323" y="326"/>
                    </a:cubicBezTo>
                    <a:cubicBezTo>
                      <a:pt x="9048" y="426"/>
                      <a:pt x="8722" y="577"/>
                      <a:pt x="8346" y="777"/>
                    </a:cubicBezTo>
                    <a:cubicBezTo>
                      <a:pt x="7995" y="952"/>
                      <a:pt x="7619" y="1178"/>
                      <a:pt x="7218" y="1404"/>
                    </a:cubicBezTo>
                    <a:cubicBezTo>
                      <a:pt x="6842" y="1679"/>
                      <a:pt x="6441" y="1955"/>
                      <a:pt x="6040" y="2256"/>
                    </a:cubicBezTo>
                    <a:cubicBezTo>
                      <a:pt x="5639" y="2582"/>
                      <a:pt x="5238" y="2907"/>
                      <a:pt x="4837" y="3283"/>
                    </a:cubicBezTo>
                    <a:cubicBezTo>
                      <a:pt x="4060" y="4035"/>
                      <a:pt x="3358" y="4887"/>
                      <a:pt x="2732" y="5815"/>
                    </a:cubicBezTo>
                    <a:cubicBezTo>
                      <a:pt x="2080" y="6742"/>
                      <a:pt x="1529" y="7745"/>
                      <a:pt x="1128" y="8747"/>
                    </a:cubicBezTo>
                    <a:cubicBezTo>
                      <a:pt x="702" y="9750"/>
                      <a:pt x="401" y="10752"/>
                      <a:pt x="226" y="11679"/>
                    </a:cubicBezTo>
                    <a:cubicBezTo>
                      <a:pt x="50" y="12607"/>
                      <a:pt x="0" y="13434"/>
                      <a:pt x="0" y="14035"/>
                    </a:cubicBezTo>
                    <a:cubicBezTo>
                      <a:pt x="0" y="14336"/>
                      <a:pt x="25" y="14612"/>
                      <a:pt x="25" y="14762"/>
                    </a:cubicBezTo>
                    <a:cubicBezTo>
                      <a:pt x="50" y="14938"/>
                      <a:pt x="50" y="15038"/>
                      <a:pt x="50" y="15038"/>
                    </a:cubicBezTo>
                    <a:cubicBezTo>
                      <a:pt x="50" y="15038"/>
                      <a:pt x="150" y="15013"/>
                      <a:pt x="326" y="14988"/>
                    </a:cubicBezTo>
                    <a:cubicBezTo>
                      <a:pt x="476" y="14938"/>
                      <a:pt x="752" y="14862"/>
                      <a:pt x="1028" y="14762"/>
                    </a:cubicBezTo>
                    <a:cubicBezTo>
                      <a:pt x="1604" y="14562"/>
                      <a:pt x="2381" y="14236"/>
                      <a:pt x="3183" y="13760"/>
                    </a:cubicBezTo>
                    <a:cubicBezTo>
                      <a:pt x="3985" y="13283"/>
                      <a:pt x="4862" y="12682"/>
                      <a:pt x="5664" y="11930"/>
                    </a:cubicBezTo>
                    <a:cubicBezTo>
                      <a:pt x="6466" y="11203"/>
                      <a:pt x="7218" y="10326"/>
                      <a:pt x="7870" y="9374"/>
                    </a:cubicBezTo>
                    <a:cubicBezTo>
                      <a:pt x="8521" y="8421"/>
                      <a:pt x="9073" y="7394"/>
                      <a:pt x="9474" y="6366"/>
                    </a:cubicBezTo>
                    <a:cubicBezTo>
                      <a:pt x="9674" y="5865"/>
                      <a:pt x="9875" y="5364"/>
                      <a:pt x="10000" y="4837"/>
                    </a:cubicBezTo>
                    <a:cubicBezTo>
                      <a:pt x="10125" y="4336"/>
                      <a:pt x="10226" y="3835"/>
                      <a:pt x="10276" y="3384"/>
                    </a:cubicBezTo>
                    <a:cubicBezTo>
                      <a:pt x="10351" y="2907"/>
                      <a:pt x="10401" y="2456"/>
                      <a:pt x="10401" y="2055"/>
                    </a:cubicBezTo>
                    <a:cubicBezTo>
                      <a:pt x="10426" y="1654"/>
                      <a:pt x="10426" y="1303"/>
                      <a:pt x="10401" y="978"/>
                    </a:cubicBezTo>
                    <a:cubicBezTo>
                      <a:pt x="10376" y="677"/>
                      <a:pt x="10351" y="426"/>
                      <a:pt x="10326" y="251"/>
                    </a:cubicBezTo>
                    <a:cubicBezTo>
                      <a:pt x="10301" y="100"/>
                      <a:pt x="10276" y="0"/>
                      <a:pt x="10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45"/>
              <p:cNvSpPr/>
              <p:nvPr/>
            </p:nvSpPr>
            <p:spPr>
              <a:xfrm>
                <a:off x="1866424" y="4157671"/>
                <a:ext cx="125516" cy="137851"/>
              </a:xfrm>
              <a:custGeom>
                <a:rect b="b" l="l" r="r" t="t"/>
                <a:pathLst>
                  <a:path extrusionOk="0" h="5800" w="5281">
                    <a:moveTo>
                      <a:pt x="637" y="0"/>
                    </a:moveTo>
                    <a:cubicBezTo>
                      <a:pt x="300" y="0"/>
                      <a:pt x="0" y="417"/>
                      <a:pt x="314" y="711"/>
                    </a:cubicBezTo>
                    <a:cubicBezTo>
                      <a:pt x="1918" y="2139"/>
                      <a:pt x="3020" y="3944"/>
                      <a:pt x="4324" y="5623"/>
                    </a:cubicBezTo>
                    <a:cubicBezTo>
                      <a:pt x="4419" y="5748"/>
                      <a:pt x="4549" y="5799"/>
                      <a:pt x="4677" y="5799"/>
                    </a:cubicBezTo>
                    <a:cubicBezTo>
                      <a:pt x="4985" y="5799"/>
                      <a:pt x="5281" y="5498"/>
                      <a:pt x="5051" y="5197"/>
                    </a:cubicBezTo>
                    <a:cubicBezTo>
                      <a:pt x="3697" y="3467"/>
                      <a:pt x="2569" y="1613"/>
                      <a:pt x="915" y="109"/>
                    </a:cubicBezTo>
                    <a:cubicBezTo>
                      <a:pt x="828" y="33"/>
                      <a:pt x="731" y="0"/>
                      <a:pt x="6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6" name="Shape 466"/>
        <p:cNvGrpSpPr/>
        <p:nvPr/>
      </p:nvGrpSpPr>
      <p:grpSpPr>
        <a:xfrm>
          <a:off x="0" y="0"/>
          <a:ext cx="0" cy="0"/>
          <a:chOff x="0" y="0"/>
          <a:chExt cx="0" cy="0"/>
        </a:xfrm>
      </p:grpSpPr>
      <p:grpSp>
        <p:nvGrpSpPr>
          <p:cNvPr id="467" name="Google Shape;467;p46"/>
          <p:cNvGrpSpPr/>
          <p:nvPr/>
        </p:nvGrpSpPr>
        <p:grpSpPr>
          <a:xfrm flipH="1" rot="10800000">
            <a:off x="3757235" y="3896278"/>
            <a:ext cx="1629538" cy="990036"/>
            <a:chOff x="4422200" y="1605489"/>
            <a:chExt cx="3671784" cy="2230815"/>
          </a:xfrm>
        </p:grpSpPr>
        <p:sp>
          <p:nvSpPr>
            <p:cNvPr id="468" name="Google Shape;468;p46"/>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46"/>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46"/>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46"/>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46"/>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46"/>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46"/>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46"/>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46"/>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46"/>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46"/>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46"/>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46"/>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46"/>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46"/>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46"/>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46"/>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46"/>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86" name="Google Shape;486;p46"/>
          <p:cNvSpPr txBox="1"/>
          <p:nvPr>
            <p:ph hasCustomPrompt="1" type="title"/>
          </p:nvPr>
        </p:nvSpPr>
        <p:spPr>
          <a:xfrm>
            <a:off x="1296450" y="1586050"/>
            <a:ext cx="6551100" cy="1683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1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87" name="Google Shape;487;p46"/>
          <p:cNvSpPr txBox="1"/>
          <p:nvPr>
            <p:ph idx="1" type="body"/>
          </p:nvPr>
        </p:nvSpPr>
        <p:spPr>
          <a:xfrm>
            <a:off x="1296450" y="3004538"/>
            <a:ext cx="6551100" cy="4767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1600"/>
              </a:spcBef>
              <a:spcAft>
                <a:spcPts val="0"/>
              </a:spcAft>
              <a:buSzPts val="1400"/>
              <a:buChar char="●"/>
              <a:defRPr/>
            </a:lvl4pPr>
            <a:lvl5pPr indent="-317500" lvl="4" marL="2286000" algn="ctr">
              <a:lnSpc>
                <a:spcPct val="115000"/>
              </a:lnSpc>
              <a:spcBef>
                <a:spcPts val="160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1600"/>
              </a:spcBef>
              <a:spcAft>
                <a:spcPts val="0"/>
              </a:spcAft>
              <a:buSzPts val="1400"/>
              <a:buChar char="●"/>
              <a:defRPr/>
            </a:lvl7pPr>
            <a:lvl8pPr indent="-317500" lvl="7" marL="3657600" algn="ctr">
              <a:lnSpc>
                <a:spcPct val="115000"/>
              </a:lnSpc>
              <a:spcBef>
                <a:spcPts val="1600"/>
              </a:spcBef>
              <a:spcAft>
                <a:spcPts val="0"/>
              </a:spcAft>
              <a:buSzPts val="1400"/>
              <a:buChar char="○"/>
              <a:defRPr/>
            </a:lvl8pPr>
            <a:lvl9pPr indent="-317500" lvl="8" marL="4114800" algn="ctr">
              <a:lnSpc>
                <a:spcPct val="115000"/>
              </a:lnSpc>
              <a:spcBef>
                <a:spcPts val="1600"/>
              </a:spcBef>
              <a:spcAft>
                <a:spcPts val="1600"/>
              </a:spcAft>
              <a:buSzPts val="1400"/>
              <a:buChar char="■"/>
              <a:defRPr/>
            </a:lvl9pPr>
          </a:lstStyle>
          <a:p/>
        </p:txBody>
      </p:sp>
      <p:sp>
        <p:nvSpPr>
          <p:cNvPr id="488" name="Google Shape;488;p46"/>
          <p:cNvSpPr/>
          <p:nvPr/>
        </p:nvSpPr>
        <p:spPr>
          <a:xfrm rot="5117222">
            <a:off x="1729078" y="-292184"/>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46"/>
          <p:cNvSpPr/>
          <p:nvPr/>
        </p:nvSpPr>
        <p:spPr>
          <a:xfrm flipH="1" rot="-5117222">
            <a:off x="6396328" y="-292184"/>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0" name="Google Shape;490;p46"/>
          <p:cNvGrpSpPr/>
          <p:nvPr/>
        </p:nvGrpSpPr>
        <p:grpSpPr>
          <a:xfrm flipH="1" rot="-1053861">
            <a:off x="653309" y="3804207"/>
            <a:ext cx="597045" cy="926541"/>
            <a:chOff x="7686063" y="677323"/>
            <a:chExt cx="781666" cy="1213053"/>
          </a:xfrm>
        </p:grpSpPr>
        <p:sp>
          <p:nvSpPr>
            <p:cNvPr id="491" name="Google Shape;491;p46"/>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46"/>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46"/>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46"/>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46"/>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96" name="Google Shape;496;p46"/>
          <p:cNvGrpSpPr/>
          <p:nvPr/>
        </p:nvGrpSpPr>
        <p:grpSpPr>
          <a:xfrm rot="928098">
            <a:off x="7931699" y="3804236"/>
            <a:ext cx="597010" cy="926487"/>
            <a:chOff x="7686063" y="677323"/>
            <a:chExt cx="781666" cy="1213053"/>
          </a:xfrm>
        </p:grpSpPr>
        <p:sp>
          <p:nvSpPr>
            <p:cNvPr id="497" name="Google Shape;497;p46"/>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46"/>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46"/>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46"/>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46"/>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5">
    <p:spTree>
      <p:nvGrpSpPr>
        <p:cNvPr id="502" name="Shape 502"/>
        <p:cNvGrpSpPr/>
        <p:nvPr/>
      </p:nvGrpSpPr>
      <p:grpSpPr>
        <a:xfrm>
          <a:off x="0" y="0"/>
          <a:ext cx="0" cy="0"/>
          <a:chOff x="0" y="0"/>
          <a:chExt cx="0" cy="0"/>
        </a:xfrm>
      </p:grpSpPr>
      <p:grpSp>
        <p:nvGrpSpPr>
          <p:cNvPr id="503" name="Google Shape;503;p47"/>
          <p:cNvGrpSpPr/>
          <p:nvPr/>
        </p:nvGrpSpPr>
        <p:grpSpPr>
          <a:xfrm rot="3789647">
            <a:off x="7100227" y="-1337674"/>
            <a:ext cx="2144455" cy="3370062"/>
            <a:chOff x="3524150" y="1726375"/>
            <a:chExt cx="2144400" cy="3369975"/>
          </a:xfrm>
        </p:grpSpPr>
        <p:sp>
          <p:nvSpPr>
            <p:cNvPr id="504" name="Google Shape;504;p47"/>
            <p:cNvSpPr/>
            <p:nvPr/>
          </p:nvSpPr>
          <p:spPr>
            <a:xfrm>
              <a:off x="3524150" y="1726375"/>
              <a:ext cx="2144400" cy="2886025"/>
            </a:xfrm>
            <a:custGeom>
              <a:rect b="b" l="l" r="r" t="t"/>
              <a:pathLst>
                <a:path extrusionOk="0" h="115441" w="85776">
                  <a:moveTo>
                    <a:pt x="70166" y="43609"/>
                  </a:moveTo>
                  <a:cubicBezTo>
                    <a:pt x="70188" y="43614"/>
                    <a:pt x="70210" y="43618"/>
                    <a:pt x="70232" y="43623"/>
                  </a:cubicBezTo>
                  <a:cubicBezTo>
                    <a:pt x="71989" y="43988"/>
                    <a:pt x="73747" y="44969"/>
                    <a:pt x="74637" y="46590"/>
                  </a:cubicBezTo>
                  <a:cubicBezTo>
                    <a:pt x="75573" y="48348"/>
                    <a:pt x="75002" y="50836"/>
                    <a:pt x="73199" y="51840"/>
                  </a:cubicBezTo>
                  <a:cubicBezTo>
                    <a:pt x="72780" y="52068"/>
                    <a:pt x="72365" y="52169"/>
                    <a:pt x="71966" y="52169"/>
                  </a:cubicBezTo>
                  <a:cubicBezTo>
                    <a:pt x="70649" y="52169"/>
                    <a:pt x="69513" y="51065"/>
                    <a:pt x="69022" y="49786"/>
                  </a:cubicBezTo>
                  <a:cubicBezTo>
                    <a:pt x="68269" y="47891"/>
                    <a:pt x="68771" y="45974"/>
                    <a:pt x="69752" y="44285"/>
                  </a:cubicBezTo>
                  <a:cubicBezTo>
                    <a:pt x="69885" y="44057"/>
                    <a:pt x="70024" y="43832"/>
                    <a:pt x="70166" y="43609"/>
                  </a:cubicBezTo>
                  <a:close/>
                  <a:moveTo>
                    <a:pt x="21493" y="67423"/>
                  </a:moveTo>
                  <a:cubicBezTo>
                    <a:pt x="21820" y="67423"/>
                    <a:pt x="22161" y="67476"/>
                    <a:pt x="22504" y="67589"/>
                  </a:cubicBezTo>
                  <a:cubicBezTo>
                    <a:pt x="24471" y="68230"/>
                    <a:pt x="25373" y="69967"/>
                    <a:pt x="25786" y="71969"/>
                  </a:cubicBezTo>
                  <a:lnTo>
                    <a:pt x="25786" y="71969"/>
                  </a:lnTo>
                  <a:cubicBezTo>
                    <a:pt x="25247" y="72265"/>
                    <a:pt x="24673" y="72500"/>
                    <a:pt x="24056" y="72656"/>
                  </a:cubicBezTo>
                  <a:cubicBezTo>
                    <a:pt x="23630" y="72766"/>
                    <a:pt x="23189" y="72823"/>
                    <a:pt x="22753" y="72823"/>
                  </a:cubicBezTo>
                  <a:cubicBezTo>
                    <a:pt x="21272" y="72823"/>
                    <a:pt x="19850" y="72164"/>
                    <a:pt x="19286" y="70648"/>
                  </a:cubicBezTo>
                  <a:cubicBezTo>
                    <a:pt x="18581" y="68781"/>
                    <a:pt x="19848" y="67423"/>
                    <a:pt x="21493" y="67423"/>
                  </a:cubicBezTo>
                  <a:close/>
                  <a:moveTo>
                    <a:pt x="83791" y="1"/>
                  </a:moveTo>
                  <a:cubicBezTo>
                    <a:pt x="83234" y="1"/>
                    <a:pt x="82607" y="476"/>
                    <a:pt x="82717" y="1191"/>
                  </a:cubicBezTo>
                  <a:cubicBezTo>
                    <a:pt x="83836" y="8358"/>
                    <a:pt x="83197" y="15707"/>
                    <a:pt x="80960" y="22578"/>
                  </a:cubicBezTo>
                  <a:cubicBezTo>
                    <a:pt x="79818" y="26070"/>
                    <a:pt x="78266" y="29403"/>
                    <a:pt x="76349" y="32530"/>
                  </a:cubicBezTo>
                  <a:cubicBezTo>
                    <a:pt x="74454" y="35611"/>
                    <a:pt x="72081" y="38168"/>
                    <a:pt x="69821" y="40952"/>
                  </a:cubicBezTo>
                  <a:cubicBezTo>
                    <a:pt x="69655" y="41155"/>
                    <a:pt x="69490" y="41361"/>
                    <a:pt x="69329" y="41570"/>
                  </a:cubicBezTo>
                  <a:lnTo>
                    <a:pt x="69329" y="41570"/>
                  </a:lnTo>
                  <a:cubicBezTo>
                    <a:pt x="69155" y="41562"/>
                    <a:pt x="68980" y="41558"/>
                    <a:pt x="68805" y="41558"/>
                  </a:cubicBezTo>
                  <a:cubicBezTo>
                    <a:pt x="64922" y="41558"/>
                    <a:pt x="60736" y="43525"/>
                    <a:pt x="57495" y="45152"/>
                  </a:cubicBezTo>
                  <a:cubicBezTo>
                    <a:pt x="51104" y="48370"/>
                    <a:pt x="45170" y="52456"/>
                    <a:pt x="39874" y="57249"/>
                  </a:cubicBezTo>
                  <a:cubicBezTo>
                    <a:pt x="37135" y="59715"/>
                    <a:pt x="34556" y="62385"/>
                    <a:pt x="32182" y="65215"/>
                  </a:cubicBezTo>
                  <a:cubicBezTo>
                    <a:pt x="30694" y="67001"/>
                    <a:pt x="29264" y="69224"/>
                    <a:pt x="27424" y="70814"/>
                  </a:cubicBezTo>
                  <a:lnTo>
                    <a:pt x="27424" y="70814"/>
                  </a:lnTo>
                  <a:cubicBezTo>
                    <a:pt x="27154" y="69843"/>
                    <a:pt x="26759" y="68921"/>
                    <a:pt x="26179" y="68091"/>
                  </a:cubicBezTo>
                  <a:cubicBezTo>
                    <a:pt x="25123" y="66568"/>
                    <a:pt x="23240" y="65478"/>
                    <a:pt x="21367" y="65478"/>
                  </a:cubicBezTo>
                  <a:cubicBezTo>
                    <a:pt x="20770" y="65478"/>
                    <a:pt x="20173" y="65589"/>
                    <a:pt x="19605" y="65832"/>
                  </a:cubicBezTo>
                  <a:cubicBezTo>
                    <a:pt x="17323" y="66790"/>
                    <a:pt x="16661" y="69415"/>
                    <a:pt x="17619" y="71561"/>
                  </a:cubicBezTo>
                  <a:cubicBezTo>
                    <a:pt x="18560" y="73672"/>
                    <a:pt x="20581" y="74734"/>
                    <a:pt x="22761" y="74734"/>
                  </a:cubicBezTo>
                  <a:cubicBezTo>
                    <a:pt x="23174" y="74734"/>
                    <a:pt x="23592" y="74696"/>
                    <a:pt x="24011" y="74619"/>
                  </a:cubicBezTo>
                  <a:cubicBezTo>
                    <a:pt x="24740" y="74487"/>
                    <a:pt x="25417" y="74262"/>
                    <a:pt x="26052" y="73964"/>
                  </a:cubicBezTo>
                  <a:lnTo>
                    <a:pt x="26052" y="73964"/>
                  </a:lnTo>
                  <a:cubicBezTo>
                    <a:pt x="26168" y="75515"/>
                    <a:pt x="26117" y="77065"/>
                    <a:pt x="26133" y="78271"/>
                  </a:cubicBezTo>
                  <a:cubicBezTo>
                    <a:pt x="26270" y="86694"/>
                    <a:pt x="25494" y="95733"/>
                    <a:pt x="20861" y="103037"/>
                  </a:cubicBezTo>
                  <a:cubicBezTo>
                    <a:pt x="17042" y="109014"/>
                    <a:pt x="10525" y="113538"/>
                    <a:pt x="3368" y="113538"/>
                  </a:cubicBezTo>
                  <a:cubicBezTo>
                    <a:pt x="2654" y="113538"/>
                    <a:pt x="1933" y="113493"/>
                    <a:pt x="1208" y="113400"/>
                  </a:cubicBezTo>
                  <a:cubicBezTo>
                    <a:pt x="1159" y="113393"/>
                    <a:pt x="1112" y="113390"/>
                    <a:pt x="1067" y="113390"/>
                  </a:cubicBezTo>
                  <a:cubicBezTo>
                    <a:pt x="0" y="113390"/>
                    <a:pt x="47" y="115141"/>
                    <a:pt x="1208" y="115294"/>
                  </a:cubicBezTo>
                  <a:cubicBezTo>
                    <a:pt x="1972" y="115393"/>
                    <a:pt x="2733" y="115440"/>
                    <a:pt x="3489" y="115440"/>
                  </a:cubicBezTo>
                  <a:cubicBezTo>
                    <a:pt x="9220" y="115440"/>
                    <a:pt x="14665" y="112708"/>
                    <a:pt x="18738" y="108675"/>
                  </a:cubicBezTo>
                  <a:cubicBezTo>
                    <a:pt x="23919" y="103516"/>
                    <a:pt x="26476" y="96509"/>
                    <a:pt x="27457" y="89365"/>
                  </a:cubicBezTo>
                  <a:cubicBezTo>
                    <a:pt x="27982" y="85690"/>
                    <a:pt x="28096" y="81992"/>
                    <a:pt x="28028" y="78271"/>
                  </a:cubicBezTo>
                  <a:cubicBezTo>
                    <a:pt x="28004" y="76566"/>
                    <a:pt x="28047" y="74693"/>
                    <a:pt x="27824" y="72885"/>
                  </a:cubicBezTo>
                  <a:lnTo>
                    <a:pt x="27824" y="72885"/>
                  </a:lnTo>
                  <a:cubicBezTo>
                    <a:pt x="29402" y="71696"/>
                    <a:pt x="30709" y="70091"/>
                    <a:pt x="31954" y="68525"/>
                  </a:cubicBezTo>
                  <a:cubicBezTo>
                    <a:pt x="36747" y="62454"/>
                    <a:pt x="42339" y="57067"/>
                    <a:pt x="48685" y="52639"/>
                  </a:cubicBezTo>
                  <a:cubicBezTo>
                    <a:pt x="51789" y="50448"/>
                    <a:pt x="55076" y="48507"/>
                    <a:pt x="58454" y="46795"/>
                  </a:cubicBezTo>
                  <a:cubicBezTo>
                    <a:pt x="61325" y="45351"/>
                    <a:pt x="64704" y="43567"/>
                    <a:pt x="68060" y="43446"/>
                  </a:cubicBezTo>
                  <a:lnTo>
                    <a:pt x="68060" y="43446"/>
                  </a:lnTo>
                  <a:cubicBezTo>
                    <a:pt x="67156" y="45019"/>
                    <a:pt x="66589" y="46750"/>
                    <a:pt x="66808" y="48621"/>
                  </a:cubicBezTo>
                  <a:cubicBezTo>
                    <a:pt x="67059" y="50904"/>
                    <a:pt x="68429" y="53278"/>
                    <a:pt x="70757" y="53917"/>
                  </a:cubicBezTo>
                  <a:cubicBezTo>
                    <a:pt x="71144" y="54022"/>
                    <a:pt x="71527" y="54072"/>
                    <a:pt x="71901" y="54072"/>
                  </a:cubicBezTo>
                  <a:cubicBezTo>
                    <a:pt x="73799" y="54072"/>
                    <a:pt x="75472" y="52799"/>
                    <a:pt x="76349" y="51064"/>
                  </a:cubicBezTo>
                  <a:cubicBezTo>
                    <a:pt x="77536" y="48713"/>
                    <a:pt x="76988" y="46042"/>
                    <a:pt x="75185" y="44171"/>
                  </a:cubicBezTo>
                  <a:cubicBezTo>
                    <a:pt x="74044" y="42987"/>
                    <a:pt x="72757" y="42266"/>
                    <a:pt x="71390" y="41890"/>
                  </a:cubicBezTo>
                  <a:lnTo>
                    <a:pt x="71390" y="41890"/>
                  </a:lnTo>
                  <a:cubicBezTo>
                    <a:pt x="73251" y="39485"/>
                    <a:pt x="75493" y="37309"/>
                    <a:pt x="77171" y="34767"/>
                  </a:cubicBezTo>
                  <a:cubicBezTo>
                    <a:pt x="79339" y="31503"/>
                    <a:pt x="81097" y="27942"/>
                    <a:pt x="82398" y="24244"/>
                  </a:cubicBezTo>
                  <a:cubicBezTo>
                    <a:pt x="85068" y="16689"/>
                    <a:pt x="85776" y="8609"/>
                    <a:pt x="84566" y="688"/>
                  </a:cubicBezTo>
                  <a:cubicBezTo>
                    <a:pt x="84493" y="207"/>
                    <a:pt x="84158" y="1"/>
                    <a:pt x="8379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47"/>
            <p:cNvSpPr/>
            <p:nvPr/>
          </p:nvSpPr>
          <p:spPr>
            <a:xfrm>
              <a:off x="3828250" y="4498575"/>
              <a:ext cx="134125" cy="142700"/>
            </a:xfrm>
            <a:custGeom>
              <a:rect b="b" l="l" r="r" t="t"/>
              <a:pathLst>
                <a:path extrusionOk="0" h="5708" w="5365">
                  <a:moveTo>
                    <a:pt x="2648" y="1"/>
                  </a:moveTo>
                  <a:lnTo>
                    <a:pt x="0" y="1872"/>
                  </a:lnTo>
                  <a:lnTo>
                    <a:pt x="2694" y="5707"/>
                  </a:lnTo>
                  <a:lnTo>
                    <a:pt x="5364" y="3835"/>
                  </a:lnTo>
                  <a:lnTo>
                    <a:pt x="264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47"/>
            <p:cNvSpPr/>
            <p:nvPr/>
          </p:nvSpPr>
          <p:spPr>
            <a:xfrm>
              <a:off x="3877325" y="4594450"/>
              <a:ext cx="394325" cy="476850"/>
            </a:xfrm>
            <a:custGeom>
              <a:rect b="b" l="l" r="r" t="t"/>
              <a:pathLst>
                <a:path extrusionOk="0" h="19074" w="15773">
                  <a:moveTo>
                    <a:pt x="3401" y="0"/>
                  </a:moveTo>
                  <a:lnTo>
                    <a:pt x="731" y="1872"/>
                  </a:lnTo>
                  <a:cubicBezTo>
                    <a:pt x="731" y="1872"/>
                    <a:pt x="0" y="16800"/>
                    <a:pt x="14289" y="19060"/>
                  </a:cubicBezTo>
                  <a:cubicBezTo>
                    <a:pt x="14353" y="19069"/>
                    <a:pt x="14417" y="19074"/>
                    <a:pt x="14480" y="19074"/>
                  </a:cubicBezTo>
                  <a:cubicBezTo>
                    <a:pt x="15178" y="19074"/>
                    <a:pt x="15772" y="18514"/>
                    <a:pt x="15772" y="17781"/>
                  </a:cubicBezTo>
                  <a:cubicBezTo>
                    <a:pt x="15772" y="13901"/>
                    <a:pt x="14882" y="3264"/>
                    <a:pt x="3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47"/>
            <p:cNvSpPr/>
            <p:nvPr/>
          </p:nvSpPr>
          <p:spPr>
            <a:xfrm>
              <a:off x="3912225" y="4571125"/>
              <a:ext cx="388525" cy="525225"/>
            </a:xfrm>
            <a:custGeom>
              <a:rect b="b" l="l" r="r" t="t"/>
              <a:pathLst>
                <a:path extrusionOk="0" h="21009" w="15541">
                  <a:moveTo>
                    <a:pt x="1209" y="1"/>
                  </a:moveTo>
                  <a:cubicBezTo>
                    <a:pt x="298" y="1"/>
                    <a:pt x="1" y="1524"/>
                    <a:pt x="1024" y="1892"/>
                  </a:cubicBezTo>
                  <a:cubicBezTo>
                    <a:pt x="8693" y="4700"/>
                    <a:pt x="13623" y="11935"/>
                    <a:pt x="13578" y="20084"/>
                  </a:cubicBezTo>
                  <a:cubicBezTo>
                    <a:pt x="13566" y="20700"/>
                    <a:pt x="14040" y="21008"/>
                    <a:pt x="14516" y="21008"/>
                  </a:cubicBezTo>
                  <a:cubicBezTo>
                    <a:pt x="14993" y="21008"/>
                    <a:pt x="15472" y="20700"/>
                    <a:pt x="15472" y="20084"/>
                  </a:cubicBezTo>
                  <a:cubicBezTo>
                    <a:pt x="15541" y="11045"/>
                    <a:pt x="9994" y="3147"/>
                    <a:pt x="1549" y="66"/>
                  </a:cubicBezTo>
                  <a:cubicBezTo>
                    <a:pt x="1428" y="21"/>
                    <a:pt x="1314" y="1"/>
                    <a:pt x="120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47"/>
            <p:cNvSpPr/>
            <p:nvPr/>
          </p:nvSpPr>
          <p:spPr>
            <a:xfrm>
              <a:off x="3917275" y="4681975"/>
              <a:ext cx="130925" cy="244075"/>
            </a:xfrm>
            <a:custGeom>
              <a:rect b="b" l="l" r="r" t="t"/>
              <a:pathLst>
                <a:path extrusionOk="0" h="9763" w="5237">
                  <a:moveTo>
                    <a:pt x="744" y="0"/>
                  </a:moveTo>
                  <a:cubicBezTo>
                    <a:pt x="355" y="0"/>
                    <a:pt x="0" y="246"/>
                    <a:pt x="68" y="745"/>
                  </a:cubicBezTo>
                  <a:cubicBezTo>
                    <a:pt x="456" y="4009"/>
                    <a:pt x="1666" y="6908"/>
                    <a:pt x="3675" y="9487"/>
                  </a:cubicBezTo>
                  <a:cubicBezTo>
                    <a:pt x="3825" y="9681"/>
                    <a:pt x="4003" y="9762"/>
                    <a:pt x="4178" y="9762"/>
                  </a:cubicBezTo>
                  <a:cubicBezTo>
                    <a:pt x="4723" y="9762"/>
                    <a:pt x="5237" y="8979"/>
                    <a:pt x="4770" y="8391"/>
                  </a:cubicBezTo>
                  <a:cubicBezTo>
                    <a:pt x="3036" y="6155"/>
                    <a:pt x="1963" y="3552"/>
                    <a:pt x="1621" y="745"/>
                  </a:cubicBezTo>
                  <a:cubicBezTo>
                    <a:pt x="1563" y="251"/>
                    <a:pt x="1136" y="0"/>
                    <a:pt x="74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47"/>
            <p:cNvSpPr/>
            <p:nvPr/>
          </p:nvSpPr>
          <p:spPr>
            <a:xfrm>
              <a:off x="4031375" y="4920275"/>
              <a:ext cx="50250" cy="38825"/>
            </a:xfrm>
            <a:custGeom>
              <a:rect b="b" l="l" r="r" t="t"/>
              <a:pathLst>
                <a:path extrusionOk="0" h="1553" w="2010">
                  <a:moveTo>
                    <a:pt x="1005" y="1"/>
                  </a:moveTo>
                  <a:cubicBezTo>
                    <a:pt x="1" y="1"/>
                    <a:pt x="1" y="1553"/>
                    <a:pt x="1005" y="1553"/>
                  </a:cubicBezTo>
                  <a:cubicBezTo>
                    <a:pt x="2010" y="1553"/>
                    <a:pt x="2010" y="1"/>
                    <a:pt x="100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47"/>
            <p:cNvSpPr/>
            <p:nvPr/>
          </p:nvSpPr>
          <p:spPr>
            <a:xfrm>
              <a:off x="4191175" y="3900000"/>
              <a:ext cx="134125" cy="107300"/>
            </a:xfrm>
            <a:custGeom>
              <a:rect b="b" l="l" r="r" t="t"/>
              <a:pathLst>
                <a:path extrusionOk="0" h="4292" w="5365">
                  <a:moveTo>
                    <a:pt x="776" y="0"/>
                  </a:moveTo>
                  <a:lnTo>
                    <a:pt x="0" y="3150"/>
                  </a:lnTo>
                  <a:lnTo>
                    <a:pt x="4565" y="4291"/>
                  </a:lnTo>
                  <a:lnTo>
                    <a:pt x="5364" y="1141"/>
                  </a:lnTo>
                  <a:lnTo>
                    <a:pt x="77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47"/>
            <p:cNvSpPr/>
            <p:nvPr/>
          </p:nvSpPr>
          <p:spPr>
            <a:xfrm>
              <a:off x="4305300" y="3885550"/>
              <a:ext cx="557525" cy="289075"/>
            </a:xfrm>
            <a:custGeom>
              <a:rect b="b" l="l" r="r" t="t"/>
              <a:pathLst>
                <a:path extrusionOk="0" h="11563" w="22301">
                  <a:moveTo>
                    <a:pt x="8059" y="0"/>
                  </a:moveTo>
                  <a:cubicBezTo>
                    <a:pt x="5842" y="0"/>
                    <a:pt x="3413" y="492"/>
                    <a:pt x="799" y="1719"/>
                  </a:cubicBezTo>
                  <a:lnTo>
                    <a:pt x="0" y="4869"/>
                  </a:lnTo>
                  <a:cubicBezTo>
                    <a:pt x="0" y="4869"/>
                    <a:pt x="5251" y="11562"/>
                    <a:pt x="13104" y="11562"/>
                  </a:cubicBezTo>
                  <a:cubicBezTo>
                    <a:pt x="15658" y="11562"/>
                    <a:pt x="18488" y="10854"/>
                    <a:pt x="21502" y="8978"/>
                  </a:cubicBezTo>
                  <a:cubicBezTo>
                    <a:pt x="22164" y="8544"/>
                    <a:pt x="22300" y="7631"/>
                    <a:pt x="21775" y="7038"/>
                  </a:cubicBezTo>
                  <a:cubicBezTo>
                    <a:pt x="19855" y="4823"/>
                    <a:pt x="14998" y="0"/>
                    <a:pt x="80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47"/>
            <p:cNvSpPr/>
            <p:nvPr/>
          </p:nvSpPr>
          <p:spPr>
            <a:xfrm>
              <a:off x="4269975" y="3890675"/>
              <a:ext cx="621225" cy="241375"/>
            </a:xfrm>
            <a:custGeom>
              <a:rect b="b" l="l" r="r" t="t"/>
              <a:pathLst>
                <a:path extrusionOk="0" h="9655" w="24849">
                  <a:moveTo>
                    <a:pt x="8675" y="0"/>
                  </a:moveTo>
                  <a:cubicBezTo>
                    <a:pt x="6110" y="0"/>
                    <a:pt x="3499" y="516"/>
                    <a:pt x="979" y="1583"/>
                  </a:cubicBezTo>
                  <a:cubicBezTo>
                    <a:pt x="1" y="2002"/>
                    <a:pt x="612" y="3313"/>
                    <a:pt x="1530" y="3313"/>
                  </a:cubicBezTo>
                  <a:cubicBezTo>
                    <a:pt x="1661" y="3313"/>
                    <a:pt x="1798" y="3286"/>
                    <a:pt x="1938" y="3226"/>
                  </a:cubicBezTo>
                  <a:cubicBezTo>
                    <a:pt x="4113" y="2305"/>
                    <a:pt x="6386" y="1863"/>
                    <a:pt x="8630" y="1863"/>
                  </a:cubicBezTo>
                  <a:cubicBezTo>
                    <a:pt x="14111" y="1863"/>
                    <a:pt x="19422" y="4500"/>
                    <a:pt x="22709" y="9229"/>
                  </a:cubicBezTo>
                  <a:cubicBezTo>
                    <a:pt x="22921" y="9530"/>
                    <a:pt x="23217" y="9655"/>
                    <a:pt x="23509" y="9655"/>
                  </a:cubicBezTo>
                  <a:cubicBezTo>
                    <a:pt x="24191" y="9655"/>
                    <a:pt x="24848" y="8974"/>
                    <a:pt x="24353" y="8271"/>
                  </a:cubicBezTo>
                  <a:cubicBezTo>
                    <a:pt x="20624" y="2919"/>
                    <a:pt x="14780" y="0"/>
                    <a:pt x="867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47"/>
            <p:cNvSpPr/>
            <p:nvPr/>
          </p:nvSpPr>
          <p:spPr>
            <a:xfrm>
              <a:off x="4348075" y="4005000"/>
              <a:ext cx="254850" cy="137925"/>
            </a:xfrm>
            <a:custGeom>
              <a:rect b="b" l="l" r="r" t="t"/>
              <a:pathLst>
                <a:path extrusionOk="0" h="5517" w="10194">
                  <a:moveTo>
                    <a:pt x="1172" y="1"/>
                  </a:moveTo>
                  <a:cubicBezTo>
                    <a:pt x="547" y="1"/>
                    <a:pt x="0" y="788"/>
                    <a:pt x="572" y="1324"/>
                  </a:cubicBezTo>
                  <a:cubicBezTo>
                    <a:pt x="2946" y="3447"/>
                    <a:pt x="5730" y="4885"/>
                    <a:pt x="8857" y="5501"/>
                  </a:cubicBezTo>
                  <a:cubicBezTo>
                    <a:pt x="8913" y="5511"/>
                    <a:pt x="8967" y="5516"/>
                    <a:pt x="9019" y="5516"/>
                  </a:cubicBezTo>
                  <a:cubicBezTo>
                    <a:pt x="9881" y="5516"/>
                    <a:pt x="10194" y="4167"/>
                    <a:pt x="9268" y="3994"/>
                  </a:cubicBezTo>
                  <a:cubicBezTo>
                    <a:pt x="6392" y="3424"/>
                    <a:pt x="3859" y="2168"/>
                    <a:pt x="1690" y="205"/>
                  </a:cubicBezTo>
                  <a:cubicBezTo>
                    <a:pt x="1526" y="61"/>
                    <a:pt x="1346" y="1"/>
                    <a:pt x="1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47"/>
            <p:cNvSpPr/>
            <p:nvPr/>
          </p:nvSpPr>
          <p:spPr>
            <a:xfrm>
              <a:off x="4596875" y="4107700"/>
              <a:ext cx="50825" cy="38825"/>
            </a:xfrm>
            <a:custGeom>
              <a:rect b="b" l="l" r="r" t="t"/>
              <a:pathLst>
                <a:path extrusionOk="0" h="1553" w="2033">
                  <a:moveTo>
                    <a:pt x="1028" y="0"/>
                  </a:moveTo>
                  <a:cubicBezTo>
                    <a:pt x="1" y="0"/>
                    <a:pt x="1" y="1553"/>
                    <a:pt x="1028" y="1553"/>
                  </a:cubicBezTo>
                  <a:cubicBezTo>
                    <a:pt x="2032" y="1553"/>
                    <a:pt x="2032" y="0"/>
                    <a:pt x="1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47"/>
            <p:cNvSpPr/>
            <p:nvPr/>
          </p:nvSpPr>
          <p:spPr>
            <a:xfrm>
              <a:off x="4757800" y="2957300"/>
              <a:ext cx="135275" cy="143250"/>
            </a:xfrm>
            <a:custGeom>
              <a:rect b="b" l="l" r="r" t="t"/>
              <a:pathLst>
                <a:path extrusionOk="0" h="5730" w="5411">
                  <a:moveTo>
                    <a:pt x="2603" y="1"/>
                  </a:moveTo>
                  <a:lnTo>
                    <a:pt x="1" y="1941"/>
                  </a:lnTo>
                  <a:lnTo>
                    <a:pt x="2785" y="5730"/>
                  </a:lnTo>
                  <a:lnTo>
                    <a:pt x="5410" y="3790"/>
                  </a:lnTo>
                  <a:lnTo>
                    <a:pt x="260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47"/>
            <p:cNvSpPr/>
            <p:nvPr/>
          </p:nvSpPr>
          <p:spPr>
            <a:xfrm>
              <a:off x="4817150" y="3052025"/>
              <a:ext cx="396000" cy="470000"/>
            </a:xfrm>
            <a:custGeom>
              <a:rect b="b" l="l" r="r" t="t"/>
              <a:pathLst>
                <a:path extrusionOk="0" h="18800" w="15840">
                  <a:moveTo>
                    <a:pt x="3036" y="1"/>
                  </a:moveTo>
                  <a:lnTo>
                    <a:pt x="411" y="1941"/>
                  </a:lnTo>
                  <a:cubicBezTo>
                    <a:pt x="411" y="1941"/>
                    <a:pt x="0" y="16869"/>
                    <a:pt x="14358" y="18786"/>
                  </a:cubicBezTo>
                  <a:cubicBezTo>
                    <a:pt x="14420" y="18795"/>
                    <a:pt x="14482" y="18800"/>
                    <a:pt x="14543" y="18800"/>
                  </a:cubicBezTo>
                  <a:cubicBezTo>
                    <a:pt x="15243" y="18800"/>
                    <a:pt x="15839" y="18219"/>
                    <a:pt x="15818" y="17485"/>
                  </a:cubicBezTo>
                  <a:cubicBezTo>
                    <a:pt x="15704" y="13605"/>
                    <a:pt x="14586" y="2991"/>
                    <a:pt x="30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47"/>
            <p:cNvSpPr/>
            <p:nvPr/>
          </p:nvSpPr>
          <p:spPr>
            <a:xfrm>
              <a:off x="4832650" y="3035700"/>
              <a:ext cx="407925" cy="514950"/>
            </a:xfrm>
            <a:custGeom>
              <a:rect b="b" l="l" r="r" t="t"/>
              <a:pathLst>
                <a:path extrusionOk="0" h="20598" w="16317">
                  <a:moveTo>
                    <a:pt x="1324" y="0"/>
                  </a:moveTo>
                  <a:cubicBezTo>
                    <a:pt x="338" y="0"/>
                    <a:pt x="0" y="1569"/>
                    <a:pt x="1092" y="1863"/>
                  </a:cubicBezTo>
                  <a:cubicBezTo>
                    <a:pt x="9150" y="4009"/>
                    <a:pt x="14354" y="11382"/>
                    <a:pt x="13783" y="19690"/>
                  </a:cubicBezTo>
                  <a:cubicBezTo>
                    <a:pt x="13738" y="20295"/>
                    <a:pt x="14188" y="20597"/>
                    <a:pt x="14662" y="20597"/>
                  </a:cubicBezTo>
                  <a:cubicBezTo>
                    <a:pt x="15136" y="20597"/>
                    <a:pt x="15632" y="20295"/>
                    <a:pt x="15678" y="19690"/>
                  </a:cubicBezTo>
                  <a:cubicBezTo>
                    <a:pt x="16317" y="10560"/>
                    <a:pt x="10428" y="2366"/>
                    <a:pt x="1594" y="37"/>
                  </a:cubicBezTo>
                  <a:cubicBezTo>
                    <a:pt x="1500" y="12"/>
                    <a:pt x="1409"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47"/>
            <p:cNvSpPr/>
            <p:nvPr/>
          </p:nvSpPr>
          <p:spPr>
            <a:xfrm>
              <a:off x="4850475" y="3139025"/>
              <a:ext cx="135925" cy="243125"/>
            </a:xfrm>
            <a:custGeom>
              <a:rect b="b" l="l" r="r" t="t"/>
              <a:pathLst>
                <a:path extrusionOk="0" h="9725" w="5437">
                  <a:moveTo>
                    <a:pt x="965" y="0"/>
                  </a:moveTo>
                  <a:cubicBezTo>
                    <a:pt x="514" y="0"/>
                    <a:pt x="0" y="390"/>
                    <a:pt x="83" y="995"/>
                  </a:cubicBezTo>
                  <a:cubicBezTo>
                    <a:pt x="539" y="4144"/>
                    <a:pt x="1840" y="6975"/>
                    <a:pt x="3849" y="9463"/>
                  </a:cubicBezTo>
                  <a:cubicBezTo>
                    <a:pt x="4001" y="9648"/>
                    <a:pt x="4179" y="9725"/>
                    <a:pt x="4354" y="9725"/>
                  </a:cubicBezTo>
                  <a:cubicBezTo>
                    <a:pt x="4913" y="9725"/>
                    <a:pt x="5437" y="8935"/>
                    <a:pt x="4967" y="8344"/>
                  </a:cubicBezTo>
                  <a:cubicBezTo>
                    <a:pt x="3118" y="6085"/>
                    <a:pt x="2000" y="3460"/>
                    <a:pt x="1589" y="561"/>
                  </a:cubicBezTo>
                  <a:cubicBezTo>
                    <a:pt x="1535" y="170"/>
                    <a:pt x="1263" y="0"/>
                    <a:pt x="96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47"/>
            <p:cNvSpPr/>
            <p:nvPr/>
          </p:nvSpPr>
          <p:spPr>
            <a:xfrm>
              <a:off x="4970075" y="3375000"/>
              <a:ext cx="50250" cy="39400"/>
            </a:xfrm>
            <a:custGeom>
              <a:rect b="b" l="l" r="r" t="t"/>
              <a:pathLst>
                <a:path extrusionOk="0" h="1576" w="2010">
                  <a:moveTo>
                    <a:pt x="1005" y="1"/>
                  </a:moveTo>
                  <a:cubicBezTo>
                    <a:pt x="1" y="1"/>
                    <a:pt x="1" y="1576"/>
                    <a:pt x="1005" y="1576"/>
                  </a:cubicBezTo>
                  <a:cubicBezTo>
                    <a:pt x="2009" y="1576"/>
                    <a:pt x="2009" y="1"/>
                    <a:pt x="1005"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20" name="Google Shape;520;p47"/>
          <p:cNvGrpSpPr/>
          <p:nvPr/>
        </p:nvGrpSpPr>
        <p:grpSpPr>
          <a:xfrm flipH="1" rot="-1461756">
            <a:off x="7794194" y="4567731"/>
            <a:ext cx="345866" cy="315803"/>
            <a:chOff x="7898886" y="4124026"/>
            <a:chExt cx="525114" cy="479469"/>
          </a:xfrm>
        </p:grpSpPr>
        <p:sp>
          <p:nvSpPr>
            <p:cNvPr id="521" name="Google Shape;521;p47"/>
            <p:cNvSpPr/>
            <p:nvPr/>
          </p:nvSpPr>
          <p:spPr>
            <a:xfrm rot="-686089">
              <a:off x="8099038" y="4147996"/>
              <a:ext cx="285014" cy="431530"/>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7"/>
            <p:cNvSpPr/>
            <p:nvPr/>
          </p:nvSpPr>
          <p:spPr>
            <a:xfrm rot="-686089">
              <a:off x="7903763" y="4537723"/>
              <a:ext cx="86050" cy="57814"/>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23" name="Google Shape;523;p47"/>
          <p:cNvGrpSpPr/>
          <p:nvPr/>
        </p:nvGrpSpPr>
        <p:grpSpPr>
          <a:xfrm flipH="1">
            <a:off x="186539" y="463595"/>
            <a:ext cx="493636" cy="528564"/>
            <a:chOff x="7696161" y="463595"/>
            <a:chExt cx="493636" cy="528564"/>
          </a:xfrm>
        </p:grpSpPr>
        <p:sp>
          <p:nvSpPr>
            <p:cNvPr id="524" name="Google Shape;524;p47"/>
            <p:cNvSpPr/>
            <p:nvPr/>
          </p:nvSpPr>
          <p:spPr>
            <a:xfrm rot="-686089">
              <a:off x="8032136" y="537952"/>
              <a:ext cx="149199" cy="100296"/>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47"/>
            <p:cNvSpPr/>
            <p:nvPr/>
          </p:nvSpPr>
          <p:spPr>
            <a:xfrm rot="-686054">
              <a:off x="7824220" y="470126"/>
              <a:ext cx="70641" cy="47495"/>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47"/>
            <p:cNvSpPr/>
            <p:nvPr/>
          </p:nvSpPr>
          <p:spPr>
            <a:xfrm rot="-1571173">
              <a:off x="7740950" y="729674"/>
              <a:ext cx="158426" cy="23983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7" name="Google Shape;527;p47"/>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9">
    <p:spTree>
      <p:nvGrpSpPr>
        <p:cNvPr id="528" name="Shape 528"/>
        <p:cNvGrpSpPr/>
        <p:nvPr/>
      </p:nvGrpSpPr>
      <p:grpSpPr>
        <a:xfrm>
          <a:off x="0" y="0"/>
          <a:ext cx="0" cy="0"/>
          <a:chOff x="0" y="0"/>
          <a:chExt cx="0" cy="0"/>
        </a:xfrm>
      </p:grpSpPr>
      <p:sp>
        <p:nvSpPr>
          <p:cNvPr id="529" name="Google Shape;529;p48"/>
          <p:cNvSpPr txBox="1"/>
          <p:nvPr>
            <p:ph idx="1" type="body"/>
          </p:nvPr>
        </p:nvSpPr>
        <p:spPr>
          <a:xfrm>
            <a:off x="3573600" y="3663062"/>
            <a:ext cx="19968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530" name="Google Shape;530;p48"/>
          <p:cNvSpPr txBox="1"/>
          <p:nvPr>
            <p:ph idx="2" type="body"/>
          </p:nvPr>
        </p:nvSpPr>
        <p:spPr>
          <a:xfrm>
            <a:off x="6274800" y="3663062"/>
            <a:ext cx="19968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531" name="Google Shape;531;p48"/>
          <p:cNvSpPr txBox="1"/>
          <p:nvPr>
            <p:ph idx="3" type="subTitle"/>
          </p:nvPr>
        </p:nvSpPr>
        <p:spPr>
          <a:xfrm>
            <a:off x="3573591" y="3272819"/>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532" name="Google Shape;532;p48"/>
          <p:cNvSpPr txBox="1"/>
          <p:nvPr>
            <p:ph idx="4" type="subTitle"/>
          </p:nvPr>
        </p:nvSpPr>
        <p:spPr>
          <a:xfrm>
            <a:off x="6274800" y="3272819"/>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533" name="Google Shape;533;p48"/>
          <p:cNvSpPr txBox="1"/>
          <p:nvPr>
            <p:ph idx="5" type="body"/>
          </p:nvPr>
        </p:nvSpPr>
        <p:spPr>
          <a:xfrm>
            <a:off x="872400" y="3663062"/>
            <a:ext cx="19968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534" name="Google Shape;534;p48"/>
          <p:cNvSpPr txBox="1"/>
          <p:nvPr>
            <p:ph idx="6" type="subTitle"/>
          </p:nvPr>
        </p:nvSpPr>
        <p:spPr>
          <a:xfrm>
            <a:off x="872400" y="3272819"/>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535" name="Google Shape;535;p48"/>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mall numbers">
  <p:cSld name="CUSTOM_6">
    <p:spTree>
      <p:nvGrpSpPr>
        <p:cNvPr id="536" name="Shape 536"/>
        <p:cNvGrpSpPr/>
        <p:nvPr/>
      </p:nvGrpSpPr>
      <p:grpSpPr>
        <a:xfrm>
          <a:off x="0" y="0"/>
          <a:ext cx="0" cy="0"/>
          <a:chOff x="0" y="0"/>
          <a:chExt cx="0" cy="0"/>
        </a:xfrm>
      </p:grpSpPr>
      <p:sp>
        <p:nvSpPr>
          <p:cNvPr id="537" name="Google Shape;537;p49"/>
          <p:cNvSpPr txBox="1"/>
          <p:nvPr>
            <p:ph type="title"/>
          </p:nvPr>
        </p:nvSpPr>
        <p:spPr>
          <a:xfrm>
            <a:off x="720000" y="1803119"/>
            <a:ext cx="3852000" cy="72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4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538" name="Google Shape;538;p49"/>
          <p:cNvSpPr txBox="1"/>
          <p:nvPr>
            <p:ph idx="1" type="subTitle"/>
          </p:nvPr>
        </p:nvSpPr>
        <p:spPr>
          <a:xfrm>
            <a:off x="720000" y="2390144"/>
            <a:ext cx="3852000" cy="4125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539" name="Google Shape;539;p49"/>
          <p:cNvSpPr txBox="1"/>
          <p:nvPr>
            <p:ph idx="2" type="title"/>
          </p:nvPr>
        </p:nvSpPr>
        <p:spPr>
          <a:xfrm>
            <a:off x="4572000" y="1803119"/>
            <a:ext cx="3852000" cy="72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4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540" name="Google Shape;540;p49"/>
          <p:cNvSpPr txBox="1"/>
          <p:nvPr>
            <p:ph idx="3" type="subTitle"/>
          </p:nvPr>
        </p:nvSpPr>
        <p:spPr>
          <a:xfrm>
            <a:off x="4572000" y="2390144"/>
            <a:ext cx="3852000" cy="4125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sp>
        <p:nvSpPr>
          <p:cNvPr id="541" name="Google Shape;541;p49"/>
          <p:cNvSpPr txBox="1"/>
          <p:nvPr>
            <p:ph idx="4" type="title"/>
          </p:nvPr>
        </p:nvSpPr>
        <p:spPr>
          <a:xfrm>
            <a:off x="2646000" y="3084088"/>
            <a:ext cx="3852000" cy="72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45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542" name="Google Shape;542;p49"/>
          <p:cNvSpPr txBox="1"/>
          <p:nvPr>
            <p:ph idx="5" type="subTitle"/>
          </p:nvPr>
        </p:nvSpPr>
        <p:spPr>
          <a:xfrm>
            <a:off x="2646000" y="3670838"/>
            <a:ext cx="3852000" cy="4125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400"/>
              <a:buNone/>
              <a:defRPr sz="1400"/>
            </a:lvl1pPr>
            <a:lvl2pPr lvl="1" algn="ctr">
              <a:lnSpc>
                <a:spcPct val="115000"/>
              </a:lnSpc>
              <a:spcBef>
                <a:spcPts val="0"/>
              </a:spcBef>
              <a:spcAft>
                <a:spcPts val="0"/>
              </a:spcAft>
              <a:buSzPts val="1400"/>
              <a:buNone/>
              <a:defRPr/>
            </a:lvl2pPr>
            <a:lvl3pPr lvl="2" algn="ctr">
              <a:lnSpc>
                <a:spcPct val="115000"/>
              </a:lnSpc>
              <a:spcBef>
                <a:spcPts val="0"/>
              </a:spcBef>
              <a:spcAft>
                <a:spcPts val="0"/>
              </a:spcAft>
              <a:buSzPts val="1400"/>
              <a:buNone/>
              <a:defRPr/>
            </a:lvl3pPr>
            <a:lvl4pPr lvl="3" algn="ctr">
              <a:lnSpc>
                <a:spcPct val="115000"/>
              </a:lnSpc>
              <a:spcBef>
                <a:spcPts val="1600"/>
              </a:spcBef>
              <a:spcAft>
                <a:spcPts val="0"/>
              </a:spcAft>
              <a:buSzPts val="1400"/>
              <a:buNone/>
              <a:defRPr/>
            </a:lvl4pPr>
            <a:lvl5pPr lvl="4" algn="ctr">
              <a:lnSpc>
                <a:spcPct val="115000"/>
              </a:lnSpc>
              <a:spcBef>
                <a:spcPts val="1600"/>
              </a:spcBef>
              <a:spcAft>
                <a:spcPts val="0"/>
              </a:spcAft>
              <a:buSzPts val="1400"/>
              <a:buNone/>
              <a:defRPr/>
            </a:lvl5pPr>
            <a:lvl6pPr lvl="5" algn="ctr">
              <a:lnSpc>
                <a:spcPct val="115000"/>
              </a:lnSpc>
              <a:spcBef>
                <a:spcPts val="0"/>
              </a:spcBef>
              <a:spcAft>
                <a:spcPts val="0"/>
              </a:spcAft>
              <a:buSzPts val="1400"/>
              <a:buNone/>
              <a:defRPr/>
            </a:lvl6pPr>
            <a:lvl7pPr lvl="6" algn="ctr">
              <a:lnSpc>
                <a:spcPct val="115000"/>
              </a:lnSpc>
              <a:spcBef>
                <a:spcPts val="1600"/>
              </a:spcBef>
              <a:spcAft>
                <a:spcPts val="0"/>
              </a:spcAft>
              <a:buSzPts val="1400"/>
              <a:buNone/>
              <a:defRPr/>
            </a:lvl7pPr>
            <a:lvl8pPr lvl="7" algn="ctr">
              <a:lnSpc>
                <a:spcPct val="115000"/>
              </a:lnSpc>
              <a:spcBef>
                <a:spcPts val="1600"/>
              </a:spcBef>
              <a:spcAft>
                <a:spcPts val="0"/>
              </a:spcAft>
              <a:buSzPts val="1400"/>
              <a:buNone/>
              <a:defRPr/>
            </a:lvl8pPr>
            <a:lvl9pPr lvl="8" algn="ctr">
              <a:lnSpc>
                <a:spcPct val="115000"/>
              </a:lnSpc>
              <a:spcBef>
                <a:spcPts val="1600"/>
              </a:spcBef>
              <a:spcAft>
                <a:spcPts val="1600"/>
              </a:spcAft>
              <a:buSzPts val="1400"/>
              <a:buNone/>
              <a:defRPr/>
            </a:lvl9pPr>
          </a:lstStyle>
          <a:p/>
        </p:txBody>
      </p:sp>
      <p:grpSp>
        <p:nvGrpSpPr>
          <p:cNvPr id="543" name="Google Shape;543;p49"/>
          <p:cNvGrpSpPr/>
          <p:nvPr/>
        </p:nvGrpSpPr>
        <p:grpSpPr>
          <a:xfrm>
            <a:off x="3757235" y="260215"/>
            <a:ext cx="1629538" cy="990036"/>
            <a:chOff x="4422200" y="1605489"/>
            <a:chExt cx="3671784" cy="2230815"/>
          </a:xfrm>
        </p:grpSpPr>
        <p:sp>
          <p:nvSpPr>
            <p:cNvPr id="544" name="Google Shape;544;p49"/>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49"/>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49"/>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49"/>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49"/>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49"/>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49"/>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49"/>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49"/>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49"/>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49"/>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49"/>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49"/>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49"/>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49"/>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49"/>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49"/>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49"/>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2" name="Google Shape;562;p49"/>
          <p:cNvSpPr/>
          <p:nvPr/>
        </p:nvSpPr>
        <p:spPr>
          <a:xfrm flipH="1" rot="5682778">
            <a:off x="1729078" y="4215091"/>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49"/>
          <p:cNvSpPr/>
          <p:nvPr/>
        </p:nvSpPr>
        <p:spPr>
          <a:xfrm rot="-5682778">
            <a:off x="6396328" y="4215091"/>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64" name="Google Shape;564;p49"/>
          <p:cNvGrpSpPr/>
          <p:nvPr/>
        </p:nvGrpSpPr>
        <p:grpSpPr>
          <a:xfrm rot="-9746139">
            <a:off x="640872" y="520556"/>
            <a:ext cx="597045" cy="926541"/>
            <a:chOff x="7686063" y="677323"/>
            <a:chExt cx="781666" cy="1213053"/>
          </a:xfrm>
        </p:grpSpPr>
        <p:sp>
          <p:nvSpPr>
            <p:cNvPr id="565" name="Google Shape;565;p49"/>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49"/>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49"/>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49"/>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49"/>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0" name="Google Shape;570;p49"/>
          <p:cNvGrpSpPr/>
          <p:nvPr/>
        </p:nvGrpSpPr>
        <p:grpSpPr>
          <a:xfrm flipH="1" rot="9871902">
            <a:off x="7919261" y="520580"/>
            <a:ext cx="597010" cy="926487"/>
            <a:chOff x="7686063" y="677323"/>
            <a:chExt cx="781666" cy="1213053"/>
          </a:xfrm>
        </p:grpSpPr>
        <p:sp>
          <p:nvSpPr>
            <p:cNvPr id="571" name="Google Shape;571;p49"/>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49"/>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49"/>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49"/>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49"/>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nology">
  <p:cSld name="CUSTOM_10">
    <p:spTree>
      <p:nvGrpSpPr>
        <p:cNvPr id="576" name="Shape 576"/>
        <p:cNvGrpSpPr/>
        <p:nvPr/>
      </p:nvGrpSpPr>
      <p:grpSpPr>
        <a:xfrm>
          <a:off x="0" y="0"/>
          <a:ext cx="0" cy="0"/>
          <a:chOff x="0" y="0"/>
          <a:chExt cx="0" cy="0"/>
        </a:xfrm>
      </p:grpSpPr>
      <p:sp>
        <p:nvSpPr>
          <p:cNvPr id="577" name="Google Shape;577;p50"/>
          <p:cNvSpPr txBox="1"/>
          <p:nvPr>
            <p:ph type="title"/>
          </p:nvPr>
        </p:nvSpPr>
        <p:spPr>
          <a:xfrm>
            <a:off x="917388" y="1754400"/>
            <a:ext cx="3423000" cy="715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30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578" name="Google Shape;578;p50"/>
          <p:cNvSpPr txBox="1"/>
          <p:nvPr>
            <p:ph idx="1" type="body"/>
          </p:nvPr>
        </p:nvSpPr>
        <p:spPr>
          <a:xfrm>
            <a:off x="917388" y="2288850"/>
            <a:ext cx="3423000" cy="1119300"/>
          </a:xfrm>
          <a:prstGeom prst="rect">
            <a:avLst/>
          </a:prstGeom>
          <a:noFill/>
          <a:ln>
            <a:noFill/>
          </a:ln>
        </p:spPr>
        <p:txBody>
          <a:bodyPr anchorCtr="0" anchor="t" bIns="91425" lIns="91425" spcFirstLastPara="1" rIns="91425" wrap="square" tIns="91425">
            <a:noAutofit/>
          </a:bodyPr>
          <a:lstStyle>
            <a:lvl1pPr indent="-304800" lvl="0" marL="457200" algn="ctr">
              <a:lnSpc>
                <a:spcPct val="100000"/>
              </a:lnSpc>
              <a:spcBef>
                <a:spcPts val="0"/>
              </a:spcBef>
              <a:spcAft>
                <a:spcPts val="0"/>
              </a:spcAft>
              <a:buSzPts val="1200"/>
              <a:buChar char="●"/>
              <a:defRPr sz="16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grpSp>
        <p:nvGrpSpPr>
          <p:cNvPr id="579" name="Google Shape;579;p50"/>
          <p:cNvGrpSpPr/>
          <p:nvPr/>
        </p:nvGrpSpPr>
        <p:grpSpPr>
          <a:xfrm>
            <a:off x="311875" y="3537040"/>
            <a:ext cx="1431155" cy="1530267"/>
            <a:chOff x="274564" y="3629518"/>
            <a:chExt cx="1192232" cy="1243008"/>
          </a:xfrm>
        </p:grpSpPr>
        <p:sp>
          <p:nvSpPr>
            <p:cNvPr id="580" name="Google Shape;580;p50"/>
            <p:cNvSpPr/>
            <p:nvPr/>
          </p:nvSpPr>
          <p:spPr>
            <a:xfrm rot="-1920905">
              <a:off x="372142" y="4003809"/>
              <a:ext cx="997076" cy="654168"/>
            </a:xfrm>
            <a:custGeom>
              <a:rect b="b" l="l" r="r" t="t"/>
              <a:pathLst>
                <a:path extrusionOk="0" h="23213" w="35381">
                  <a:moveTo>
                    <a:pt x="16002" y="1"/>
                  </a:moveTo>
                  <a:cubicBezTo>
                    <a:pt x="0" y="1"/>
                    <a:pt x="433" y="23213"/>
                    <a:pt x="16675" y="23213"/>
                  </a:cubicBezTo>
                  <a:cubicBezTo>
                    <a:pt x="16819" y="23213"/>
                    <a:pt x="16964" y="23211"/>
                    <a:pt x="17111" y="23207"/>
                  </a:cubicBezTo>
                  <a:cubicBezTo>
                    <a:pt x="35381" y="22737"/>
                    <a:pt x="33306" y="13"/>
                    <a:pt x="17479" y="13"/>
                  </a:cubicBezTo>
                  <a:cubicBezTo>
                    <a:pt x="17283" y="13"/>
                    <a:pt x="17085" y="17"/>
                    <a:pt x="16885" y="24"/>
                  </a:cubicBezTo>
                  <a:cubicBezTo>
                    <a:pt x="16585" y="9"/>
                    <a:pt x="16291" y="1"/>
                    <a:pt x="1600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50"/>
            <p:cNvSpPr/>
            <p:nvPr/>
          </p:nvSpPr>
          <p:spPr>
            <a:xfrm rot="-1920905">
              <a:off x="439627" y="4184590"/>
              <a:ext cx="828384" cy="252587"/>
            </a:xfrm>
            <a:custGeom>
              <a:rect b="b" l="l" r="r" t="t"/>
              <a:pathLst>
                <a:path extrusionOk="0" h="8963" w="29395">
                  <a:moveTo>
                    <a:pt x="1176" y="0"/>
                  </a:moveTo>
                  <a:cubicBezTo>
                    <a:pt x="549" y="0"/>
                    <a:pt x="1" y="807"/>
                    <a:pt x="590" y="1337"/>
                  </a:cubicBezTo>
                  <a:cubicBezTo>
                    <a:pt x="1692" y="2314"/>
                    <a:pt x="665" y="4745"/>
                    <a:pt x="2620" y="5121"/>
                  </a:cubicBezTo>
                  <a:cubicBezTo>
                    <a:pt x="2694" y="5134"/>
                    <a:pt x="2769" y="5140"/>
                    <a:pt x="2845" y="5140"/>
                  </a:cubicBezTo>
                  <a:cubicBezTo>
                    <a:pt x="3500" y="5140"/>
                    <a:pt x="4160" y="4684"/>
                    <a:pt x="4700" y="4369"/>
                  </a:cubicBezTo>
                  <a:cubicBezTo>
                    <a:pt x="5064" y="4155"/>
                    <a:pt x="5336" y="4062"/>
                    <a:pt x="5547" y="4062"/>
                  </a:cubicBezTo>
                  <a:cubicBezTo>
                    <a:pt x="6150" y="4062"/>
                    <a:pt x="6265" y="4819"/>
                    <a:pt x="6655" y="5673"/>
                  </a:cubicBezTo>
                  <a:cubicBezTo>
                    <a:pt x="7063" y="6563"/>
                    <a:pt x="7616" y="6986"/>
                    <a:pt x="8269" y="6986"/>
                  </a:cubicBezTo>
                  <a:cubicBezTo>
                    <a:pt x="8738" y="6986"/>
                    <a:pt x="9258" y="6768"/>
                    <a:pt x="9813" y="6349"/>
                  </a:cubicBezTo>
                  <a:cubicBezTo>
                    <a:pt x="10434" y="5884"/>
                    <a:pt x="10814" y="5571"/>
                    <a:pt x="11141" y="5571"/>
                  </a:cubicBezTo>
                  <a:cubicBezTo>
                    <a:pt x="11446" y="5571"/>
                    <a:pt x="11705" y="5846"/>
                    <a:pt x="12068" y="6525"/>
                  </a:cubicBezTo>
                  <a:cubicBezTo>
                    <a:pt x="12369" y="7101"/>
                    <a:pt x="12770" y="7828"/>
                    <a:pt x="13397" y="8054"/>
                  </a:cubicBezTo>
                  <a:cubicBezTo>
                    <a:pt x="13591" y="8130"/>
                    <a:pt x="13783" y="8166"/>
                    <a:pt x="13970" y="8166"/>
                  </a:cubicBezTo>
                  <a:cubicBezTo>
                    <a:pt x="14337" y="8166"/>
                    <a:pt x="14685" y="8027"/>
                    <a:pt x="15001" y="7778"/>
                  </a:cubicBezTo>
                  <a:cubicBezTo>
                    <a:pt x="15578" y="7335"/>
                    <a:pt x="16215" y="6257"/>
                    <a:pt x="16831" y="6257"/>
                  </a:cubicBezTo>
                  <a:cubicBezTo>
                    <a:pt x="17017" y="6257"/>
                    <a:pt x="17201" y="6356"/>
                    <a:pt x="17382" y="6600"/>
                  </a:cubicBezTo>
                  <a:cubicBezTo>
                    <a:pt x="18031" y="7505"/>
                    <a:pt x="18680" y="8672"/>
                    <a:pt x="19692" y="8672"/>
                  </a:cubicBezTo>
                  <a:cubicBezTo>
                    <a:pt x="19970" y="8672"/>
                    <a:pt x="20275" y="8584"/>
                    <a:pt x="20615" y="8379"/>
                  </a:cubicBezTo>
                  <a:cubicBezTo>
                    <a:pt x="21009" y="8139"/>
                    <a:pt x="21995" y="6540"/>
                    <a:pt x="22640" y="6540"/>
                  </a:cubicBezTo>
                  <a:cubicBezTo>
                    <a:pt x="22733" y="6540"/>
                    <a:pt x="22819" y="6574"/>
                    <a:pt x="22895" y="6650"/>
                  </a:cubicBezTo>
                  <a:cubicBezTo>
                    <a:pt x="23572" y="7352"/>
                    <a:pt x="23923" y="8154"/>
                    <a:pt x="24725" y="8705"/>
                  </a:cubicBezTo>
                  <a:cubicBezTo>
                    <a:pt x="24986" y="8886"/>
                    <a:pt x="25228" y="8963"/>
                    <a:pt x="25454" y="8963"/>
                  </a:cubicBezTo>
                  <a:cubicBezTo>
                    <a:pt x="26705" y="8963"/>
                    <a:pt x="27487" y="6608"/>
                    <a:pt x="28484" y="6374"/>
                  </a:cubicBezTo>
                  <a:cubicBezTo>
                    <a:pt x="29394" y="6141"/>
                    <a:pt x="29110" y="4823"/>
                    <a:pt x="28258" y="4823"/>
                  </a:cubicBezTo>
                  <a:cubicBezTo>
                    <a:pt x="28195" y="4823"/>
                    <a:pt x="28128" y="4830"/>
                    <a:pt x="28058" y="4846"/>
                  </a:cubicBezTo>
                  <a:cubicBezTo>
                    <a:pt x="27407" y="5021"/>
                    <a:pt x="27006" y="5422"/>
                    <a:pt x="26580" y="5948"/>
                  </a:cubicBezTo>
                  <a:cubicBezTo>
                    <a:pt x="26053" y="6562"/>
                    <a:pt x="25746" y="6882"/>
                    <a:pt x="25436" y="6882"/>
                  </a:cubicBezTo>
                  <a:cubicBezTo>
                    <a:pt x="25126" y="6882"/>
                    <a:pt x="24813" y="6562"/>
                    <a:pt x="24274" y="5898"/>
                  </a:cubicBezTo>
                  <a:cubicBezTo>
                    <a:pt x="23727" y="5221"/>
                    <a:pt x="23171" y="4842"/>
                    <a:pt x="22574" y="4842"/>
                  </a:cubicBezTo>
                  <a:cubicBezTo>
                    <a:pt x="22132" y="4842"/>
                    <a:pt x="21667" y="5050"/>
                    <a:pt x="21166" y="5497"/>
                  </a:cubicBezTo>
                  <a:cubicBezTo>
                    <a:pt x="20648" y="5981"/>
                    <a:pt x="20260" y="6811"/>
                    <a:pt x="19757" y="6811"/>
                  </a:cubicBezTo>
                  <a:cubicBezTo>
                    <a:pt x="19531" y="6811"/>
                    <a:pt x="19281" y="6642"/>
                    <a:pt x="18986" y="6199"/>
                  </a:cubicBezTo>
                  <a:cubicBezTo>
                    <a:pt x="18610" y="5623"/>
                    <a:pt x="18159" y="4795"/>
                    <a:pt x="17457" y="4570"/>
                  </a:cubicBezTo>
                  <a:cubicBezTo>
                    <a:pt x="17273" y="4506"/>
                    <a:pt x="17091" y="4475"/>
                    <a:pt x="16913" y="4475"/>
                  </a:cubicBezTo>
                  <a:cubicBezTo>
                    <a:pt x="16533" y="4475"/>
                    <a:pt x="16169" y="4615"/>
                    <a:pt x="15828" y="4871"/>
                  </a:cubicBezTo>
                  <a:cubicBezTo>
                    <a:pt x="15335" y="5265"/>
                    <a:pt x="14626" y="6386"/>
                    <a:pt x="14053" y="6386"/>
                  </a:cubicBezTo>
                  <a:cubicBezTo>
                    <a:pt x="13897" y="6386"/>
                    <a:pt x="13751" y="6303"/>
                    <a:pt x="13622" y="6099"/>
                  </a:cubicBezTo>
                  <a:cubicBezTo>
                    <a:pt x="13177" y="5387"/>
                    <a:pt x="12515" y="3628"/>
                    <a:pt x="11390" y="3628"/>
                  </a:cubicBezTo>
                  <a:cubicBezTo>
                    <a:pt x="11248" y="3628"/>
                    <a:pt x="11098" y="3656"/>
                    <a:pt x="10941" y="3718"/>
                  </a:cubicBezTo>
                  <a:cubicBezTo>
                    <a:pt x="10289" y="3993"/>
                    <a:pt x="9763" y="4394"/>
                    <a:pt x="9211" y="4846"/>
                  </a:cubicBezTo>
                  <a:cubicBezTo>
                    <a:pt x="8913" y="5091"/>
                    <a:pt x="8679" y="5193"/>
                    <a:pt x="8490" y="5193"/>
                  </a:cubicBezTo>
                  <a:cubicBezTo>
                    <a:pt x="7869" y="5193"/>
                    <a:pt x="7733" y="4086"/>
                    <a:pt x="7407" y="3317"/>
                  </a:cubicBezTo>
                  <a:cubicBezTo>
                    <a:pt x="7058" y="2566"/>
                    <a:pt x="6523" y="2289"/>
                    <a:pt x="5929" y="2289"/>
                  </a:cubicBezTo>
                  <a:cubicBezTo>
                    <a:pt x="5411" y="2289"/>
                    <a:pt x="4849" y="2499"/>
                    <a:pt x="4324" y="2790"/>
                  </a:cubicBezTo>
                  <a:cubicBezTo>
                    <a:pt x="3873" y="3041"/>
                    <a:pt x="3447" y="3342"/>
                    <a:pt x="2945" y="3542"/>
                  </a:cubicBezTo>
                  <a:cubicBezTo>
                    <a:pt x="2941" y="3544"/>
                    <a:pt x="2936" y="3545"/>
                    <a:pt x="2931" y="3545"/>
                  </a:cubicBezTo>
                  <a:cubicBezTo>
                    <a:pt x="2759" y="3545"/>
                    <a:pt x="2569" y="2261"/>
                    <a:pt x="2544" y="2139"/>
                  </a:cubicBezTo>
                  <a:cubicBezTo>
                    <a:pt x="2419" y="1437"/>
                    <a:pt x="2244" y="735"/>
                    <a:pt x="1692" y="209"/>
                  </a:cubicBezTo>
                  <a:cubicBezTo>
                    <a:pt x="1529" y="62"/>
                    <a:pt x="1350" y="0"/>
                    <a:pt x="117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50"/>
            <p:cNvSpPr/>
            <p:nvPr/>
          </p:nvSpPr>
          <p:spPr>
            <a:xfrm rot="-1920905">
              <a:off x="413994" y="4121330"/>
              <a:ext cx="758128" cy="151643"/>
            </a:xfrm>
            <a:custGeom>
              <a:rect b="b" l="l" r="r" t="t"/>
              <a:pathLst>
                <a:path extrusionOk="0" h="5381" w="26902">
                  <a:moveTo>
                    <a:pt x="691" y="0"/>
                  </a:moveTo>
                  <a:cubicBezTo>
                    <a:pt x="283" y="0"/>
                    <a:pt x="1" y="672"/>
                    <a:pt x="435" y="1003"/>
                  </a:cubicBezTo>
                  <a:cubicBezTo>
                    <a:pt x="5755" y="4867"/>
                    <a:pt x="12813" y="5380"/>
                    <a:pt x="19528" y="5380"/>
                  </a:cubicBezTo>
                  <a:cubicBezTo>
                    <a:pt x="21828" y="5380"/>
                    <a:pt x="24089" y="5320"/>
                    <a:pt x="26225" y="5314"/>
                  </a:cubicBezTo>
                  <a:cubicBezTo>
                    <a:pt x="26901" y="5314"/>
                    <a:pt x="26901" y="4286"/>
                    <a:pt x="26225" y="4286"/>
                  </a:cubicBezTo>
                  <a:cubicBezTo>
                    <a:pt x="24079" y="4286"/>
                    <a:pt x="21804" y="4348"/>
                    <a:pt x="19490" y="4348"/>
                  </a:cubicBezTo>
                  <a:cubicBezTo>
                    <a:pt x="12965" y="4348"/>
                    <a:pt x="6123" y="3856"/>
                    <a:pt x="961" y="101"/>
                  </a:cubicBezTo>
                  <a:cubicBezTo>
                    <a:pt x="869" y="31"/>
                    <a:pt x="777" y="0"/>
                    <a:pt x="69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50"/>
            <p:cNvSpPr/>
            <p:nvPr/>
          </p:nvSpPr>
          <p:spPr>
            <a:xfrm rot="-1920905">
              <a:off x="484220" y="4359900"/>
              <a:ext cx="816970" cy="157476"/>
            </a:xfrm>
            <a:custGeom>
              <a:rect b="b" l="l" r="r" t="t"/>
              <a:pathLst>
                <a:path extrusionOk="0" h="5588" w="28990">
                  <a:moveTo>
                    <a:pt x="799" y="1"/>
                  </a:moveTo>
                  <a:cubicBezTo>
                    <a:pt x="318" y="1"/>
                    <a:pt x="0" y="705"/>
                    <a:pt x="518" y="964"/>
                  </a:cubicBezTo>
                  <a:cubicBezTo>
                    <a:pt x="8065" y="4636"/>
                    <a:pt x="16932" y="5588"/>
                    <a:pt x="25333" y="5588"/>
                  </a:cubicBezTo>
                  <a:cubicBezTo>
                    <a:pt x="26334" y="5588"/>
                    <a:pt x="27328" y="5574"/>
                    <a:pt x="28312" y="5550"/>
                  </a:cubicBezTo>
                  <a:cubicBezTo>
                    <a:pt x="28981" y="5525"/>
                    <a:pt x="28989" y="4497"/>
                    <a:pt x="28336" y="4497"/>
                  </a:cubicBezTo>
                  <a:cubicBezTo>
                    <a:pt x="28328" y="4497"/>
                    <a:pt x="28320" y="4497"/>
                    <a:pt x="28312" y="4497"/>
                  </a:cubicBezTo>
                  <a:cubicBezTo>
                    <a:pt x="27286" y="4523"/>
                    <a:pt x="26249" y="4538"/>
                    <a:pt x="25204" y="4538"/>
                  </a:cubicBezTo>
                  <a:cubicBezTo>
                    <a:pt x="17020" y="4538"/>
                    <a:pt x="8401" y="3640"/>
                    <a:pt x="1044" y="61"/>
                  </a:cubicBezTo>
                  <a:cubicBezTo>
                    <a:pt x="960" y="19"/>
                    <a:pt x="878" y="1"/>
                    <a:pt x="79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50"/>
            <p:cNvSpPr/>
            <p:nvPr/>
          </p:nvSpPr>
          <p:spPr>
            <a:xfrm rot="-1920905">
              <a:off x="616231" y="4464221"/>
              <a:ext cx="57236" cy="43793"/>
            </a:xfrm>
            <a:custGeom>
              <a:rect b="b" l="l" r="r" t="t"/>
              <a:pathLst>
                <a:path extrusionOk="0" h="1554" w="2031">
                  <a:moveTo>
                    <a:pt x="1028" y="0"/>
                  </a:moveTo>
                  <a:cubicBezTo>
                    <a:pt x="0" y="0"/>
                    <a:pt x="0" y="1554"/>
                    <a:pt x="1028" y="1554"/>
                  </a:cubicBezTo>
                  <a:cubicBezTo>
                    <a:pt x="2030" y="1554"/>
                    <a:pt x="2030" y="0"/>
                    <a:pt x="10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50"/>
            <p:cNvSpPr/>
            <p:nvPr/>
          </p:nvSpPr>
          <p:spPr>
            <a:xfrm rot="-1920905">
              <a:off x="774933" y="4418299"/>
              <a:ext cx="57236" cy="43793"/>
            </a:xfrm>
            <a:custGeom>
              <a:rect b="b" l="l" r="r" t="t"/>
              <a:pathLst>
                <a:path extrusionOk="0" h="1554" w="2031">
                  <a:moveTo>
                    <a:pt x="1028" y="0"/>
                  </a:moveTo>
                  <a:cubicBezTo>
                    <a:pt x="0" y="0"/>
                    <a:pt x="0" y="1554"/>
                    <a:pt x="1028" y="1554"/>
                  </a:cubicBezTo>
                  <a:cubicBezTo>
                    <a:pt x="2031" y="1554"/>
                    <a:pt x="2031" y="0"/>
                    <a:pt x="102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50"/>
            <p:cNvSpPr/>
            <p:nvPr/>
          </p:nvSpPr>
          <p:spPr>
            <a:xfrm rot="-1920905">
              <a:off x="932214" y="4347444"/>
              <a:ext cx="57236" cy="43822"/>
            </a:xfrm>
            <a:custGeom>
              <a:rect b="b" l="l" r="r" t="t"/>
              <a:pathLst>
                <a:path extrusionOk="0" h="1555" w="2031">
                  <a:moveTo>
                    <a:pt x="1003" y="0"/>
                  </a:moveTo>
                  <a:cubicBezTo>
                    <a:pt x="1" y="0"/>
                    <a:pt x="1" y="1554"/>
                    <a:pt x="1003" y="1554"/>
                  </a:cubicBezTo>
                  <a:cubicBezTo>
                    <a:pt x="2031" y="1554"/>
                    <a:pt x="2031"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50"/>
            <p:cNvSpPr/>
            <p:nvPr/>
          </p:nvSpPr>
          <p:spPr>
            <a:xfrm rot="-1920905">
              <a:off x="1080174" y="4273305"/>
              <a:ext cx="57236" cy="44526"/>
            </a:xfrm>
            <a:custGeom>
              <a:rect b="b" l="l" r="r" t="t"/>
              <a:pathLst>
                <a:path extrusionOk="0" h="1580" w="2031">
                  <a:moveTo>
                    <a:pt x="1028" y="1"/>
                  </a:moveTo>
                  <a:cubicBezTo>
                    <a:pt x="0" y="1"/>
                    <a:pt x="0" y="1580"/>
                    <a:pt x="1028" y="1580"/>
                  </a:cubicBezTo>
                  <a:cubicBezTo>
                    <a:pt x="2030" y="1580"/>
                    <a:pt x="2030" y="1"/>
                    <a:pt x="1028"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50"/>
            <p:cNvSpPr/>
            <p:nvPr/>
          </p:nvSpPr>
          <p:spPr>
            <a:xfrm rot="-1920905">
              <a:off x="1084284" y="4139049"/>
              <a:ext cx="57264" cy="43822"/>
            </a:xfrm>
            <a:custGeom>
              <a:rect b="b" l="l" r="r" t="t"/>
              <a:pathLst>
                <a:path extrusionOk="0" h="1555" w="2032">
                  <a:moveTo>
                    <a:pt x="1003" y="1"/>
                  </a:moveTo>
                  <a:cubicBezTo>
                    <a:pt x="1" y="1"/>
                    <a:pt x="1" y="1555"/>
                    <a:pt x="1003" y="1555"/>
                  </a:cubicBezTo>
                  <a:cubicBezTo>
                    <a:pt x="2031" y="1555"/>
                    <a:pt x="2031" y="1"/>
                    <a:pt x="10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50"/>
            <p:cNvSpPr/>
            <p:nvPr/>
          </p:nvSpPr>
          <p:spPr>
            <a:xfrm rot="-1920905">
              <a:off x="950221" y="4216457"/>
              <a:ext cx="56531" cy="43822"/>
            </a:xfrm>
            <a:custGeom>
              <a:rect b="b" l="l" r="r" t="t"/>
              <a:pathLst>
                <a:path extrusionOk="0" h="1555" w="2006">
                  <a:moveTo>
                    <a:pt x="1003" y="0"/>
                  </a:moveTo>
                  <a:cubicBezTo>
                    <a:pt x="0" y="0"/>
                    <a:pt x="0" y="1554"/>
                    <a:pt x="1003" y="1554"/>
                  </a:cubicBezTo>
                  <a:cubicBezTo>
                    <a:pt x="2005" y="1554"/>
                    <a:pt x="2005"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50"/>
            <p:cNvSpPr/>
            <p:nvPr/>
          </p:nvSpPr>
          <p:spPr>
            <a:xfrm rot="-1920905">
              <a:off x="808169" y="4288657"/>
              <a:ext cx="56531" cy="44526"/>
            </a:xfrm>
            <a:custGeom>
              <a:rect b="b" l="l" r="r" t="t"/>
              <a:pathLst>
                <a:path extrusionOk="0" h="1580" w="2006">
                  <a:moveTo>
                    <a:pt x="1003" y="1"/>
                  </a:moveTo>
                  <a:cubicBezTo>
                    <a:pt x="0" y="1"/>
                    <a:pt x="0" y="1580"/>
                    <a:pt x="1003" y="1580"/>
                  </a:cubicBezTo>
                  <a:cubicBezTo>
                    <a:pt x="2005" y="1580"/>
                    <a:pt x="2005" y="1"/>
                    <a:pt x="10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50"/>
            <p:cNvSpPr/>
            <p:nvPr/>
          </p:nvSpPr>
          <p:spPr>
            <a:xfrm rot="-1920905">
              <a:off x="670879" y="4339537"/>
              <a:ext cx="56531" cy="44526"/>
            </a:xfrm>
            <a:custGeom>
              <a:rect b="b" l="l" r="r" t="t"/>
              <a:pathLst>
                <a:path extrusionOk="0" h="1580" w="2006">
                  <a:moveTo>
                    <a:pt x="1003" y="0"/>
                  </a:moveTo>
                  <a:cubicBezTo>
                    <a:pt x="0" y="0"/>
                    <a:pt x="0" y="1579"/>
                    <a:pt x="1003" y="1579"/>
                  </a:cubicBezTo>
                  <a:cubicBezTo>
                    <a:pt x="2005" y="1579"/>
                    <a:pt x="2005"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50"/>
            <p:cNvSpPr/>
            <p:nvPr/>
          </p:nvSpPr>
          <p:spPr>
            <a:xfrm rot="-1920905">
              <a:off x="416025" y="4064667"/>
              <a:ext cx="707289" cy="153164"/>
            </a:xfrm>
            <a:custGeom>
              <a:rect b="b" l="l" r="r" t="t"/>
              <a:pathLst>
                <a:path extrusionOk="0" h="5435" w="25098">
                  <a:moveTo>
                    <a:pt x="1122" y="0"/>
                  </a:moveTo>
                  <a:cubicBezTo>
                    <a:pt x="452" y="0"/>
                    <a:pt x="0" y="1030"/>
                    <a:pt x="739" y="1473"/>
                  </a:cubicBezTo>
                  <a:cubicBezTo>
                    <a:pt x="5633" y="4377"/>
                    <a:pt x="11527" y="5435"/>
                    <a:pt x="17312" y="5435"/>
                  </a:cubicBezTo>
                  <a:cubicBezTo>
                    <a:pt x="19614" y="5435"/>
                    <a:pt x="21900" y="5267"/>
                    <a:pt x="24098" y="4982"/>
                  </a:cubicBezTo>
                  <a:cubicBezTo>
                    <a:pt x="25055" y="4862"/>
                    <a:pt x="25098" y="3418"/>
                    <a:pt x="24228" y="3418"/>
                  </a:cubicBezTo>
                  <a:cubicBezTo>
                    <a:pt x="24186" y="3418"/>
                    <a:pt x="24143" y="3421"/>
                    <a:pt x="24098" y="3428"/>
                  </a:cubicBezTo>
                  <a:cubicBezTo>
                    <a:pt x="21919" y="3706"/>
                    <a:pt x="19654" y="3872"/>
                    <a:pt x="17375" y="3872"/>
                  </a:cubicBezTo>
                  <a:cubicBezTo>
                    <a:pt x="11842" y="3872"/>
                    <a:pt x="6220" y="2889"/>
                    <a:pt x="1516" y="119"/>
                  </a:cubicBezTo>
                  <a:cubicBezTo>
                    <a:pt x="1381" y="36"/>
                    <a:pt x="1248" y="0"/>
                    <a:pt x="112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50"/>
            <p:cNvSpPr/>
            <p:nvPr/>
          </p:nvSpPr>
          <p:spPr>
            <a:xfrm rot="-1920905">
              <a:off x="547721" y="4426082"/>
              <a:ext cx="751365" cy="167424"/>
            </a:xfrm>
            <a:custGeom>
              <a:rect b="b" l="l" r="r" t="t"/>
              <a:pathLst>
                <a:path extrusionOk="0" h="5941" w="26662">
                  <a:moveTo>
                    <a:pt x="1166" y="1"/>
                  </a:moveTo>
                  <a:cubicBezTo>
                    <a:pt x="455" y="1"/>
                    <a:pt x="1" y="1047"/>
                    <a:pt x="771" y="1454"/>
                  </a:cubicBezTo>
                  <a:cubicBezTo>
                    <a:pt x="8516" y="5489"/>
                    <a:pt x="17087" y="5940"/>
                    <a:pt x="25659" y="5940"/>
                  </a:cubicBezTo>
                  <a:cubicBezTo>
                    <a:pt x="26661" y="5940"/>
                    <a:pt x="26661" y="4386"/>
                    <a:pt x="25659" y="4386"/>
                  </a:cubicBezTo>
                  <a:cubicBezTo>
                    <a:pt x="17388" y="4386"/>
                    <a:pt x="9042" y="4011"/>
                    <a:pt x="1548" y="101"/>
                  </a:cubicBezTo>
                  <a:cubicBezTo>
                    <a:pt x="1417" y="31"/>
                    <a:pt x="1288" y="1"/>
                    <a:pt x="1166"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50"/>
            <p:cNvSpPr/>
            <p:nvPr/>
          </p:nvSpPr>
          <p:spPr>
            <a:xfrm rot="-1920905">
              <a:off x="562427" y="3866362"/>
              <a:ext cx="295282" cy="175878"/>
            </a:xfrm>
            <a:custGeom>
              <a:rect b="b" l="l" r="r" t="t"/>
              <a:pathLst>
                <a:path extrusionOk="0" h="6241" w="10478">
                  <a:moveTo>
                    <a:pt x="4011" y="0"/>
                  </a:moveTo>
                  <a:cubicBezTo>
                    <a:pt x="1" y="0"/>
                    <a:pt x="1429" y="1504"/>
                    <a:pt x="1354" y="6015"/>
                  </a:cubicBezTo>
                  <a:lnTo>
                    <a:pt x="7194" y="6241"/>
                  </a:lnTo>
                  <a:cubicBezTo>
                    <a:pt x="8246" y="2406"/>
                    <a:pt x="10477" y="0"/>
                    <a:pt x="401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50"/>
            <p:cNvSpPr/>
            <p:nvPr/>
          </p:nvSpPr>
          <p:spPr>
            <a:xfrm rot="-1920905">
              <a:off x="586042" y="3975277"/>
              <a:ext cx="260647" cy="96774"/>
            </a:xfrm>
            <a:custGeom>
              <a:rect b="b" l="l" r="r" t="t"/>
              <a:pathLst>
                <a:path extrusionOk="0" h="3434" w="9249">
                  <a:moveTo>
                    <a:pt x="1028" y="0"/>
                  </a:moveTo>
                  <a:lnTo>
                    <a:pt x="1" y="2281"/>
                  </a:lnTo>
                  <a:cubicBezTo>
                    <a:pt x="928" y="2682"/>
                    <a:pt x="2006" y="2958"/>
                    <a:pt x="3209" y="3158"/>
                  </a:cubicBezTo>
                  <a:cubicBezTo>
                    <a:pt x="4387" y="3334"/>
                    <a:pt x="5665" y="3434"/>
                    <a:pt x="6868" y="3434"/>
                  </a:cubicBezTo>
                  <a:cubicBezTo>
                    <a:pt x="7695" y="3434"/>
                    <a:pt x="8522" y="3384"/>
                    <a:pt x="9249" y="3309"/>
                  </a:cubicBezTo>
                  <a:lnTo>
                    <a:pt x="8948" y="802"/>
                  </a:lnTo>
                  <a:cubicBezTo>
                    <a:pt x="8321" y="877"/>
                    <a:pt x="7620" y="928"/>
                    <a:pt x="6868" y="928"/>
                  </a:cubicBezTo>
                  <a:cubicBezTo>
                    <a:pt x="5790" y="928"/>
                    <a:pt x="4637" y="852"/>
                    <a:pt x="3584" y="677"/>
                  </a:cubicBezTo>
                  <a:cubicBezTo>
                    <a:pt x="2557" y="527"/>
                    <a:pt x="1630" y="276"/>
                    <a:pt x="102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50"/>
            <p:cNvSpPr/>
            <p:nvPr/>
          </p:nvSpPr>
          <p:spPr>
            <a:xfrm rot="-1920905">
              <a:off x="537260" y="3669588"/>
              <a:ext cx="226322" cy="261972"/>
            </a:xfrm>
            <a:custGeom>
              <a:rect b="b" l="l" r="r" t="t"/>
              <a:pathLst>
                <a:path extrusionOk="0" h="9296" w="8031">
                  <a:moveTo>
                    <a:pt x="3610" y="941"/>
                  </a:moveTo>
                  <a:cubicBezTo>
                    <a:pt x="4201" y="941"/>
                    <a:pt x="4597" y="1705"/>
                    <a:pt x="4597" y="2263"/>
                  </a:cubicBezTo>
                  <a:cubicBezTo>
                    <a:pt x="4622" y="3015"/>
                    <a:pt x="4321" y="3817"/>
                    <a:pt x="4046" y="4518"/>
                  </a:cubicBezTo>
                  <a:cubicBezTo>
                    <a:pt x="3690" y="5496"/>
                    <a:pt x="3221" y="6436"/>
                    <a:pt x="2746" y="7365"/>
                  </a:cubicBezTo>
                  <a:lnTo>
                    <a:pt x="2746" y="7365"/>
                  </a:lnTo>
                  <a:cubicBezTo>
                    <a:pt x="2671" y="6523"/>
                    <a:pt x="2559" y="5677"/>
                    <a:pt x="2492" y="4819"/>
                  </a:cubicBezTo>
                  <a:cubicBezTo>
                    <a:pt x="2417" y="3791"/>
                    <a:pt x="2116" y="1812"/>
                    <a:pt x="3118" y="1110"/>
                  </a:cubicBezTo>
                  <a:cubicBezTo>
                    <a:pt x="3293" y="992"/>
                    <a:pt x="3458" y="941"/>
                    <a:pt x="3610" y="941"/>
                  </a:cubicBezTo>
                  <a:close/>
                  <a:moveTo>
                    <a:pt x="3660" y="0"/>
                  </a:moveTo>
                  <a:cubicBezTo>
                    <a:pt x="0" y="0"/>
                    <a:pt x="1716" y="6488"/>
                    <a:pt x="1765" y="8604"/>
                  </a:cubicBezTo>
                  <a:cubicBezTo>
                    <a:pt x="1765" y="8927"/>
                    <a:pt x="2005" y="9095"/>
                    <a:pt x="2256" y="9110"/>
                  </a:cubicBezTo>
                  <a:lnTo>
                    <a:pt x="2256" y="9110"/>
                  </a:lnTo>
                  <a:cubicBezTo>
                    <a:pt x="2364" y="9224"/>
                    <a:pt x="2517" y="9295"/>
                    <a:pt x="2666" y="9295"/>
                  </a:cubicBezTo>
                  <a:cubicBezTo>
                    <a:pt x="2822" y="9295"/>
                    <a:pt x="2974" y="9217"/>
                    <a:pt x="3068" y="9030"/>
                  </a:cubicBezTo>
                  <a:cubicBezTo>
                    <a:pt x="3820" y="7526"/>
                    <a:pt x="8031" y="233"/>
                    <a:pt x="3870" y="7"/>
                  </a:cubicBezTo>
                  <a:cubicBezTo>
                    <a:pt x="3798" y="2"/>
                    <a:pt x="3728" y="0"/>
                    <a:pt x="366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50"/>
            <p:cNvSpPr/>
            <p:nvPr/>
          </p:nvSpPr>
          <p:spPr>
            <a:xfrm rot="-3215731">
              <a:off x="520160" y="4373132"/>
              <a:ext cx="47785" cy="37638"/>
            </a:xfrm>
            <a:custGeom>
              <a:rect b="b" l="l" r="r" t="t"/>
              <a:pathLst>
                <a:path extrusionOk="0" h="1580" w="2006">
                  <a:moveTo>
                    <a:pt x="1003" y="0"/>
                  </a:moveTo>
                  <a:cubicBezTo>
                    <a:pt x="0" y="0"/>
                    <a:pt x="0" y="1579"/>
                    <a:pt x="1003" y="1579"/>
                  </a:cubicBezTo>
                  <a:cubicBezTo>
                    <a:pt x="2005" y="1579"/>
                    <a:pt x="2005" y="0"/>
                    <a:pt x="100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98" name="Google Shape;598;p50"/>
          <p:cNvGrpSpPr/>
          <p:nvPr/>
        </p:nvGrpSpPr>
        <p:grpSpPr>
          <a:xfrm rot="2199938">
            <a:off x="587451" y="-411544"/>
            <a:ext cx="1641243" cy="1466814"/>
            <a:chOff x="3536075" y="659925"/>
            <a:chExt cx="2759951" cy="2466629"/>
          </a:xfrm>
        </p:grpSpPr>
        <p:sp>
          <p:nvSpPr>
            <p:cNvPr id="599" name="Google Shape;599;p50"/>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50"/>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50"/>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50"/>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50"/>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50"/>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50"/>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50"/>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50"/>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50"/>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50"/>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10" name="Shape 610"/>
        <p:cNvGrpSpPr/>
        <p:nvPr/>
      </p:nvGrpSpPr>
      <p:grpSpPr>
        <a:xfrm>
          <a:off x="0" y="0"/>
          <a:ext cx="0" cy="0"/>
          <a:chOff x="0" y="0"/>
          <a:chExt cx="0" cy="0"/>
        </a:xfrm>
      </p:grpSpPr>
      <p:sp>
        <p:nvSpPr>
          <p:cNvPr id="611" name="Google Shape;611;p51"/>
          <p:cNvSpPr txBox="1"/>
          <p:nvPr>
            <p:ph idx="1" type="body"/>
          </p:nvPr>
        </p:nvSpPr>
        <p:spPr>
          <a:xfrm>
            <a:off x="1373700" y="3406000"/>
            <a:ext cx="2541000" cy="7908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12" name="Google Shape;612;p51"/>
          <p:cNvSpPr txBox="1"/>
          <p:nvPr>
            <p:ph idx="2" type="body"/>
          </p:nvPr>
        </p:nvSpPr>
        <p:spPr>
          <a:xfrm>
            <a:off x="5234775" y="3406000"/>
            <a:ext cx="2541000" cy="7908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13" name="Google Shape;613;p51"/>
          <p:cNvSpPr txBox="1"/>
          <p:nvPr>
            <p:ph idx="3" type="subTitle"/>
          </p:nvPr>
        </p:nvSpPr>
        <p:spPr>
          <a:xfrm>
            <a:off x="1599750" y="2987259"/>
            <a:ext cx="20889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Sansita"/>
                <a:ea typeface="Sansita"/>
                <a:cs typeface="Sansita"/>
                <a:sym typeface="Sansit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614" name="Google Shape;614;p51"/>
          <p:cNvSpPr txBox="1"/>
          <p:nvPr>
            <p:ph idx="4" type="subTitle"/>
          </p:nvPr>
        </p:nvSpPr>
        <p:spPr>
          <a:xfrm>
            <a:off x="5460825" y="2987259"/>
            <a:ext cx="20889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Sansita"/>
                <a:ea typeface="Sansita"/>
                <a:cs typeface="Sansita"/>
                <a:sym typeface="Sansit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grpSp>
        <p:nvGrpSpPr>
          <p:cNvPr id="615" name="Google Shape;615;p51"/>
          <p:cNvGrpSpPr/>
          <p:nvPr/>
        </p:nvGrpSpPr>
        <p:grpSpPr>
          <a:xfrm flipH="1" rot="685970">
            <a:off x="395398" y="224652"/>
            <a:ext cx="585996" cy="909395"/>
            <a:chOff x="7686063" y="677323"/>
            <a:chExt cx="781666" cy="1213053"/>
          </a:xfrm>
        </p:grpSpPr>
        <p:sp>
          <p:nvSpPr>
            <p:cNvPr id="616" name="Google Shape;616;p51"/>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51"/>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51"/>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51"/>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51"/>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1" name="Google Shape;621;p51"/>
          <p:cNvGrpSpPr/>
          <p:nvPr/>
        </p:nvGrpSpPr>
        <p:grpSpPr>
          <a:xfrm>
            <a:off x="8496576" y="4222014"/>
            <a:ext cx="420719" cy="627916"/>
            <a:chOff x="7916905" y="1014028"/>
            <a:chExt cx="550824" cy="822095"/>
          </a:xfrm>
        </p:grpSpPr>
        <p:sp>
          <p:nvSpPr>
            <p:cNvPr id="622" name="Google Shape;622;p51"/>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51"/>
            <p:cNvSpPr/>
            <p:nvPr/>
          </p:nvSpPr>
          <p:spPr>
            <a:xfrm>
              <a:off x="8180528" y="1014028"/>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51"/>
            <p:cNvSpPr/>
            <p:nvPr/>
          </p:nvSpPr>
          <p:spPr>
            <a:xfrm rot="-407710">
              <a:off x="7940398" y="1408120"/>
              <a:ext cx="272998" cy="41330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5" name="Google Shape;625;p51"/>
          <p:cNvGrpSpPr/>
          <p:nvPr/>
        </p:nvGrpSpPr>
        <p:grpSpPr>
          <a:xfrm rot="4391427">
            <a:off x="382683" y="3755489"/>
            <a:ext cx="1467387" cy="1274191"/>
            <a:chOff x="424563" y="201981"/>
            <a:chExt cx="1467343" cy="1274153"/>
          </a:xfrm>
        </p:grpSpPr>
        <p:sp>
          <p:nvSpPr>
            <p:cNvPr id="626" name="Google Shape;626;p51"/>
            <p:cNvSpPr/>
            <p:nvPr/>
          </p:nvSpPr>
          <p:spPr>
            <a:xfrm>
              <a:off x="523863" y="301875"/>
              <a:ext cx="1246375" cy="1050375"/>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51"/>
            <p:cNvSpPr/>
            <p:nvPr/>
          </p:nvSpPr>
          <p:spPr>
            <a:xfrm>
              <a:off x="1693275" y="201981"/>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51"/>
            <p:cNvSpPr/>
            <p:nvPr/>
          </p:nvSpPr>
          <p:spPr>
            <a:xfrm>
              <a:off x="424563" y="1276331"/>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9" name="Google Shape;629;p51"/>
          <p:cNvGrpSpPr/>
          <p:nvPr/>
        </p:nvGrpSpPr>
        <p:grpSpPr>
          <a:xfrm rot="-6556105">
            <a:off x="7041975" y="241002"/>
            <a:ext cx="1467369" cy="1274175"/>
            <a:chOff x="424563" y="201981"/>
            <a:chExt cx="1467343" cy="1274153"/>
          </a:xfrm>
        </p:grpSpPr>
        <p:sp>
          <p:nvSpPr>
            <p:cNvPr id="630" name="Google Shape;630;p51"/>
            <p:cNvSpPr/>
            <p:nvPr/>
          </p:nvSpPr>
          <p:spPr>
            <a:xfrm>
              <a:off x="523863" y="301875"/>
              <a:ext cx="1246375" cy="1050375"/>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51"/>
            <p:cNvSpPr/>
            <p:nvPr/>
          </p:nvSpPr>
          <p:spPr>
            <a:xfrm>
              <a:off x="1693275" y="201981"/>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51"/>
            <p:cNvSpPr/>
            <p:nvPr/>
          </p:nvSpPr>
          <p:spPr>
            <a:xfrm>
              <a:off x="424563" y="1276331"/>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3" name="Google Shape;633;p51"/>
          <p:cNvSpPr txBox="1"/>
          <p:nvPr>
            <p:ph type="title"/>
          </p:nvPr>
        </p:nvSpPr>
        <p:spPr>
          <a:xfrm>
            <a:off x="720000" y="54942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4">
    <p:spTree>
      <p:nvGrpSpPr>
        <p:cNvPr id="634" name="Shape 634"/>
        <p:cNvGrpSpPr/>
        <p:nvPr/>
      </p:nvGrpSpPr>
      <p:grpSpPr>
        <a:xfrm>
          <a:off x="0" y="0"/>
          <a:ext cx="0" cy="0"/>
          <a:chOff x="0" y="0"/>
          <a:chExt cx="0" cy="0"/>
        </a:xfrm>
      </p:grpSpPr>
      <p:sp>
        <p:nvSpPr>
          <p:cNvPr id="635" name="Google Shape;635;p52"/>
          <p:cNvSpPr txBox="1"/>
          <p:nvPr>
            <p:ph idx="1" type="body"/>
          </p:nvPr>
        </p:nvSpPr>
        <p:spPr>
          <a:xfrm>
            <a:off x="2928445" y="2186093"/>
            <a:ext cx="19800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36" name="Google Shape;636;p52"/>
          <p:cNvSpPr txBox="1"/>
          <p:nvPr>
            <p:ph idx="2" type="subTitle"/>
          </p:nvPr>
        </p:nvSpPr>
        <p:spPr>
          <a:xfrm>
            <a:off x="2928435" y="1798225"/>
            <a:ext cx="198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Sansita"/>
                <a:ea typeface="Sansita"/>
                <a:cs typeface="Sansita"/>
                <a:sym typeface="Sansit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637" name="Google Shape;637;p52"/>
          <p:cNvSpPr txBox="1"/>
          <p:nvPr>
            <p:ph idx="3" type="body"/>
          </p:nvPr>
        </p:nvSpPr>
        <p:spPr>
          <a:xfrm>
            <a:off x="720000" y="2186093"/>
            <a:ext cx="19800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38" name="Google Shape;638;p52"/>
          <p:cNvSpPr txBox="1"/>
          <p:nvPr>
            <p:ph idx="4" type="subTitle"/>
          </p:nvPr>
        </p:nvSpPr>
        <p:spPr>
          <a:xfrm>
            <a:off x="720000" y="1798225"/>
            <a:ext cx="198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Sansita"/>
                <a:ea typeface="Sansita"/>
                <a:cs typeface="Sansita"/>
                <a:sym typeface="Sansit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639" name="Google Shape;639;p52"/>
          <p:cNvSpPr txBox="1"/>
          <p:nvPr>
            <p:ph idx="5" type="body"/>
          </p:nvPr>
        </p:nvSpPr>
        <p:spPr>
          <a:xfrm>
            <a:off x="2928438" y="3594850"/>
            <a:ext cx="19800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40" name="Google Shape;640;p52"/>
          <p:cNvSpPr txBox="1"/>
          <p:nvPr>
            <p:ph idx="6" type="subTitle"/>
          </p:nvPr>
        </p:nvSpPr>
        <p:spPr>
          <a:xfrm>
            <a:off x="2928435" y="3201247"/>
            <a:ext cx="198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Sansita"/>
                <a:ea typeface="Sansita"/>
                <a:cs typeface="Sansita"/>
                <a:sym typeface="Sansit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641" name="Google Shape;641;p52"/>
          <p:cNvSpPr txBox="1"/>
          <p:nvPr>
            <p:ph idx="7" type="body"/>
          </p:nvPr>
        </p:nvSpPr>
        <p:spPr>
          <a:xfrm>
            <a:off x="720000" y="3594846"/>
            <a:ext cx="1980000" cy="6651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642" name="Google Shape;642;p52"/>
          <p:cNvSpPr txBox="1"/>
          <p:nvPr>
            <p:ph idx="8" type="subTitle"/>
          </p:nvPr>
        </p:nvSpPr>
        <p:spPr>
          <a:xfrm>
            <a:off x="720000" y="3201247"/>
            <a:ext cx="198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Sansita"/>
                <a:ea typeface="Sansita"/>
                <a:cs typeface="Sansita"/>
                <a:sym typeface="Sansit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643" name="Google Shape;643;p52"/>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5_1">
    <p:spTree>
      <p:nvGrpSpPr>
        <p:cNvPr id="644" name="Shape 644"/>
        <p:cNvGrpSpPr/>
        <p:nvPr/>
      </p:nvGrpSpPr>
      <p:grpSpPr>
        <a:xfrm>
          <a:off x="0" y="0"/>
          <a:ext cx="0" cy="0"/>
          <a:chOff x="0" y="0"/>
          <a:chExt cx="0" cy="0"/>
        </a:xfrm>
      </p:grpSpPr>
      <p:sp>
        <p:nvSpPr>
          <p:cNvPr id="645" name="Google Shape;645;p53"/>
          <p:cNvSpPr txBox="1"/>
          <p:nvPr>
            <p:ph type="title"/>
          </p:nvPr>
        </p:nvSpPr>
        <p:spPr>
          <a:xfrm>
            <a:off x="720000" y="540000"/>
            <a:ext cx="77166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646" name="Google Shape;646;p53"/>
          <p:cNvGrpSpPr/>
          <p:nvPr/>
        </p:nvGrpSpPr>
        <p:grpSpPr>
          <a:xfrm flipH="1" rot="-3789647">
            <a:off x="-53049" y="-1287224"/>
            <a:ext cx="2144455" cy="3370062"/>
            <a:chOff x="3524150" y="1726375"/>
            <a:chExt cx="2144400" cy="3369975"/>
          </a:xfrm>
        </p:grpSpPr>
        <p:sp>
          <p:nvSpPr>
            <p:cNvPr id="647" name="Google Shape;647;p53"/>
            <p:cNvSpPr/>
            <p:nvPr/>
          </p:nvSpPr>
          <p:spPr>
            <a:xfrm>
              <a:off x="3524150" y="1726375"/>
              <a:ext cx="2144400" cy="2886025"/>
            </a:xfrm>
            <a:custGeom>
              <a:rect b="b" l="l" r="r" t="t"/>
              <a:pathLst>
                <a:path extrusionOk="0" h="115441" w="85776">
                  <a:moveTo>
                    <a:pt x="70166" y="43609"/>
                  </a:moveTo>
                  <a:cubicBezTo>
                    <a:pt x="70188" y="43614"/>
                    <a:pt x="70210" y="43618"/>
                    <a:pt x="70232" y="43623"/>
                  </a:cubicBezTo>
                  <a:cubicBezTo>
                    <a:pt x="71989" y="43988"/>
                    <a:pt x="73747" y="44969"/>
                    <a:pt x="74637" y="46590"/>
                  </a:cubicBezTo>
                  <a:cubicBezTo>
                    <a:pt x="75573" y="48348"/>
                    <a:pt x="75002" y="50836"/>
                    <a:pt x="73199" y="51840"/>
                  </a:cubicBezTo>
                  <a:cubicBezTo>
                    <a:pt x="72780" y="52068"/>
                    <a:pt x="72365" y="52169"/>
                    <a:pt x="71966" y="52169"/>
                  </a:cubicBezTo>
                  <a:cubicBezTo>
                    <a:pt x="70649" y="52169"/>
                    <a:pt x="69513" y="51065"/>
                    <a:pt x="69022" y="49786"/>
                  </a:cubicBezTo>
                  <a:cubicBezTo>
                    <a:pt x="68269" y="47891"/>
                    <a:pt x="68771" y="45974"/>
                    <a:pt x="69752" y="44285"/>
                  </a:cubicBezTo>
                  <a:cubicBezTo>
                    <a:pt x="69885" y="44057"/>
                    <a:pt x="70024" y="43832"/>
                    <a:pt x="70166" y="43609"/>
                  </a:cubicBezTo>
                  <a:close/>
                  <a:moveTo>
                    <a:pt x="21493" y="67423"/>
                  </a:moveTo>
                  <a:cubicBezTo>
                    <a:pt x="21820" y="67423"/>
                    <a:pt x="22161" y="67476"/>
                    <a:pt x="22504" y="67589"/>
                  </a:cubicBezTo>
                  <a:cubicBezTo>
                    <a:pt x="24471" y="68230"/>
                    <a:pt x="25373" y="69967"/>
                    <a:pt x="25786" y="71969"/>
                  </a:cubicBezTo>
                  <a:lnTo>
                    <a:pt x="25786" y="71969"/>
                  </a:lnTo>
                  <a:cubicBezTo>
                    <a:pt x="25247" y="72265"/>
                    <a:pt x="24673" y="72500"/>
                    <a:pt x="24056" y="72656"/>
                  </a:cubicBezTo>
                  <a:cubicBezTo>
                    <a:pt x="23630" y="72766"/>
                    <a:pt x="23189" y="72823"/>
                    <a:pt x="22753" y="72823"/>
                  </a:cubicBezTo>
                  <a:cubicBezTo>
                    <a:pt x="21272" y="72823"/>
                    <a:pt x="19850" y="72164"/>
                    <a:pt x="19286" y="70648"/>
                  </a:cubicBezTo>
                  <a:cubicBezTo>
                    <a:pt x="18581" y="68781"/>
                    <a:pt x="19848" y="67423"/>
                    <a:pt x="21493" y="67423"/>
                  </a:cubicBezTo>
                  <a:close/>
                  <a:moveTo>
                    <a:pt x="83791" y="1"/>
                  </a:moveTo>
                  <a:cubicBezTo>
                    <a:pt x="83234" y="1"/>
                    <a:pt x="82607" y="476"/>
                    <a:pt x="82717" y="1191"/>
                  </a:cubicBezTo>
                  <a:cubicBezTo>
                    <a:pt x="83836" y="8358"/>
                    <a:pt x="83197" y="15707"/>
                    <a:pt x="80960" y="22578"/>
                  </a:cubicBezTo>
                  <a:cubicBezTo>
                    <a:pt x="79818" y="26070"/>
                    <a:pt x="78266" y="29403"/>
                    <a:pt x="76349" y="32530"/>
                  </a:cubicBezTo>
                  <a:cubicBezTo>
                    <a:pt x="74454" y="35611"/>
                    <a:pt x="72081" y="38168"/>
                    <a:pt x="69821" y="40952"/>
                  </a:cubicBezTo>
                  <a:cubicBezTo>
                    <a:pt x="69655" y="41155"/>
                    <a:pt x="69490" y="41361"/>
                    <a:pt x="69329" y="41570"/>
                  </a:cubicBezTo>
                  <a:lnTo>
                    <a:pt x="69329" y="41570"/>
                  </a:lnTo>
                  <a:cubicBezTo>
                    <a:pt x="69155" y="41562"/>
                    <a:pt x="68980" y="41558"/>
                    <a:pt x="68805" y="41558"/>
                  </a:cubicBezTo>
                  <a:cubicBezTo>
                    <a:pt x="64922" y="41558"/>
                    <a:pt x="60736" y="43525"/>
                    <a:pt x="57495" y="45152"/>
                  </a:cubicBezTo>
                  <a:cubicBezTo>
                    <a:pt x="51104" y="48370"/>
                    <a:pt x="45170" y="52456"/>
                    <a:pt x="39874" y="57249"/>
                  </a:cubicBezTo>
                  <a:cubicBezTo>
                    <a:pt x="37135" y="59715"/>
                    <a:pt x="34556" y="62385"/>
                    <a:pt x="32182" y="65215"/>
                  </a:cubicBezTo>
                  <a:cubicBezTo>
                    <a:pt x="30694" y="67001"/>
                    <a:pt x="29264" y="69224"/>
                    <a:pt x="27424" y="70814"/>
                  </a:cubicBezTo>
                  <a:lnTo>
                    <a:pt x="27424" y="70814"/>
                  </a:lnTo>
                  <a:cubicBezTo>
                    <a:pt x="27154" y="69843"/>
                    <a:pt x="26759" y="68921"/>
                    <a:pt x="26179" y="68091"/>
                  </a:cubicBezTo>
                  <a:cubicBezTo>
                    <a:pt x="25123" y="66568"/>
                    <a:pt x="23240" y="65478"/>
                    <a:pt x="21367" y="65478"/>
                  </a:cubicBezTo>
                  <a:cubicBezTo>
                    <a:pt x="20770" y="65478"/>
                    <a:pt x="20173" y="65589"/>
                    <a:pt x="19605" y="65832"/>
                  </a:cubicBezTo>
                  <a:cubicBezTo>
                    <a:pt x="17323" y="66790"/>
                    <a:pt x="16661" y="69415"/>
                    <a:pt x="17619" y="71561"/>
                  </a:cubicBezTo>
                  <a:cubicBezTo>
                    <a:pt x="18560" y="73672"/>
                    <a:pt x="20581" y="74734"/>
                    <a:pt x="22761" y="74734"/>
                  </a:cubicBezTo>
                  <a:cubicBezTo>
                    <a:pt x="23174" y="74734"/>
                    <a:pt x="23592" y="74696"/>
                    <a:pt x="24011" y="74619"/>
                  </a:cubicBezTo>
                  <a:cubicBezTo>
                    <a:pt x="24740" y="74487"/>
                    <a:pt x="25417" y="74262"/>
                    <a:pt x="26052" y="73964"/>
                  </a:cubicBezTo>
                  <a:lnTo>
                    <a:pt x="26052" y="73964"/>
                  </a:lnTo>
                  <a:cubicBezTo>
                    <a:pt x="26168" y="75515"/>
                    <a:pt x="26117" y="77065"/>
                    <a:pt x="26133" y="78271"/>
                  </a:cubicBezTo>
                  <a:cubicBezTo>
                    <a:pt x="26270" y="86694"/>
                    <a:pt x="25494" y="95733"/>
                    <a:pt x="20861" y="103037"/>
                  </a:cubicBezTo>
                  <a:cubicBezTo>
                    <a:pt x="17042" y="109014"/>
                    <a:pt x="10525" y="113538"/>
                    <a:pt x="3368" y="113538"/>
                  </a:cubicBezTo>
                  <a:cubicBezTo>
                    <a:pt x="2654" y="113538"/>
                    <a:pt x="1933" y="113493"/>
                    <a:pt x="1208" y="113400"/>
                  </a:cubicBezTo>
                  <a:cubicBezTo>
                    <a:pt x="1159" y="113393"/>
                    <a:pt x="1112" y="113390"/>
                    <a:pt x="1067" y="113390"/>
                  </a:cubicBezTo>
                  <a:cubicBezTo>
                    <a:pt x="0" y="113390"/>
                    <a:pt x="47" y="115141"/>
                    <a:pt x="1208" y="115294"/>
                  </a:cubicBezTo>
                  <a:cubicBezTo>
                    <a:pt x="1972" y="115393"/>
                    <a:pt x="2733" y="115440"/>
                    <a:pt x="3489" y="115440"/>
                  </a:cubicBezTo>
                  <a:cubicBezTo>
                    <a:pt x="9220" y="115440"/>
                    <a:pt x="14665" y="112708"/>
                    <a:pt x="18738" y="108675"/>
                  </a:cubicBezTo>
                  <a:cubicBezTo>
                    <a:pt x="23919" y="103516"/>
                    <a:pt x="26476" y="96509"/>
                    <a:pt x="27457" y="89365"/>
                  </a:cubicBezTo>
                  <a:cubicBezTo>
                    <a:pt x="27982" y="85690"/>
                    <a:pt x="28096" y="81992"/>
                    <a:pt x="28028" y="78271"/>
                  </a:cubicBezTo>
                  <a:cubicBezTo>
                    <a:pt x="28004" y="76566"/>
                    <a:pt x="28047" y="74693"/>
                    <a:pt x="27824" y="72885"/>
                  </a:cubicBezTo>
                  <a:lnTo>
                    <a:pt x="27824" y="72885"/>
                  </a:lnTo>
                  <a:cubicBezTo>
                    <a:pt x="29402" y="71696"/>
                    <a:pt x="30709" y="70091"/>
                    <a:pt x="31954" y="68525"/>
                  </a:cubicBezTo>
                  <a:cubicBezTo>
                    <a:pt x="36747" y="62454"/>
                    <a:pt x="42339" y="57067"/>
                    <a:pt x="48685" y="52639"/>
                  </a:cubicBezTo>
                  <a:cubicBezTo>
                    <a:pt x="51789" y="50448"/>
                    <a:pt x="55076" y="48507"/>
                    <a:pt x="58454" y="46795"/>
                  </a:cubicBezTo>
                  <a:cubicBezTo>
                    <a:pt x="61325" y="45351"/>
                    <a:pt x="64704" y="43567"/>
                    <a:pt x="68060" y="43446"/>
                  </a:cubicBezTo>
                  <a:lnTo>
                    <a:pt x="68060" y="43446"/>
                  </a:lnTo>
                  <a:cubicBezTo>
                    <a:pt x="67156" y="45019"/>
                    <a:pt x="66589" y="46750"/>
                    <a:pt x="66808" y="48621"/>
                  </a:cubicBezTo>
                  <a:cubicBezTo>
                    <a:pt x="67059" y="50904"/>
                    <a:pt x="68429" y="53278"/>
                    <a:pt x="70757" y="53917"/>
                  </a:cubicBezTo>
                  <a:cubicBezTo>
                    <a:pt x="71144" y="54022"/>
                    <a:pt x="71527" y="54072"/>
                    <a:pt x="71901" y="54072"/>
                  </a:cubicBezTo>
                  <a:cubicBezTo>
                    <a:pt x="73799" y="54072"/>
                    <a:pt x="75472" y="52799"/>
                    <a:pt x="76349" y="51064"/>
                  </a:cubicBezTo>
                  <a:cubicBezTo>
                    <a:pt x="77536" y="48713"/>
                    <a:pt x="76988" y="46042"/>
                    <a:pt x="75185" y="44171"/>
                  </a:cubicBezTo>
                  <a:cubicBezTo>
                    <a:pt x="74044" y="42987"/>
                    <a:pt x="72757" y="42266"/>
                    <a:pt x="71390" y="41890"/>
                  </a:cubicBezTo>
                  <a:lnTo>
                    <a:pt x="71390" y="41890"/>
                  </a:lnTo>
                  <a:cubicBezTo>
                    <a:pt x="73251" y="39485"/>
                    <a:pt x="75493" y="37309"/>
                    <a:pt x="77171" y="34767"/>
                  </a:cubicBezTo>
                  <a:cubicBezTo>
                    <a:pt x="79339" y="31503"/>
                    <a:pt x="81097" y="27942"/>
                    <a:pt x="82398" y="24244"/>
                  </a:cubicBezTo>
                  <a:cubicBezTo>
                    <a:pt x="85068" y="16689"/>
                    <a:pt x="85776" y="8609"/>
                    <a:pt x="84566" y="688"/>
                  </a:cubicBezTo>
                  <a:cubicBezTo>
                    <a:pt x="84493" y="207"/>
                    <a:pt x="84158" y="1"/>
                    <a:pt x="8379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53"/>
            <p:cNvSpPr/>
            <p:nvPr/>
          </p:nvSpPr>
          <p:spPr>
            <a:xfrm>
              <a:off x="3828250" y="4498575"/>
              <a:ext cx="134125" cy="142700"/>
            </a:xfrm>
            <a:custGeom>
              <a:rect b="b" l="l" r="r" t="t"/>
              <a:pathLst>
                <a:path extrusionOk="0" h="5708" w="5365">
                  <a:moveTo>
                    <a:pt x="2648" y="1"/>
                  </a:moveTo>
                  <a:lnTo>
                    <a:pt x="0" y="1872"/>
                  </a:lnTo>
                  <a:lnTo>
                    <a:pt x="2694" y="5707"/>
                  </a:lnTo>
                  <a:lnTo>
                    <a:pt x="5364" y="3835"/>
                  </a:lnTo>
                  <a:lnTo>
                    <a:pt x="264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53"/>
            <p:cNvSpPr/>
            <p:nvPr/>
          </p:nvSpPr>
          <p:spPr>
            <a:xfrm>
              <a:off x="3877325" y="4594450"/>
              <a:ext cx="394325" cy="476850"/>
            </a:xfrm>
            <a:custGeom>
              <a:rect b="b" l="l" r="r" t="t"/>
              <a:pathLst>
                <a:path extrusionOk="0" h="19074" w="15773">
                  <a:moveTo>
                    <a:pt x="3401" y="0"/>
                  </a:moveTo>
                  <a:lnTo>
                    <a:pt x="731" y="1872"/>
                  </a:lnTo>
                  <a:cubicBezTo>
                    <a:pt x="731" y="1872"/>
                    <a:pt x="0" y="16800"/>
                    <a:pt x="14289" y="19060"/>
                  </a:cubicBezTo>
                  <a:cubicBezTo>
                    <a:pt x="14353" y="19069"/>
                    <a:pt x="14417" y="19074"/>
                    <a:pt x="14480" y="19074"/>
                  </a:cubicBezTo>
                  <a:cubicBezTo>
                    <a:pt x="15178" y="19074"/>
                    <a:pt x="15772" y="18514"/>
                    <a:pt x="15772" y="17781"/>
                  </a:cubicBezTo>
                  <a:cubicBezTo>
                    <a:pt x="15772" y="13901"/>
                    <a:pt x="14882" y="3264"/>
                    <a:pt x="3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53"/>
            <p:cNvSpPr/>
            <p:nvPr/>
          </p:nvSpPr>
          <p:spPr>
            <a:xfrm>
              <a:off x="3912225" y="4571125"/>
              <a:ext cx="388525" cy="525225"/>
            </a:xfrm>
            <a:custGeom>
              <a:rect b="b" l="l" r="r" t="t"/>
              <a:pathLst>
                <a:path extrusionOk="0" h="21009" w="15541">
                  <a:moveTo>
                    <a:pt x="1209" y="1"/>
                  </a:moveTo>
                  <a:cubicBezTo>
                    <a:pt x="298" y="1"/>
                    <a:pt x="1" y="1524"/>
                    <a:pt x="1024" y="1892"/>
                  </a:cubicBezTo>
                  <a:cubicBezTo>
                    <a:pt x="8693" y="4700"/>
                    <a:pt x="13623" y="11935"/>
                    <a:pt x="13578" y="20084"/>
                  </a:cubicBezTo>
                  <a:cubicBezTo>
                    <a:pt x="13566" y="20700"/>
                    <a:pt x="14040" y="21008"/>
                    <a:pt x="14516" y="21008"/>
                  </a:cubicBezTo>
                  <a:cubicBezTo>
                    <a:pt x="14993" y="21008"/>
                    <a:pt x="15472" y="20700"/>
                    <a:pt x="15472" y="20084"/>
                  </a:cubicBezTo>
                  <a:cubicBezTo>
                    <a:pt x="15541" y="11045"/>
                    <a:pt x="9994" y="3147"/>
                    <a:pt x="1549" y="66"/>
                  </a:cubicBezTo>
                  <a:cubicBezTo>
                    <a:pt x="1428" y="21"/>
                    <a:pt x="1314" y="1"/>
                    <a:pt x="120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53"/>
            <p:cNvSpPr/>
            <p:nvPr/>
          </p:nvSpPr>
          <p:spPr>
            <a:xfrm>
              <a:off x="3917275" y="4681975"/>
              <a:ext cx="130925" cy="244075"/>
            </a:xfrm>
            <a:custGeom>
              <a:rect b="b" l="l" r="r" t="t"/>
              <a:pathLst>
                <a:path extrusionOk="0" h="9763" w="5237">
                  <a:moveTo>
                    <a:pt x="744" y="0"/>
                  </a:moveTo>
                  <a:cubicBezTo>
                    <a:pt x="355" y="0"/>
                    <a:pt x="0" y="246"/>
                    <a:pt x="68" y="745"/>
                  </a:cubicBezTo>
                  <a:cubicBezTo>
                    <a:pt x="456" y="4009"/>
                    <a:pt x="1666" y="6908"/>
                    <a:pt x="3675" y="9487"/>
                  </a:cubicBezTo>
                  <a:cubicBezTo>
                    <a:pt x="3825" y="9681"/>
                    <a:pt x="4003" y="9762"/>
                    <a:pt x="4178" y="9762"/>
                  </a:cubicBezTo>
                  <a:cubicBezTo>
                    <a:pt x="4723" y="9762"/>
                    <a:pt x="5237" y="8979"/>
                    <a:pt x="4770" y="8391"/>
                  </a:cubicBezTo>
                  <a:cubicBezTo>
                    <a:pt x="3036" y="6155"/>
                    <a:pt x="1963" y="3552"/>
                    <a:pt x="1621" y="745"/>
                  </a:cubicBezTo>
                  <a:cubicBezTo>
                    <a:pt x="1563" y="251"/>
                    <a:pt x="1136" y="0"/>
                    <a:pt x="74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53"/>
            <p:cNvSpPr/>
            <p:nvPr/>
          </p:nvSpPr>
          <p:spPr>
            <a:xfrm>
              <a:off x="4031375" y="4920275"/>
              <a:ext cx="50250" cy="38825"/>
            </a:xfrm>
            <a:custGeom>
              <a:rect b="b" l="l" r="r" t="t"/>
              <a:pathLst>
                <a:path extrusionOk="0" h="1553" w="2010">
                  <a:moveTo>
                    <a:pt x="1005" y="1"/>
                  </a:moveTo>
                  <a:cubicBezTo>
                    <a:pt x="1" y="1"/>
                    <a:pt x="1" y="1553"/>
                    <a:pt x="1005" y="1553"/>
                  </a:cubicBezTo>
                  <a:cubicBezTo>
                    <a:pt x="2010" y="1553"/>
                    <a:pt x="2010" y="1"/>
                    <a:pt x="100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53"/>
            <p:cNvSpPr/>
            <p:nvPr/>
          </p:nvSpPr>
          <p:spPr>
            <a:xfrm>
              <a:off x="4191175" y="3900000"/>
              <a:ext cx="134125" cy="107300"/>
            </a:xfrm>
            <a:custGeom>
              <a:rect b="b" l="l" r="r" t="t"/>
              <a:pathLst>
                <a:path extrusionOk="0" h="4292" w="5365">
                  <a:moveTo>
                    <a:pt x="776" y="0"/>
                  </a:moveTo>
                  <a:lnTo>
                    <a:pt x="0" y="3150"/>
                  </a:lnTo>
                  <a:lnTo>
                    <a:pt x="4565" y="4291"/>
                  </a:lnTo>
                  <a:lnTo>
                    <a:pt x="5364" y="1141"/>
                  </a:lnTo>
                  <a:lnTo>
                    <a:pt x="77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53"/>
            <p:cNvSpPr/>
            <p:nvPr/>
          </p:nvSpPr>
          <p:spPr>
            <a:xfrm>
              <a:off x="4305300" y="3885550"/>
              <a:ext cx="557525" cy="289075"/>
            </a:xfrm>
            <a:custGeom>
              <a:rect b="b" l="l" r="r" t="t"/>
              <a:pathLst>
                <a:path extrusionOk="0" h="11563" w="22301">
                  <a:moveTo>
                    <a:pt x="8059" y="0"/>
                  </a:moveTo>
                  <a:cubicBezTo>
                    <a:pt x="5842" y="0"/>
                    <a:pt x="3413" y="492"/>
                    <a:pt x="799" y="1719"/>
                  </a:cubicBezTo>
                  <a:lnTo>
                    <a:pt x="0" y="4869"/>
                  </a:lnTo>
                  <a:cubicBezTo>
                    <a:pt x="0" y="4869"/>
                    <a:pt x="5251" y="11562"/>
                    <a:pt x="13104" y="11562"/>
                  </a:cubicBezTo>
                  <a:cubicBezTo>
                    <a:pt x="15658" y="11562"/>
                    <a:pt x="18488" y="10854"/>
                    <a:pt x="21502" y="8978"/>
                  </a:cubicBezTo>
                  <a:cubicBezTo>
                    <a:pt x="22164" y="8544"/>
                    <a:pt x="22300" y="7631"/>
                    <a:pt x="21775" y="7038"/>
                  </a:cubicBezTo>
                  <a:cubicBezTo>
                    <a:pt x="19855" y="4823"/>
                    <a:pt x="14998" y="0"/>
                    <a:pt x="80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53"/>
            <p:cNvSpPr/>
            <p:nvPr/>
          </p:nvSpPr>
          <p:spPr>
            <a:xfrm>
              <a:off x="4269975" y="3890675"/>
              <a:ext cx="621225" cy="241375"/>
            </a:xfrm>
            <a:custGeom>
              <a:rect b="b" l="l" r="r" t="t"/>
              <a:pathLst>
                <a:path extrusionOk="0" h="9655" w="24849">
                  <a:moveTo>
                    <a:pt x="8675" y="0"/>
                  </a:moveTo>
                  <a:cubicBezTo>
                    <a:pt x="6110" y="0"/>
                    <a:pt x="3499" y="516"/>
                    <a:pt x="979" y="1583"/>
                  </a:cubicBezTo>
                  <a:cubicBezTo>
                    <a:pt x="1" y="2002"/>
                    <a:pt x="612" y="3313"/>
                    <a:pt x="1530" y="3313"/>
                  </a:cubicBezTo>
                  <a:cubicBezTo>
                    <a:pt x="1661" y="3313"/>
                    <a:pt x="1798" y="3286"/>
                    <a:pt x="1938" y="3226"/>
                  </a:cubicBezTo>
                  <a:cubicBezTo>
                    <a:pt x="4113" y="2305"/>
                    <a:pt x="6386" y="1863"/>
                    <a:pt x="8630" y="1863"/>
                  </a:cubicBezTo>
                  <a:cubicBezTo>
                    <a:pt x="14111" y="1863"/>
                    <a:pt x="19422" y="4500"/>
                    <a:pt x="22709" y="9229"/>
                  </a:cubicBezTo>
                  <a:cubicBezTo>
                    <a:pt x="22921" y="9530"/>
                    <a:pt x="23217" y="9655"/>
                    <a:pt x="23509" y="9655"/>
                  </a:cubicBezTo>
                  <a:cubicBezTo>
                    <a:pt x="24191" y="9655"/>
                    <a:pt x="24848" y="8974"/>
                    <a:pt x="24353" y="8271"/>
                  </a:cubicBezTo>
                  <a:cubicBezTo>
                    <a:pt x="20624" y="2919"/>
                    <a:pt x="14780" y="0"/>
                    <a:pt x="867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53"/>
            <p:cNvSpPr/>
            <p:nvPr/>
          </p:nvSpPr>
          <p:spPr>
            <a:xfrm>
              <a:off x="4348075" y="4005000"/>
              <a:ext cx="254850" cy="137925"/>
            </a:xfrm>
            <a:custGeom>
              <a:rect b="b" l="l" r="r" t="t"/>
              <a:pathLst>
                <a:path extrusionOk="0" h="5517" w="10194">
                  <a:moveTo>
                    <a:pt x="1172" y="1"/>
                  </a:moveTo>
                  <a:cubicBezTo>
                    <a:pt x="547" y="1"/>
                    <a:pt x="0" y="788"/>
                    <a:pt x="572" y="1324"/>
                  </a:cubicBezTo>
                  <a:cubicBezTo>
                    <a:pt x="2946" y="3447"/>
                    <a:pt x="5730" y="4885"/>
                    <a:pt x="8857" y="5501"/>
                  </a:cubicBezTo>
                  <a:cubicBezTo>
                    <a:pt x="8913" y="5511"/>
                    <a:pt x="8967" y="5516"/>
                    <a:pt x="9019" y="5516"/>
                  </a:cubicBezTo>
                  <a:cubicBezTo>
                    <a:pt x="9881" y="5516"/>
                    <a:pt x="10194" y="4167"/>
                    <a:pt x="9268" y="3994"/>
                  </a:cubicBezTo>
                  <a:cubicBezTo>
                    <a:pt x="6392" y="3424"/>
                    <a:pt x="3859" y="2168"/>
                    <a:pt x="1690" y="205"/>
                  </a:cubicBezTo>
                  <a:cubicBezTo>
                    <a:pt x="1526" y="61"/>
                    <a:pt x="1346" y="1"/>
                    <a:pt x="1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53"/>
            <p:cNvSpPr/>
            <p:nvPr/>
          </p:nvSpPr>
          <p:spPr>
            <a:xfrm>
              <a:off x="4596875" y="4107700"/>
              <a:ext cx="50825" cy="38825"/>
            </a:xfrm>
            <a:custGeom>
              <a:rect b="b" l="l" r="r" t="t"/>
              <a:pathLst>
                <a:path extrusionOk="0" h="1553" w="2033">
                  <a:moveTo>
                    <a:pt x="1028" y="0"/>
                  </a:moveTo>
                  <a:cubicBezTo>
                    <a:pt x="1" y="0"/>
                    <a:pt x="1" y="1553"/>
                    <a:pt x="1028" y="1553"/>
                  </a:cubicBezTo>
                  <a:cubicBezTo>
                    <a:pt x="2032" y="1553"/>
                    <a:pt x="2032" y="0"/>
                    <a:pt x="1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53"/>
            <p:cNvSpPr/>
            <p:nvPr/>
          </p:nvSpPr>
          <p:spPr>
            <a:xfrm>
              <a:off x="4757800" y="2957300"/>
              <a:ext cx="135275" cy="143250"/>
            </a:xfrm>
            <a:custGeom>
              <a:rect b="b" l="l" r="r" t="t"/>
              <a:pathLst>
                <a:path extrusionOk="0" h="5730" w="5411">
                  <a:moveTo>
                    <a:pt x="2603" y="1"/>
                  </a:moveTo>
                  <a:lnTo>
                    <a:pt x="1" y="1941"/>
                  </a:lnTo>
                  <a:lnTo>
                    <a:pt x="2785" y="5730"/>
                  </a:lnTo>
                  <a:lnTo>
                    <a:pt x="5410" y="3790"/>
                  </a:lnTo>
                  <a:lnTo>
                    <a:pt x="260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53"/>
            <p:cNvSpPr/>
            <p:nvPr/>
          </p:nvSpPr>
          <p:spPr>
            <a:xfrm>
              <a:off x="4817150" y="3052025"/>
              <a:ext cx="396000" cy="470000"/>
            </a:xfrm>
            <a:custGeom>
              <a:rect b="b" l="l" r="r" t="t"/>
              <a:pathLst>
                <a:path extrusionOk="0" h="18800" w="15840">
                  <a:moveTo>
                    <a:pt x="3036" y="1"/>
                  </a:moveTo>
                  <a:lnTo>
                    <a:pt x="411" y="1941"/>
                  </a:lnTo>
                  <a:cubicBezTo>
                    <a:pt x="411" y="1941"/>
                    <a:pt x="0" y="16869"/>
                    <a:pt x="14358" y="18786"/>
                  </a:cubicBezTo>
                  <a:cubicBezTo>
                    <a:pt x="14420" y="18795"/>
                    <a:pt x="14482" y="18800"/>
                    <a:pt x="14543" y="18800"/>
                  </a:cubicBezTo>
                  <a:cubicBezTo>
                    <a:pt x="15243" y="18800"/>
                    <a:pt x="15839" y="18219"/>
                    <a:pt x="15818" y="17485"/>
                  </a:cubicBezTo>
                  <a:cubicBezTo>
                    <a:pt x="15704" y="13605"/>
                    <a:pt x="14586" y="2991"/>
                    <a:pt x="30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53"/>
            <p:cNvSpPr/>
            <p:nvPr/>
          </p:nvSpPr>
          <p:spPr>
            <a:xfrm>
              <a:off x="4832650" y="3035700"/>
              <a:ext cx="407925" cy="514950"/>
            </a:xfrm>
            <a:custGeom>
              <a:rect b="b" l="l" r="r" t="t"/>
              <a:pathLst>
                <a:path extrusionOk="0" h="20598" w="16317">
                  <a:moveTo>
                    <a:pt x="1324" y="0"/>
                  </a:moveTo>
                  <a:cubicBezTo>
                    <a:pt x="338" y="0"/>
                    <a:pt x="0" y="1569"/>
                    <a:pt x="1092" y="1863"/>
                  </a:cubicBezTo>
                  <a:cubicBezTo>
                    <a:pt x="9150" y="4009"/>
                    <a:pt x="14354" y="11382"/>
                    <a:pt x="13783" y="19690"/>
                  </a:cubicBezTo>
                  <a:cubicBezTo>
                    <a:pt x="13738" y="20295"/>
                    <a:pt x="14188" y="20597"/>
                    <a:pt x="14662" y="20597"/>
                  </a:cubicBezTo>
                  <a:cubicBezTo>
                    <a:pt x="15136" y="20597"/>
                    <a:pt x="15632" y="20295"/>
                    <a:pt x="15678" y="19690"/>
                  </a:cubicBezTo>
                  <a:cubicBezTo>
                    <a:pt x="16317" y="10560"/>
                    <a:pt x="10428" y="2366"/>
                    <a:pt x="1594" y="37"/>
                  </a:cubicBezTo>
                  <a:cubicBezTo>
                    <a:pt x="1500" y="12"/>
                    <a:pt x="1409"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53"/>
            <p:cNvSpPr/>
            <p:nvPr/>
          </p:nvSpPr>
          <p:spPr>
            <a:xfrm>
              <a:off x="4850475" y="3139025"/>
              <a:ext cx="135925" cy="243125"/>
            </a:xfrm>
            <a:custGeom>
              <a:rect b="b" l="l" r="r" t="t"/>
              <a:pathLst>
                <a:path extrusionOk="0" h="9725" w="5437">
                  <a:moveTo>
                    <a:pt x="965" y="0"/>
                  </a:moveTo>
                  <a:cubicBezTo>
                    <a:pt x="514" y="0"/>
                    <a:pt x="0" y="390"/>
                    <a:pt x="83" y="995"/>
                  </a:cubicBezTo>
                  <a:cubicBezTo>
                    <a:pt x="539" y="4144"/>
                    <a:pt x="1840" y="6975"/>
                    <a:pt x="3849" y="9463"/>
                  </a:cubicBezTo>
                  <a:cubicBezTo>
                    <a:pt x="4001" y="9648"/>
                    <a:pt x="4179" y="9725"/>
                    <a:pt x="4354" y="9725"/>
                  </a:cubicBezTo>
                  <a:cubicBezTo>
                    <a:pt x="4913" y="9725"/>
                    <a:pt x="5437" y="8935"/>
                    <a:pt x="4967" y="8344"/>
                  </a:cubicBezTo>
                  <a:cubicBezTo>
                    <a:pt x="3118" y="6085"/>
                    <a:pt x="2000" y="3460"/>
                    <a:pt x="1589" y="561"/>
                  </a:cubicBezTo>
                  <a:cubicBezTo>
                    <a:pt x="1535" y="170"/>
                    <a:pt x="1263" y="0"/>
                    <a:pt x="96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53"/>
            <p:cNvSpPr/>
            <p:nvPr/>
          </p:nvSpPr>
          <p:spPr>
            <a:xfrm>
              <a:off x="4970075" y="3375000"/>
              <a:ext cx="50250" cy="39400"/>
            </a:xfrm>
            <a:custGeom>
              <a:rect b="b" l="l" r="r" t="t"/>
              <a:pathLst>
                <a:path extrusionOk="0" h="1576" w="2010">
                  <a:moveTo>
                    <a:pt x="1005" y="1"/>
                  </a:moveTo>
                  <a:cubicBezTo>
                    <a:pt x="1" y="1"/>
                    <a:pt x="1" y="1576"/>
                    <a:pt x="1005" y="1576"/>
                  </a:cubicBezTo>
                  <a:cubicBezTo>
                    <a:pt x="2009" y="1576"/>
                    <a:pt x="2009" y="1"/>
                    <a:pt x="1005"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63" name="Google Shape;663;p53"/>
          <p:cNvGrpSpPr/>
          <p:nvPr/>
        </p:nvGrpSpPr>
        <p:grpSpPr>
          <a:xfrm rot="1461756">
            <a:off x="236275" y="4567731"/>
            <a:ext cx="345866" cy="315803"/>
            <a:chOff x="7898886" y="4124026"/>
            <a:chExt cx="525114" cy="479469"/>
          </a:xfrm>
        </p:grpSpPr>
        <p:sp>
          <p:nvSpPr>
            <p:cNvPr id="664" name="Google Shape;664;p53"/>
            <p:cNvSpPr/>
            <p:nvPr/>
          </p:nvSpPr>
          <p:spPr>
            <a:xfrm rot="-686089">
              <a:off x="8099038" y="4147996"/>
              <a:ext cx="285014" cy="431530"/>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53"/>
            <p:cNvSpPr/>
            <p:nvPr/>
          </p:nvSpPr>
          <p:spPr>
            <a:xfrm rot="-686089">
              <a:off x="7903763" y="4537723"/>
              <a:ext cx="86050" cy="57814"/>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66" name="Google Shape;666;p53"/>
          <p:cNvGrpSpPr/>
          <p:nvPr/>
        </p:nvGrpSpPr>
        <p:grpSpPr>
          <a:xfrm>
            <a:off x="7696161" y="463595"/>
            <a:ext cx="493636" cy="528564"/>
            <a:chOff x="7696161" y="463595"/>
            <a:chExt cx="493636" cy="528564"/>
          </a:xfrm>
        </p:grpSpPr>
        <p:sp>
          <p:nvSpPr>
            <p:cNvPr id="667" name="Google Shape;667;p53"/>
            <p:cNvSpPr/>
            <p:nvPr/>
          </p:nvSpPr>
          <p:spPr>
            <a:xfrm rot="-686089">
              <a:off x="8032136" y="537952"/>
              <a:ext cx="149199" cy="100296"/>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53"/>
            <p:cNvSpPr/>
            <p:nvPr/>
          </p:nvSpPr>
          <p:spPr>
            <a:xfrm rot="-686054">
              <a:off x="7824220" y="470126"/>
              <a:ext cx="70641" cy="47495"/>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53"/>
            <p:cNvSpPr/>
            <p:nvPr/>
          </p:nvSpPr>
          <p:spPr>
            <a:xfrm rot="-1571173">
              <a:off x="7740950" y="729674"/>
              <a:ext cx="158426" cy="23983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ullet point 2">
  <p:cSld name="CUSTOM_2_1">
    <p:spTree>
      <p:nvGrpSpPr>
        <p:cNvPr id="95" name="Shape 95"/>
        <p:cNvGrpSpPr/>
        <p:nvPr/>
      </p:nvGrpSpPr>
      <p:grpSpPr>
        <a:xfrm>
          <a:off x="0" y="0"/>
          <a:ext cx="0" cy="0"/>
          <a:chOff x="0" y="0"/>
          <a:chExt cx="0" cy="0"/>
        </a:xfrm>
      </p:grpSpPr>
      <p:grpSp>
        <p:nvGrpSpPr>
          <p:cNvPr id="96" name="Google Shape;96;p36"/>
          <p:cNvGrpSpPr/>
          <p:nvPr/>
        </p:nvGrpSpPr>
        <p:grpSpPr>
          <a:xfrm rot="2199938">
            <a:off x="6911763" y="-445232"/>
            <a:ext cx="1641243" cy="1466814"/>
            <a:chOff x="3536075" y="659925"/>
            <a:chExt cx="2759951" cy="2466629"/>
          </a:xfrm>
        </p:grpSpPr>
        <p:sp>
          <p:nvSpPr>
            <p:cNvPr id="97" name="Google Shape;97;p36"/>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36"/>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36"/>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36"/>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36"/>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6"/>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36"/>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36"/>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36"/>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36"/>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36"/>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8" name="Google Shape;108;p36"/>
          <p:cNvGrpSpPr/>
          <p:nvPr/>
        </p:nvGrpSpPr>
        <p:grpSpPr>
          <a:xfrm flipH="1" rot="-2199938">
            <a:off x="672888" y="-445232"/>
            <a:ext cx="1641243" cy="1466814"/>
            <a:chOff x="3536075" y="659925"/>
            <a:chExt cx="2759951" cy="2466629"/>
          </a:xfrm>
        </p:grpSpPr>
        <p:sp>
          <p:nvSpPr>
            <p:cNvPr id="109" name="Google Shape;109;p36"/>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36"/>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36"/>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36"/>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36"/>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36"/>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36"/>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36"/>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36"/>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36"/>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36"/>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0" name="Google Shape;120;p36"/>
          <p:cNvSpPr/>
          <p:nvPr/>
        </p:nvSpPr>
        <p:spPr>
          <a:xfrm flipH="1">
            <a:off x="7848598" y="3415023"/>
            <a:ext cx="1504976" cy="1695353"/>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36"/>
          <p:cNvSpPr txBox="1"/>
          <p:nvPr>
            <p:ph idx="1" type="subTitle"/>
          </p:nvPr>
        </p:nvSpPr>
        <p:spPr>
          <a:xfrm>
            <a:off x="720000" y="1200150"/>
            <a:ext cx="7785900" cy="3260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chemeClr val="dk1"/>
              </a:buClr>
              <a:buSzPts val="1200"/>
              <a:buAutoNum type="arabicPeriod"/>
              <a:defRPr sz="1200"/>
            </a:lvl1pPr>
            <a:lvl2pPr lvl="1" algn="l">
              <a:lnSpc>
                <a:spcPct val="115000"/>
              </a:lnSpc>
              <a:spcBef>
                <a:spcPts val="0"/>
              </a:spcBef>
              <a:spcAft>
                <a:spcPts val="0"/>
              </a:spcAft>
              <a:buSzPts val="1200"/>
              <a:buAutoNum type="alphaLcPeriod"/>
              <a:defRPr sz="1200"/>
            </a:lvl2pPr>
            <a:lvl3pPr lvl="2" algn="l">
              <a:lnSpc>
                <a:spcPct val="115000"/>
              </a:lnSpc>
              <a:spcBef>
                <a:spcPts val="0"/>
              </a:spcBef>
              <a:spcAft>
                <a:spcPts val="0"/>
              </a:spcAft>
              <a:buSzPts val="1200"/>
              <a:buAutoNum type="romanLcPeriod"/>
              <a:defRPr sz="1200"/>
            </a:lvl3pPr>
            <a:lvl4pPr lvl="3" algn="l">
              <a:lnSpc>
                <a:spcPct val="115000"/>
              </a:lnSpc>
              <a:spcBef>
                <a:spcPts val="1600"/>
              </a:spcBef>
              <a:spcAft>
                <a:spcPts val="0"/>
              </a:spcAft>
              <a:buSzPts val="1200"/>
              <a:buAutoNum type="arabicPeriod"/>
              <a:defRPr sz="1200"/>
            </a:lvl4pPr>
            <a:lvl5pPr lvl="4" algn="l">
              <a:lnSpc>
                <a:spcPct val="115000"/>
              </a:lnSpc>
              <a:spcBef>
                <a:spcPts val="1600"/>
              </a:spcBef>
              <a:spcAft>
                <a:spcPts val="0"/>
              </a:spcAft>
              <a:buSzPts val="1200"/>
              <a:buAutoNum type="alphaLcPeriod"/>
              <a:defRPr sz="1200"/>
            </a:lvl5pPr>
            <a:lvl6pPr lvl="5" algn="l">
              <a:lnSpc>
                <a:spcPct val="115000"/>
              </a:lnSpc>
              <a:spcBef>
                <a:spcPts val="0"/>
              </a:spcBef>
              <a:spcAft>
                <a:spcPts val="0"/>
              </a:spcAft>
              <a:buSzPts val="1200"/>
              <a:buAutoNum type="romanLcPeriod"/>
              <a:defRPr sz="1200"/>
            </a:lvl6pPr>
            <a:lvl7pPr lvl="6" algn="l">
              <a:lnSpc>
                <a:spcPct val="115000"/>
              </a:lnSpc>
              <a:spcBef>
                <a:spcPts val="1600"/>
              </a:spcBef>
              <a:spcAft>
                <a:spcPts val="0"/>
              </a:spcAft>
              <a:buSzPts val="1200"/>
              <a:buAutoNum type="arabicPeriod"/>
              <a:defRPr sz="1200"/>
            </a:lvl7pPr>
            <a:lvl8pPr lvl="7" algn="l">
              <a:lnSpc>
                <a:spcPct val="115000"/>
              </a:lnSpc>
              <a:spcBef>
                <a:spcPts val="1600"/>
              </a:spcBef>
              <a:spcAft>
                <a:spcPts val="0"/>
              </a:spcAft>
              <a:buSzPts val="1200"/>
              <a:buAutoNum type="alphaLcPeriod"/>
              <a:defRPr sz="1200"/>
            </a:lvl8pPr>
            <a:lvl9pPr lvl="8" algn="l">
              <a:lnSpc>
                <a:spcPct val="115000"/>
              </a:lnSpc>
              <a:spcBef>
                <a:spcPts val="1600"/>
              </a:spcBef>
              <a:spcAft>
                <a:spcPts val="1600"/>
              </a:spcAft>
              <a:buSzPts val="1200"/>
              <a:buAutoNum type="romanLcPeriod"/>
              <a:defRPr sz="1200"/>
            </a:lvl9pPr>
          </a:lstStyle>
          <a:p/>
        </p:txBody>
      </p:sp>
      <p:sp>
        <p:nvSpPr>
          <p:cNvPr id="122" name="Google Shape;122;p36"/>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70" name="Shape 670"/>
        <p:cNvGrpSpPr/>
        <p:nvPr/>
      </p:nvGrpSpPr>
      <p:grpSpPr>
        <a:xfrm>
          <a:off x="0" y="0"/>
          <a:ext cx="0" cy="0"/>
          <a:chOff x="0" y="0"/>
          <a:chExt cx="0" cy="0"/>
        </a:xfrm>
      </p:grpSpPr>
      <p:sp>
        <p:nvSpPr>
          <p:cNvPr id="671" name="Google Shape;671;p54"/>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grpSp>
        <p:nvGrpSpPr>
          <p:cNvPr id="672" name="Google Shape;672;p54"/>
          <p:cNvGrpSpPr/>
          <p:nvPr/>
        </p:nvGrpSpPr>
        <p:grpSpPr>
          <a:xfrm flipH="1" rot="685970">
            <a:off x="395398" y="224652"/>
            <a:ext cx="585996" cy="909395"/>
            <a:chOff x="7686063" y="677323"/>
            <a:chExt cx="781666" cy="1213053"/>
          </a:xfrm>
        </p:grpSpPr>
        <p:sp>
          <p:nvSpPr>
            <p:cNvPr id="673" name="Google Shape;673;p54"/>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54"/>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54"/>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54"/>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54"/>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8" name="Google Shape;678;p54"/>
          <p:cNvGrpSpPr/>
          <p:nvPr/>
        </p:nvGrpSpPr>
        <p:grpSpPr>
          <a:xfrm>
            <a:off x="8496576" y="4222014"/>
            <a:ext cx="420719" cy="627916"/>
            <a:chOff x="7916905" y="1014028"/>
            <a:chExt cx="550824" cy="822095"/>
          </a:xfrm>
        </p:grpSpPr>
        <p:sp>
          <p:nvSpPr>
            <p:cNvPr id="679" name="Google Shape;679;p54"/>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54"/>
            <p:cNvSpPr/>
            <p:nvPr/>
          </p:nvSpPr>
          <p:spPr>
            <a:xfrm>
              <a:off x="8180528" y="1014028"/>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54"/>
            <p:cNvSpPr/>
            <p:nvPr/>
          </p:nvSpPr>
          <p:spPr>
            <a:xfrm rot="-407710">
              <a:off x="7940398" y="1408120"/>
              <a:ext cx="272998" cy="41330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onology 2">
  <p:cSld name="CUSTOM_11">
    <p:spTree>
      <p:nvGrpSpPr>
        <p:cNvPr id="682" name="Shape 682"/>
        <p:cNvGrpSpPr/>
        <p:nvPr/>
      </p:nvGrpSpPr>
      <p:grpSpPr>
        <a:xfrm>
          <a:off x="0" y="0"/>
          <a:ext cx="0" cy="0"/>
          <a:chOff x="0" y="0"/>
          <a:chExt cx="0" cy="0"/>
        </a:xfrm>
      </p:grpSpPr>
      <p:sp>
        <p:nvSpPr>
          <p:cNvPr id="683" name="Google Shape;683;p55"/>
          <p:cNvSpPr txBox="1"/>
          <p:nvPr>
            <p:ph type="title"/>
          </p:nvPr>
        </p:nvSpPr>
        <p:spPr>
          <a:xfrm flipH="1">
            <a:off x="4784538" y="1748650"/>
            <a:ext cx="3423000" cy="7155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30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684" name="Google Shape;684;p55"/>
          <p:cNvSpPr txBox="1"/>
          <p:nvPr>
            <p:ph idx="1" type="body"/>
          </p:nvPr>
        </p:nvSpPr>
        <p:spPr>
          <a:xfrm flipH="1">
            <a:off x="4784538" y="2283100"/>
            <a:ext cx="3423000" cy="1119300"/>
          </a:xfrm>
          <a:prstGeom prst="rect">
            <a:avLst/>
          </a:prstGeom>
          <a:noFill/>
          <a:ln>
            <a:noFill/>
          </a:ln>
        </p:spPr>
        <p:txBody>
          <a:bodyPr anchorCtr="0" anchor="t" bIns="91425" lIns="91425" spcFirstLastPara="1" rIns="91425" wrap="square" tIns="91425">
            <a:noAutofit/>
          </a:bodyPr>
          <a:lstStyle>
            <a:lvl1pPr indent="-304800" lvl="0" marL="457200" algn="ctr">
              <a:lnSpc>
                <a:spcPct val="100000"/>
              </a:lnSpc>
              <a:spcBef>
                <a:spcPts val="0"/>
              </a:spcBef>
              <a:spcAft>
                <a:spcPts val="0"/>
              </a:spcAft>
              <a:buSzPts val="1200"/>
              <a:buChar char="●"/>
              <a:defRPr sz="16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grpSp>
        <p:nvGrpSpPr>
          <p:cNvPr id="685" name="Google Shape;685;p55"/>
          <p:cNvGrpSpPr/>
          <p:nvPr/>
        </p:nvGrpSpPr>
        <p:grpSpPr>
          <a:xfrm flipH="1" rot="-2199938">
            <a:off x="6483426" y="-440119"/>
            <a:ext cx="1641243" cy="1466814"/>
            <a:chOff x="3536075" y="659925"/>
            <a:chExt cx="2759951" cy="2466629"/>
          </a:xfrm>
        </p:grpSpPr>
        <p:sp>
          <p:nvSpPr>
            <p:cNvPr id="686" name="Google Shape;686;p55"/>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55"/>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55"/>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55"/>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55"/>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55"/>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55"/>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55"/>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55"/>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55"/>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55"/>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
    <p:spTree>
      <p:nvGrpSpPr>
        <p:cNvPr id="697" name="Shape 697"/>
        <p:cNvGrpSpPr/>
        <p:nvPr/>
      </p:nvGrpSpPr>
      <p:grpSpPr>
        <a:xfrm>
          <a:off x="0" y="0"/>
          <a:ext cx="0" cy="0"/>
          <a:chOff x="0" y="0"/>
          <a:chExt cx="0" cy="0"/>
        </a:xfrm>
      </p:grpSpPr>
      <p:grpSp>
        <p:nvGrpSpPr>
          <p:cNvPr id="698" name="Google Shape;698;p56"/>
          <p:cNvGrpSpPr/>
          <p:nvPr/>
        </p:nvGrpSpPr>
        <p:grpSpPr>
          <a:xfrm>
            <a:off x="720000" y="1483024"/>
            <a:ext cx="918301" cy="746602"/>
            <a:chOff x="260850" y="3988099"/>
            <a:chExt cx="918301" cy="746602"/>
          </a:xfrm>
        </p:grpSpPr>
        <p:sp>
          <p:nvSpPr>
            <p:cNvPr id="699" name="Google Shape;699;p56"/>
            <p:cNvSpPr/>
            <p:nvPr/>
          </p:nvSpPr>
          <p:spPr>
            <a:xfrm>
              <a:off x="502271" y="4094616"/>
              <a:ext cx="322199" cy="492313"/>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56"/>
            <p:cNvSpPr/>
            <p:nvPr/>
          </p:nvSpPr>
          <p:spPr>
            <a:xfrm>
              <a:off x="910832" y="3988099"/>
              <a:ext cx="198537" cy="133122"/>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56"/>
            <p:cNvSpPr/>
            <p:nvPr/>
          </p:nvSpPr>
          <p:spPr>
            <a:xfrm>
              <a:off x="260850" y="4634499"/>
              <a:ext cx="148945" cy="100202"/>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56"/>
            <p:cNvSpPr/>
            <p:nvPr/>
          </p:nvSpPr>
          <p:spPr>
            <a:xfrm>
              <a:off x="1064865" y="4582492"/>
              <a:ext cx="114286" cy="76700"/>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3" name="Google Shape;703;p56"/>
          <p:cNvGrpSpPr/>
          <p:nvPr/>
        </p:nvGrpSpPr>
        <p:grpSpPr>
          <a:xfrm flipH="1" rot="10800000">
            <a:off x="7505700" y="1483024"/>
            <a:ext cx="918301" cy="746602"/>
            <a:chOff x="260850" y="3988099"/>
            <a:chExt cx="918301" cy="746602"/>
          </a:xfrm>
        </p:grpSpPr>
        <p:sp>
          <p:nvSpPr>
            <p:cNvPr id="704" name="Google Shape;704;p56"/>
            <p:cNvSpPr/>
            <p:nvPr/>
          </p:nvSpPr>
          <p:spPr>
            <a:xfrm>
              <a:off x="502271" y="4094616"/>
              <a:ext cx="322199" cy="492313"/>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56"/>
            <p:cNvSpPr/>
            <p:nvPr/>
          </p:nvSpPr>
          <p:spPr>
            <a:xfrm>
              <a:off x="910832" y="3988099"/>
              <a:ext cx="198537" cy="133122"/>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56"/>
            <p:cNvSpPr/>
            <p:nvPr/>
          </p:nvSpPr>
          <p:spPr>
            <a:xfrm>
              <a:off x="260850" y="4634499"/>
              <a:ext cx="148945" cy="100202"/>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56"/>
            <p:cNvSpPr/>
            <p:nvPr/>
          </p:nvSpPr>
          <p:spPr>
            <a:xfrm>
              <a:off x="1064865" y="4582492"/>
              <a:ext cx="114286" cy="76700"/>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08" name="Google Shape;708;p56"/>
          <p:cNvSpPr/>
          <p:nvPr/>
        </p:nvSpPr>
        <p:spPr>
          <a:xfrm>
            <a:off x="-95252" y="3660048"/>
            <a:ext cx="1504976" cy="1695353"/>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56"/>
          <p:cNvSpPr/>
          <p:nvPr/>
        </p:nvSpPr>
        <p:spPr>
          <a:xfrm rot="10243476">
            <a:off x="7858133" y="-250571"/>
            <a:ext cx="1504966" cy="169534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56"/>
          <p:cNvSpPr txBox="1"/>
          <p:nvPr>
            <p:ph idx="1" type="body"/>
          </p:nvPr>
        </p:nvSpPr>
        <p:spPr>
          <a:xfrm>
            <a:off x="3573598" y="3071162"/>
            <a:ext cx="1996800" cy="5889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11" name="Google Shape;711;p56"/>
          <p:cNvSpPr txBox="1"/>
          <p:nvPr>
            <p:ph idx="2" type="body"/>
          </p:nvPr>
        </p:nvSpPr>
        <p:spPr>
          <a:xfrm>
            <a:off x="5953250" y="3907550"/>
            <a:ext cx="1996800" cy="5889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12" name="Google Shape;712;p56"/>
          <p:cNvSpPr txBox="1"/>
          <p:nvPr>
            <p:ph idx="3" type="subTitle"/>
          </p:nvPr>
        </p:nvSpPr>
        <p:spPr>
          <a:xfrm>
            <a:off x="3573598" y="2604713"/>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13" name="Google Shape;713;p56"/>
          <p:cNvSpPr txBox="1"/>
          <p:nvPr>
            <p:ph idx="4" type="subTitle"/>
          </p:nvPr>
        </p:nvSpPr>
        <p:spPr>
          <a:xfrm>
            <a:off x="5953250" y="3441238"/>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14" name="Google Shape;714;p56"/>
          <p:cNvSpPr txBox="1"/>
          <p:nvPr>
            <p:ph idx="5" type="body"/>
          </p:nvPr>
        </p:nvSpPr>
        <p:spPr>
          <a:xfrm>
            <a:off x="1193950" y="3907675"/>
            <a:ext cx="1996800" cy="5889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15" name="Google Shape;715;p56"/>
          <p:cNvSpPr txBox="1"/>
          <p:nvPr>
            <p:ph idx="6" type="subTitle"/>
          </p:nvPr>
        </p:nvSpPr>
        <p:spPr>
          <a:xfrm>
            <a:off x="1193950" y="3441225"/>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16" name="Google Shape;716;p56"/>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3">
    <p:spTree>
      <p:nvGrpSpPr>
        <p:cNvPr id="717" name="Shape 717"/>
        <p:cNvGrpSpPr/>
        <p:nvPr/>
      </p:nvGrpSpPr>
      <p:grpSpPr>
        <a:xfrm>
          <a:off x="0" y="0"/>
          <a:ext cx="0" cy="0"/>
          <a:chOff x="0" y="0"/>
          <a:chExt cx="0" cy="0"/>
        </a:xfrm>
      </p:grpSpPr>
      <p:sp>
        <p:nvSpPr>
          <p:cNvPr id="718" name="Google Shape;718;p57"/>
          <p:cNvSpPr txBox="1"/>
          <p:nvPr>
            <p:ph idx="1" type="body"/>
          </p:nvPr>
        </p:nvSpPr>
        <p:spPr>
          <a:xfrm>
            <a:off x="3573600" y="2385520"/>
            <a:ext cx="1996800" cy="5355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19" name="Google Shape;719;p57"/>
          <p:cNvSpPr txBox="1"/>
          <p:nvPr>
            <p:ph idx="2" type="body"/>
          </p:nvPr>
        </p:nvSpPr>
        <p:spPr>
          <a:xfrm>
            <a:off x="5953250" y="2385419"/>
            <a:ext cx="1996800" cy="5355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20" name="Google Shape;720;p57"/>
          <p:cNvSpPr txBox="1"/>
          <p:nvPr>
            <p:ph idx="3" type="subTitle"/>
          </p:nvPr>
        </p:nvSpPr>
        <p:spPr>
          <a:xfrm>
            <a:off x="3573595" y="2041763"/>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21" name="Google Shape;721;p57"/>
          <p:cNvSpPr txBox="1"/>
          <p:nvPr>
            <p:ph idx="4" type="subTitle"/>
          </p:nvPr>
        </p:nvSpPr>
        <p:spPr>
          <a:xfrm>
            <a:off x="5953250" y="2041775"/>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22" name="Google Shape;722;p57"/>
          <p:cNvSpPr txBox="1"/>
          <p:nvPr>
            <p:ph idx="5" type="body"/>
          </p:nvPr>
        </p:nvSpPr>
        <p:spPr>
          <a:xfrm>
            <a:off x="1193950" y="2385519"/>
            <a:ext cx="1996800" cy="5355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23" name="Google Shape;723;p57"/>
          <p:cNvSpPr txBox="1"/>
          <p:nvPr>
            <p:ph idx="6" type="subTitle"/>
          </p:nvPr>
        </p:nvSpPr>
        <p:spPr>
          <a:xfrm>
            <a:off x="1193950" y="2041763"/>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24" name="Google Shape;724;p57"/>
          <p:cNvSpPr txBox="1"/>
          <p:nvPr>
            <p:ph idx="7" type="body"/>
          </p:nvPr>
        </p:nvSpPr>
        <p:spPr>
          <a:xfrm>
            <a:off x="3573598" y="4092520"/>
            <a:ext cx="1996800" cy="5355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25" name="Google Shape;725;p57"/>
          <p:cNvSpPr txBox="1"/>
          <p:nvPr>
            <p:ph idx="8" type="body"/>
          </p:nvPr>
        </p:nvSpPr>
        <p:spPr>
          <a:xfrm>
            <a:off x="5953250" y="4092419"/>
            <a:ext cx="1996800" cy="5355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26" name="Google Shape;726;p57"/>
          <p:cNvSpPr txBox="1"/>
          <p:nvPr>
            <p:ph idx="9" type="subTitle"/>
          </p:nvPr>
        </p:nvSpPr>
        <p:spPr>
          <a:xfrm>
            <a:off x="3573598" y="3758288"/>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27" name="Google Shape;727;p57"/>
          <p:cNvSpPr txBox="1"/>
          <p:nvPr>
            <p:ph idx="13" type="subTitle"/>
          </p:nvPr>
        </p:nvSpPr>
        <p:spPr>
          <a:xfrm>
            <a:off x="5953250" y="3758300"/>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728" name="Google Shape;728;p57"/>
          <p:cNvSpPr txBox="1"/>
          <p:nvPr>
            <p:ph idx="14" type="body"/>
          </p:nvPr>
        </p:nvSpPr>
        <p:spPr>
          <a:xfrm>
            <a:off x="1193950" y="4092520"/>
            <a:ext cx="1996800" cy="5355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729" name="Google Shape;729;p57"/>
          <p:cNvSpPr txBox="1"/>
          <p:nvPr>
            <p:ph idx="15" type="subTitle"/>
          </p:nvPr>
        </p:nvSpPr>
        <p:spPr>
          <a:xfrm>
            <a:off x="1193950" y="3758288"/>
            <a:ext cx="19968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grpSp>
        <p:nvGrpSpPr>
          <p:cNvPr id="730" name="Google Shape;730;p57"/>
          <p:cNvGrpSpPr/>
          <p:nvPr/>
        </p:nvGrpSpPr>
        <p:grpSpPr>
          <a:xfrm flipH="1">
            <a:off x="311082" y="3936264"/>
            <a:ext cx="597037" cy="926529"/>
            <a:chOff x="7686063" y="677323"/>
            <a:chExt cx="781666" cy="1213053"/>
          </a:xfrm>
        </p:grpSpPr>
        <p:sp>
          <p:nvSpPr>
            <p:cNvPr id="731" name="Google Shape;731;p57"/>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57"/>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57"/>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57"/>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57"/>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6" name="Google Shape;736;p57"/>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2">
    <p:spTree>
      <p:nvGrpSpPr>
        <p:cNvPr id="737" name="Shape 737"/>
        <p:cNvGrpSpPr/>
        <p:nvPr/>
      </p:nvGrpSpPr>
      <p:grpSpPr>
        <a:xfrm>
          <a:off x="0" y="0"/>
          <a:ext cx="0" cy="0"/>
          <a:chOff x="0" y="0"/>
          <a:chExt cx="0" cy="0"/>
        </a:xfrm>
      </p:grpSpPr>
      <p:sp>
        <p:nvSpPr>
          <p:cNvPr id="738" name="Google Shape;738;p58"/>
          <p:cNvSpPr txBox="1"/>
          <p:nvPr>
            <p:ph type="ctrTitle"/>
          </p:nvPr>
        </p:nvSpPr>
        <p:spPr>
          <a:xfrm>
            <a:off x="720000" y="586900"/>
            <a:ext cx="7704000" cy="1231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70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739" name="Google Shape;739;p58"/>
          <p:cNvSpPr txBox="1"/>
          <p:nvPr>
            <p:ph idx="1" type="subTitle"/>
          </p:nvPr>
        </p:nvSpPr>
        <p:spPr>
          <a:xfrm>
            <a:off x="2628900" y="1589350"/>
            <a:ext cx="3867300" cy="1725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40" name="Google Shape;740;p58"/>
          <p:cNvSpPr txBox="1"/>
          <p:nvPr/>
        </p:nvSpPr>
        <p:spPr>
          <a:xfrm>
            <a:off x="1889700" y="3633925"/>
            <a:ext cx="5364600" cy="6522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300"/>
              </a:spcBef>
              <a:spcAft>
                <a:spcPts val="0"/>
              </a:spcAft>
              <a:buClr>
                <a:srgbClr val="000000"/>
              </a:buClr>
              <a:buSzPts val="1200"/>
              <a:buFont typeface="Arial"/>
              <a:buNone/>
            </a:pPr>
            <a:r>
              <a:rPr b="1" i="0" lang="en-US" sz="1200" u="none" cap="none" strike="noStrike">
                <a:solidFill>
                  <a:schemeClr val="accent3"/>
                </a:solidFill>
                <a:latin typeface="Roboto"/>
                <a:ea typeface="Roboto"/>
                <a:cs typeface="Roboto"/>
                <a:sym typeface="Roboto"/>
              </a:rPr>
              <a:t>CREDITS:</a:t>
            </a:r>
            <a:r>
              <a:rPr b="0" i="0" lang="en-US" sz="1200" u="none" cap="none" strike="noStrike">
                <a:solidFill>
                  <a:schemeClr val="accent3"/>
                </a:solidFill>
                <a:latin typeface="Roboto"/>
                <a:ea typeface="Roboto"/>
                <a:cs typeface="Roboto"/>
                <a:sym typeface="Roboto"/>
              </a:rPr>
              <a:t> This presentation template was created by </a:t>
            </a:r>
            <a:r>
              <a:rPr b="1" i="0" lang="en-US" sz="1200" u="none" cap="none" strike="noStrike">
                <a:solidFill>
                  <a:schemeClr val="accent3"/>
                </a:solidFill>
                <a:uFill>
                  <a:noFill/>
                </a:uFill>
                <a:latin typeface="Roboto"/>
                <a:ea typeface="Roboto"/>
                <a:cs typeface="Roboto"/>
                <a:sym typeface="Roboto"/>
                <a:hlinkClick r:id="rId2">
                  <a:extLst>
                    <a:ext uri="{A12FA001-AC4F-418D-AE19-62706E023703}">
                      <ahyp:hlinkClr val="tx"/>
                    </a:ext>
                  </a:extLst>
                </a:hlinkClick>
              </a:rPr>
              <a:t>Slidesgo</a:t>
            </a:r>
            <a:r>
              <a:rPr b="0" i="0" lang="en-US" sz="1200" u="none" cap="none" strike="noStrike">
                <a:solidFill>
                  <a:schemeClr val="accent3"/>
                </a:solidFill>
                <a:latin typeface="Roboto"/>
                <a:ea typeface="Roboto"/>
                <a:cs typeface="Roboto"/>
                <a:sym typeface="Roboto"/>
              </a:rPr>
              <a:t>, including icons by </a:t>
            </a:r>
            <a:r>
              <a:rPr b="1" i="0" lang="en-US" sz="1200" u="none" cap="none" strike="noStrike">
                <a:solidFill>
                  <a:schemeClr val="accent3"/>
                </a:solidFill>
                <a:uFill>
                  <a:noFill/>
                </a:uFill>
                <a:latin typeface="Roboto"/>
                <a:ea typeface="Roboto"/>
                <a:cs typeface="Roboto"/>
                <a:sym typeface="Roboto"/>
                <a:hlinkClick r:id="rId3">
                  <a:extLst>
                    <a:ext uri="{A12FA001-AC4F-418D-AE19-62706E023703}">
                      <ahyp:hlinkClr val="tx"/>
                    </a:ext>
                  </a:extLst>
                </a:hlinkClick>
              </a:rPr>
              <a:t>Flaticon</a:t>
            </a:r>
            <a:r>
              <a:rPr b="0" i="0" lang="en-US" sz="1200" u="none" cap="none" strike="noStrike">
                <a:solidFill>
                  <a:schemeClr val="accent3"/>
                </a:solidFill>
                <a:latin typeface="Roboto"/>
                <a:ea typeface="Roboto"/>
                <a:cs typeface="Roboto"/>
                <a:sym typeface="Roboto"/>
              </a:rPr>
              <a:t>, and infographics &amp; images by</a:t>
            </a:r>
            <a:r>
              <a:rPr b="1" i="0" lang="en-US" sz="1200" u="none" cap="none" strike="noStrike">
                <a:solidFill>
                  <a:schemeClr val="accent3"/>
                </a:solidFill>
                <a:latin typeface="Roboto"/>
                <a:ea typeface="Roboto"/>
                <a:cs typeface="Roboto"/>
                <a:sym typeface="Roboto"/>
              </a:rPr>
              <a:t> </a:t>
            </a:r>
            <a:r>
              <a:rPr b="1" i="0" lang="en-US" sz="1200" u="none" cap="none" strike="noStrike">
                <a:solidFill>
                  <a:schemeClr val="accent3"/>
                </a:solidFill>
                <a:uFill>
                  <a:noFill/>
                </a:uFill>
                <a:latin typeface="Roboto"/>
                <a:ea typeface="Roboto"/>
                <a:cs typeface="Roboto"/>
                <a:sym typeface="Roboto"/>
                <a:hlinkClick r:id="rId4">
                  <a:extLst>
                    <a:ext uri="{A12FA001-AC4F-418D-AE19-62706E023703}">
                      <ahyp:hlinkClr val="tx"/>
                    </a:ext>
                  </a:extLst>
                </a:hlinkClick>
              </a:rPr>
              <a:t>Freepik</a:t>
            </a:r>
            <a:endParaRPr b="0" i="0" sz="1200" u="none" cap="none" strike="noStrike">
              <a:solidFill>
                <a:schemeClr val="accent3"/>
              </a:solidFill>
              <a:latin typeface="Roboto"/>
              <a:ea typeface="Roboto"/>
              <a:cs typeface="Roboto"/>
              <a:sym typeface="Roboto"/>
            </a:endParaRPr>
          </a:p>
        </p:txBody>
      </p:sp>
      <p:grpSp>
        <p:nvGrpSpPr>
          <p:cNvPr id="741" name="Google Shape;741;p58"/>
          <p:cNvGrpSpPr/>
          <p:nvPr/>
        </p:nvGrpSpPr>
        <p:grpSpPr>
          <a:xfrm flipH="1" rot="-5400000">
            <a:off x="7651901" y="3829880"/>
            <a:ext cx="598288" cy="911005"/>
            <a:chOff x="7686063" y="677323"/>
            <a:chExt cx="781666" cy="1190234"/>
          </a:xfrm>
        </p:grpSpPr>
        <p:sp>
          <p:nvSpPr>
            <p:cNvPr id="742" name="Google Shape;742;p58"/>
            <p:cNvSpPr/>
            <p:nvPr/>
          </p:nvSpPr>
          <p:spPr>
            <a:xfrm rot="-5400000">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58"/>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58"/>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58"/>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58"/>
            <p:cNvSpPr/>
            <p:nvPr/>
          </p:nvSpPr>
          <p:spPr>
            <a:xfrm rot="-4051685">
              <a:off x="7818735" y="1548808"/>
              <a:ext cx="211327" cy="319931"/>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7" name="Google Shape;747;p58"/>
          <p:cNvGrpSpPr/>
          <p:nvPr/>
        </p:nvGrpSpPr>
        <p:grpSpPr>
          <a:xfrm rot="5400000">
            <a:off x="888703" y="3824769"/>
            <a:ext cx="598288" cy="921227"/>
            <a:chOff x="7686063" y="677323"/>
            <a:chExt cx="781666" cy="1203589"/>
          </a:xfrm>
        </p:grpSpPr>
        <p:sp>
          <p:nvSpPr>
            <p:cNvPr id="748" name="Google Shape;748;p58"/>
            <p:cNvSpPr/>
            <p:nvPr/>
          </p:nvSpPr>
          <p:spPr>
            <a:xfrm rot="-5400000">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58"/>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58"/>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58"/>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58"/>
            <p:cNvSpPr/>
            <p:nvPr/>
          </p:nvSpPr>
          <p:spPr>
            <a:xfrm rot="-3574165">
              <a:off x="7818749" y="1548808"/>
              <a:ext cx="211318" cy="319949"/>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3" name="Google Shape;753;p58"/>
          <p:cNvGrpSpPr/>
          <p:nvPr/>
        </p:nvGrpSpPr>
        <p:grpSpPr>
          <a:xfrm rot="-6329544">
            <a:off x="521511" y="2105442"/>
            <a:ext cx="1881870" cy="1143342"/>
            <a:chOff x="4422200" y="1605489"/>
            <a:chExt cx="3671784" cy="2230815"/>
          </a:xfrm>
        </p:grpSpPr>
        <p:sp>
          <p:nvSpPr>
            <p:cNvPr id="754" name="Google Shape;754;p58"/>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58"/>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58"/>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58"/>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58"/>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58"/>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58"/>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58"/>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58"/>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58"/>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58"/>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58"/>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58"/>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58"/>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58"/>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58"/>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58"/>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58"/>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2" name="Google Shape;772;p58"/>
          <p:cNvGrpSpPr/>
          <p:nvPr/>
        </p:nvGrpSpPr>
        <p:grpSpPr>
          <a:xfrm flipH="1" rot="6743209">
            <a:off x="6655900" y="2105437"/>
            <a:ext cx="1881890" cy="1143354"/>
            <a:chOff x="4422200" y="1605489"/>
            <a:chExt cx="3671784" cy="2230815"/>
          </a:xfrm>
        </p:grpSpPr>
        <p:sp>
          <p:nvSpPr>
            <p:cNvPr id="773" name="Google Shape;773;p58"/>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58"/>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58"/>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58"/>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58"/>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58"/>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58"/>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58"/>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58"/>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58"/>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58"/>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58"/>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58"/>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58"/>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58"/>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58"/>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58"/>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58"/>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791" name="Shape 791"/>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4">
    <p:spTree>
      <p:nvGrpSpPr>
        <p:cNvPr id="792" name="Shape 792"/>
        <p:cNvGrpSpPr/>
        <p:nvPr/>
      </p:nvGrpSpPr>
      <p:grpSpPr>
        <a:xfrm>
          <a:off x="0" y="0"/>
          <a:ext cx="0" cy="0"/>
          <a:chOff x="0" y="0"/>
          <a:chExt cx="0" cy="0"/>
        </a:xfrm>
      </p:grpSpPr>
      <p:grpSp>
        <p:nvGrpSpPr>
          <p:cNvPr id="793" name="Google Shape;793;p60"/>
          <p:cNvGrpSpPr/>
          <p:nvPr/>
        </p:nvGrpSpPr>
        <p:grpSpPr>
          <a:xfrm>
            <a:off x="3709918" y="318648"/>
            <a:ext cx="904821" cy="611139"/>
            <a:chOff x="3709918" y="318648"/>
            <a:chExt cx="904821" cy="611139"/>
          </a:xfrm>
        </p:grpSpPr>
        <p:grpSp>
          <p:nvGrpSpPr>
            <p:cNvPr id="794" name="Google Shape;794;p60"/>
            <p:cNvGrpSpPr/>
            <p:nvPr/>
          </p:nvGrpSpPr>
          <p:grpSpPr>
            <a:xfrm flipH="1" rot="-5400000">
              <a:off x="3955439" y="270487"/>
              <a:ext cx="611138" cy="707461"/>
              <a:chOff x="1667110" y="1547045"/>
              <a:chExt cx="1047905" cy="1213693"/>
            </a:xfrm>
          </p:grpSpPr>
          <p:grpSp>
            <p:nvGrpSpPr>
              <p:cNvPr id="795" name="Google Shape;795;p60"/>
              <p:cNvGrpSpPr/>
              <p:nvPr/>
            </p:nvGrpSpPr>
            <p:grpSpPr>
              <a:xfrm>
                <a:off x="1667110" y="1547045"/>
                <a:ext cx="1047905" cy="922064"/>
                <a:chOff x="1627300" y="2234250"/>
                <a:chExt cx="500050" cy="440000"/>
              </a:xfrm>
            </p:grpSpPr>
            <p:sp>
              <p:nvSpPr>
                <p:cNvPr id="796" name="Google Shape;796;p60"/>
                <p:cNvSpPr/>
                <p:nvPr/>
              </p:nvSpPr>
              <p:spPr>
                <a:xfrm rot="-4336066">
                  <a:off x="1769541" y="2297078"/>
                  <a:ext cx="189957" cy="290011"/>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60"/>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60"/>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99" name="Google Shape;799;p60"/>
              <p:cNvSpPr/>
              <p:nvPr/>
            </p:nvSpPr>
            <p:spPr>
              <a:xfrm rot="-5567032">
                <a:off x="2009203" y="2471373"/>
                <a:ext cx="327224" cy="24022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0" name="Google Shape;800;p60"/>
            <p:cNvSpPr/>
            <p:nvPr/>
          </p:nvSpPr>
          <p:spPr>
            <a:xfrm flipH="1" rot="167132">
              <a:off x="3713209" y="323201"/>
              <a:ext cx="190766" cy="14008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1" name="Google Shape;801;p60"/>
          <p:cNvGrpSpPr/>
          <p:nvPr/>
        </p:nvGrpSpPr>
        <p:grpSpPr>
          <a:xfrm rot="5400000">
            <a:off x="3758080" y="4080488"/>
            <a:ext cx="611138" cy="707461"/>
            <a:chOff x="1667110" y="1547045"/>
            <a:chExt cx="1047905" cy="1213693"/>
          </a:xfrm>
        </p:grpSpPr>
        <p:grpSp>
          <p:nvGrpSpPr>
            <p:cNvPr id="802" name="Google Shape;802;p60"/>
            <p:cNvGrpSpPr/>
            <p:nvPr/>
          </p:nvGrpSpPr>
          <p:grpSpPr>
            <a:xfrm>
              <a:off x="1667110" y="1547045"/>
              <a:ext cx="1047905" cy="922064"/>
              <a:chOff x="1627300" y="2234250"/>
              <a:chExt cx="500050" cy="440000"/>
            </a:xfrm>
          </p:grpSpPr>
          <p:sp>
            <p:nvSpPr>
              <p:cNvPr id="803" name="Google Shape;803;p60"/>
              <p:cNvSpPr/>
              <p:nvPr/>
            </p:nvSpPr>
            <p:spPr>
              <a:xfrm rot="-4336066">
                <a:off x="1769541" y="2297078"/>
                <a:ext cx="189957" cy="290011"/>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60"/>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60"/>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6" name="Google Shape;806;p60"/>
            <p:cNvSpPr/>
            <p:nvPr/>
          </p:nvSpPr>
          <p:spPr>
            <a:xfrm rot="-5567032">
              <a:off x="2009203" y="2471373"/>
              <a:ext cx="327224" cy="24022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07" name="Google Shape;807;p60"/>
          <p:cNvSpPr/>
          <p:nvPr/>
        </p:nvSpPr>
        <p:spPr>
          <a:xfrm rot="-167132">
            <a:off x="4420684" y="4133201"/>
            <a:ext cx="190766" cy="14008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08" name="Google Shape;808;p60"/>
          <p:cNvGrpSpPr/>
          <p:nvPr/>
        </p:nvGrpSpPr>
        <p:grpSpPr>
          <a:xfrm rot="-2700000">
            <a:off x="227298" y="533706"/>
            <a:ext cx="1662179" cy="1009867"/>
            <a:chOff x="4422200" y="1605489"/>
            <a:chExt cx="3671784" cy="2230815"/>
          </a:xfrm>
        </p:grpSpPr>
        <p:sp>
          <p:nvSpPr>
            <p:cNvPr id="809" name="Google Shape;809;p60"/>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60"/>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60"/>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60"/>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60"/>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60"/>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60"/>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60"/>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60"/>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60"/>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60"/>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60"/>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60"/>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60"/>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60"/>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60"/>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60"/>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60"/>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27" name="Google Shape;827;p60"/>
          <p:cNvGrpSpPr/>
          <p:nvPr/>
        </p:nvGrpSpPr>
        <p:grpSpPr>
          <a:xfrm rot="8100000">
            <a:off x="7254512" y="3599943"/>
            <a:ext cx="1662179" cy="1009867"/>
            <a:chOff x="4422200" y="1605489"/>
            <a:chExt cx="3671784" cy="2230815"/>
          </a:xfrm>
        </p:grpSpPr>
        <p:sp>
          <p:nvSpPr>
            <p:cNvPr id="828" name="Google Shape;828;p60"/>
            <p:cNvSpPr/>
            <p:nvPr/>
          </p:nvSpPr>
          <p:spPr>
            <a:xfrm>
              <a:off x="4422200" y="1605489"/>
              <a:ext cx="1800986" cy="1664339"/>
            </a:xfrm>
            <a:custGeom>
              <a:rect b="b" l="l" r="r" t="t"/>
              <a:pathLst>
                <a:path extrusionOk="0" h="31083" w="33635">
                  <a:moveTo>
                    <a:pt x="4965" y="0"/>
                  </a:moveTo>
                  <a:cubicBezTo>
                    <a:pt x="3984" y="0"/>
                    <a:pt x="3162" y="351"/>
                    <a:pt x="2632" y="1160"/>
                  </a:cubicBezTo>
                  <a:cubicBezTo>
                    <a:pt x="0" y="5095"/>
                    <a:pt x="6592" y="9832"/>
                    <a:pt x="11003" y="12238"/>
                  </a:cubicBezTo>
                  <a:cubicBezTo>
                    <a:pt x="10357" y="12170"/>
                    <a:pt x="9768" y="12138"/>
                    <a:pt x="9233" y="12138"/>
                  </a:cubicBezTo>
                  <a:cubicBezTo>
                    <a:pt x="38" y="12138"/>
                    <a:pt x="6883" y="21641"/>
                    <a:pt x="15060" y="21641"/>
                  </a:cubicBezTo>
                  <a:cubicBezTo>
                    <a:pt x="15170" y="21641"/>
                    <a:pt x="15279" y="21640"/>
                    <a:pt x="15389" y="21636"/>
                  </a:cubicBezTo>
                  <a:lnTo>
                    <a:pt x="15389" y="21636"/>
                  </a:lnTo>
                  <a:cubicBezTo>
                    <a:pt x="3991" y="26299"/>
                    <a:pt x="14561" y="31082"/>
                    <a:pt x="25308" y="31082"/>
                  </a:cubicBezTo>
                  <a:cubicBezTo>
                    <a:pt x="27558" y="31082"/>
                    <a:pt x="29815" y="30872"/>
                    <a:pt x="31880" y="30408"/>
                  </a:cubicBezTo>
                  <a:lnTo>
                    <a:pt x="33108" y="29105"/>
                  </a:lnTo>
                  <a:cubicBezTo>
                    <a:pt x="33108" y="22213"/>
                    <a:pt x="33635" y="8228"/>
                    <a:pt x="28948" y="7626"/>
                  </a:cubicBezTo>
                  <a:cubicBezTo>
                    <a:pt x="28713" y="7570"/>
                    <a:pt x="28493" y="7544"/>
                    <a:pt x="28286" y="7544"/>
                  </a:cubicBezTo>
                  <a:cubicBezTo>
                    <a:pt x="26075" y="7544"/>
                    <a:pt x="25306" y="10519"/>
                    <a:pt x="24161" y="12238"/>
                  </a:cubicBezTo>
                  <a:cubicBezTo>
                    <a:pt x="24620" y="7630"/>
                    <a:pt x="21345" y="2528"/>
                    <a:pt x="18500" y="2528"/>
                  </a:cubicBezTo>
                  <a:cubicBezTo>
                    <a:pt x="16996" y="2528"/>
                    <a:pt x="15613" y="3952"/>
                    <a:pt x="14963" y="7626"/>
                  </a:cubicBezTo>
                  <a:cubicBezTo>
                    <a:pt x="13173" y="3835"/>
                    <a:pt x="8207" y="0"/>
                    <a:pt x="496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60"/>
            <p:cNvSpPr/>
            <p:nvPr/>
          </p:nvSpPr>
          <p:spPr>
            <a:xfrm>
              <a:off x="4899939" y="1950753"/>
              <a:ext cx="1248134" cy="1278976"/>
            </a:xfrm>
            <a:custGeom>
              <a:rect b="b" l="l" r="r" t="t"/>
              <a:pathLst>
                <a:path extrusionOk="0" h="23886" w="23310">
                  <a:moveTo>
                    <a:pt x="1" y="0"/>
                  </a:moveTo>
                  <a:cubicBezTo>
                    <a:pt x="1" y="0"/>
                    <a:pt x="352" y="376"/>
                    <a:pt x="928" y="1028"/>
                  </a:cubicBezTo>
                  <a:cubicBezTo>
                    <a:pt x="1229" y="1354"/>
                    <a:pt x="1580" y="1730"/>
                    <a:pt x="2006" y="2181"/>
                  </a:cubicBezTo>
                  <a:cubicBezTo>
                    <a:pt x="2206" y="2431"/>
                    <a:pt x="2432" y="2657"/>
                    <a:pt x="2657" y="2907"/>
                  </a:cubicBezTo>
                  <a:cubicBezTo>
                    <a:pt x="2883" y="3158"/>
                    <a:pt x="3159" y="3409"/>
                    <a:pt x="3409" y="3684"/>
                  </a:cubicBezTo>
                  <a:cubicBezTo>
                    <a:pt x="4462" y="4762"/>
                    <a:pt x="5715" y="5990"/>
                    <a:pt x="7043" y="7319"/>
                  </a:cubicBezTo>
                  <a:cubicBezTo>
                    <a:pt x="7695" y="7970"/>
                    <a:pt x="8397" y="8647"/>
                    <a:pt x="9073" y="9374"/>
                  </a:cubicBezTo>
                  <a:cubicBezTo>
                    <a:pt x="9399" y="9725"/>
                    <a:pt x="9750" y="10075"/>
                    <a:pt x="10101" y="10451"/>
                  </a:cubicBezTo>
                  <a:lnTo>
                    <a:pt x="10602" y="11003"/>
                  </a:lnTo>
                  <a:lnTo>
                    <a:pt x="10878" y="11253"/>
                  </a:lnTo>
                  <a:lnTo>
                    <a:pt x="10928" y="11329"/>
                  </a:lnTo>
                  <a:lnTo>
                    <a:pt x="10953" y="11379"/>
                  </a:lnTo>
                  <a:lnTo>
                    <a:pt x="11078" y="11504"/>
                  </a:lnTo>
                  <a:cubicBezTo>
                    <a:pt x="12407" y="13058"/>
                    <a:pt x="13760" y="14537"/>
                    <a:pt x="14988" y="15940"/>
                  </a:cubicBezTo>
                  <a:cubicBezTo>
                    <a:pt x="15590" y="16642"/>
                    <a:pt x="16166" y="17319"/>
                    <a:pt x="16692" y="17970"/>
                  </a:cubicBezTo>
                  <a:cubicBezTo>
                    <a:pt x="17219" y="18622"/>
                    <a:pt x="17695" y="19248"/>
                    <a:pt x="18096" y="19850"/>
                  </a:cubicBezTo>
                  <a:cubicBezTo>
                    <a:pt x="18522" y="20426"/>
                    <a:pt x="18873" y="20978"/>
                    <a:pt x="19149" y="21454"/>
                  </a:cubicBezTo>
                  <a:cubicBezTo>
                    <a:pt x="19299" y="21705"/>
                    <a:pt x="19399" y="21930"/>
                    <a:pt x="19525" y="22156"/>
                  </a:cubicBezTo>
                  <a:cubicBezTo>
                    <a:pt x="19625" y="22356"/>
                    <a:pt x="19700" y="22532"/>
                    <a:pt x="19775" y="22707"/>
                  </a:cubicBezTo>
                  <a:cubicBezTo>
                    <a:pt x="19850" y="22857"/>
                    <a:pt x="19901" y="22983"/>
                    <a:pt x="19951" y="23133"/>
                  </a:cubicBezTo>
                  <a:cubicBezTo>
                    <a:pt x="20026" y="23284"/>
                    <a:pt x="20051" y="23434"/>
                    <a:pt x="20101" y="23534"/>
                  </a:cubicBezTo>
                  <a:cubicBezTo>
                    <a:pt x="20176" y="23760"/>
                    <a:pt x="20226" y="23885"/>
                    <a:pt x="20226" y="23885"/>
                  </a:cubicBezTo>
                  <a:lnTo>
                    <a:pt x="23309" y="22632"/>
                  </a:lnTo>
                  <a:cubicBezTo>
                    <a:pt x="23309" y="22632"/>
                    <a:pt x="23259" y="22507"/>
                    <a:pt x="23159" y="22306"/>
                  </a:cubicBezTo>
                  <a:cubicBezTo>
                    <a:pt x="23109" y="22206"/>
                    <a:pt x="23058" y="22055"/>
                    <a:pt x="22983" y="21905"/>
                  </a:cubicBezTo>
                  <a:cubicBezTo>
                    <a:pt x="22908" y="21755"/>
                    <a:pt x="22783" y="21529"/>
                    <a:pt x="22657" y="21304"/>
                  </a:cubicBezTo>
                  <a:cubicBezTo>
                    <a:pt x="22582" y="21178"/>
                    <a:pt x="22507" y="21053"/>
                    <a:pt x="22432" y="20928"/>
                  </a:cubicBezTo>
                  <a:cubicBezTo>
                    <a:pt x="22382" y="20802"/>
                    <a:pt x="22281" y="20702"/>
                    <a:pt x="22206" y="20577"/>
                  </a:cubicBezTo>
                  <a:cubicBezTo>
                    <a:pt x="22056" y="20351"/>
                    <a:pt x="21880" y="20075"/>
                    <a:pt x="21680" y="19800"/>
                  </a:cubicBezTo>
                  <a:cubicBezTo>
                    <a:pt x="21304" y="19273"/>
                    <a:pt x="20853" y="18697"/>
                    <a:pt x="20327" y="18096"/>
                  </a:cubicBezTo>
                  <a:cubicBezTo>
                    <a:pt x="19800" y="17519"/>
                    <a:pt x="19224" y="16892"/>
                    <a:pt x="18622" y="16266"/>
                  </a:cubicBezTo>
                  <a:cubicBezTo>
                    <a:pt x="17996" y="15639"/>
                    <a:pt x="17319" y="15013"/>
                    <a:pt x="16617" y="14361"/>
                  </a:cubicBezTo>
                  <a:cubicBezTo>
                    <a:pt x="15239" y="13058"/>
                    <a:pt x="13735" y="11730"/>
                    <a:pt x="12306" y="10376"/>
                  </a:cubicBezTo>
                  <a:lnTo>
                    <a:pt x="12156" y="10251"/>
                  </a:lnTo>
                  <a:lnTo>
                    <a:pt x="12056" y="10151"/>
                  </a:lnTo>
                  <a:lnTo>
                    <a:pt x="12006" y="10075"/>
                  </a:lnTo>
                  <a:lnTo>
                    <a:pt x="11705" y="9850"/>
                  </a:lnTo>
                  <a:lnTo>
                    <a:pt x="11129" y="9349"/>
                  </a:lnTo>
                  <a:cubicBezTo>
                    <a:pt x="10753" y="9023"/>
                    <a:pt x="10377" y="8697"/>
                    <a:pt x="10001" y="8396"/>
                  </a:cubicBezTo>
                  <a:cubicBezTo>
                    <a:pt x="9249" y="7745"/>
                    <a:pt x="8497" y="7118"/>
                    <a:pt x="7770" y="6542"/>
                  </a:cubicBezTo>
                  <a:cubicBezTo>
                    <a:pt x="6291" y="5364"/>
                    <a:pt x="4938" y="4236"/>
                    <a:pt x="3760" y="3308"/>
                  </a:cubicBezTo>
                  <a:cubicBezTo>
                    <a:pt x="3484" y="3058"/>
                    <a:pt x="3184" y="2832"/>
                    <a:pt x="2933" y="2607"/>
                  </a:cubicBezTo>
                  <a:cubicBezTo>
                    <a:pt x="2682" y="2381"/>
                    <a:pt x="2432" y="2181"/>
                    <a:pt x="2206" y="1980"/>
                  </a:cubicBezTo>
                  <a:cubicBezTo>
                    <a:pt x="1755" y="1554"/>
                    <a:pt x="1354" y="1203"/>
                    <a:pt x="1028" y="928"/>
                  </a:cubicBezTo>
                  <a:cubicBezTo>
                    <a:pt x="377" y="326"/>
                    <a:pt x="1" y="0"/>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60"/>
            <p:cNvSpPr/>
            <p:nvPr/>
          </p:nvSpPr>
          <p:spPr>
            <a:xfrm>
              <a:off x="5458212" y="2008421"/>
              <a:ext cx="77908" cy="495291"/>
            </a:xfrm>
            <a:custGeom>
              <a:rect b="b" l="l" r="r" t="t"/>
              <a:pathLst>
                <a:path extrusionOk="0" h="9250" w="1455">
                  <a:moveTo>
                    <a:pt x="176" y="1"/>
                  </a:moveTo>
                  <a:cubicBezTo>
                    <a:pt x="176" y="1"/>
                    <a:pt x="151" y="577"/>
                    <a:pt x="101" y="1429"/>
                  </a:cubicBezTo>
                  <a:cubicBezTo>
                    <a:pt x="76" y="1881"/>
                    <a:pt x="51" y="2382"/>
                    <a:pt x="26" y="2933"/>
                  </a:cubicBezTo>
                  <a:cubicBezTo>
                    <a:pt x="26" y="3460"/>
                    <a:pt x="26" y="4036"/>
                    <a:pt x="1" y="4612"/>
                  </a:cubicBezTo>
                  <a:cubicBezTo>
                    <a:pt x="26" y="5214"/>
                    <a:pt x="26" y="5790"/>
                    <a:pt x="51" y="6342"/>
                  </a:cubicBezTo>
                  <a:cubicBezTo>
                    <a:pt x="51" y="6617"/>
                    <a:pt x="51" y="6868"/>
                    <a:pt x="76" y="7119"/>
                  </a:cubicBezTo>
                  <a:cubicBezTo>
                    <a:pt x="76" y="7369"/>
                    <a:pt x="101" y="7595"/>
                    <a:pt x="126" y="7820"/>
                  </a:cubicBezTo>
                  <a:cubicBezTo>
                    <a:pt x="176" y="8673"/>
                    <a:pt x="226" y="9249"/>
                    <a:pt x="226" y="9249"/>
                  </a:cubicBezTo>
                  <a:lnTo>
                    <a:pt x="1454" y="9099"/>
                  </a:lnTo>
                  <a:cubicBezTo>
                    <a:pt x="1454" y="9099"/>
                    <a:pt x="1329" y="8522"/>
                    <a:pt x="1154" y="7670"/>
                  </a:cubicBezTo>
                  <a:cubicBezTo>
                    <a:pt x="1129" y="7470"/>
                    <a:pt x="1078" y="7244"/>
                    <a:pt x="1028" y="6993"/>
                  </a:cubicBezTo>
                  <a:cubicBezTo>
                    <a:pt x="953" y="6743"/>
                    <a:pt x="928" y="6492"/>
                    <a:pt x="903" y="6242"/>
                  </a:cubicBezTo>
                  <a:cubicBezTo>
                    <a:pt x="803" y="5715"/>
                    <a:pt x="728" y="5139"/>
                    <a:pt x="627" y="4587"/>
                  </a:cubicBezTo>
                  <a:cubicBezTo>
                    <a:pt x="552" y="4011"/>
                    <a:pt x="502" y="3434"/>
                    <a:pt x="427" y="2908"/>
                  </a:cubicBezTo>
                  <a:cubicBezTo>
                    <a:pt x="352" y="2382"/>
                    <a:pt x="327" y="1881"/>
                    <a:pt x="302" y="1429"/>
                  </a:cubicBezTo>
                  <a:cubicBezTo>
                    <a:pt x="226" y="577"/>
                    <a:pt x="176" y="1"/>
                    <a:pt x="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60"/>
            <p:cNvSpPr/>
            <p:nvPr/>
          </p:nvSpPr>
          <p:spPr>
            <a:xfrm>
              <a:off x="5834000" y="2378851"/>
              <a:ext cx="100718" cy="463004"/>
            </a:xfrm>
            <a:custGeom>
              <a:rect b="b" l="l" r="r" t="t"/>
              <a:pathLst>
                <a:path extrusionOk="0" h="8647" w="1881">
                  <a:moveTo>
                    <a:pt x="1830" y="0"/>
                  </a:moveTo>
                  <a:cubicBezTo>
                    <a:pt x="1830" y="0"/>
                    <a:pt x="1730" y="527"/>
                    <a:pt x="1579" y="1329"/>
                  </a:cubicBezTo>
                  <a:cubicBezTo>
                    <a:pt x="1504" y="1730"/>
                    <a:pt x="1429" y="2181"/>
                    <a:pt x="1329" y="2682"/>
                  </a:cubicBezTo>
                  <a:cubicBezTo>
                    <a:pt x="1253" y="3183"/>
                    <a:pt x="1153" y="3710"/>
                    <a:pt x="1028" y="4211"/>
                  </a:cubicBezTo>
                  <a:cubicBezTo>
                    <a:pt x="903" y="4737"/>
                    <a:pt x="802" y="5263"/>
                    <a:pt x="677" y="5740"/>
                  </a:cubicBezTo>
                  <a:cubicBezTo>
                    <a:pt x="552" y="6241"/>
                    <a:pt x="426" y="6692"/>
                    <a:pt x="326" y="7068"/>
                  </a:cubicBezTo>
                  <a:cubicBezTo>
                    <a:pt x="126" y="7845"/>
                    <a:pt x="0" y="8371"/>
                    <a:pt x="0" y="8371"/>
                  </a:cubicBezTo>
                  <a:lnTo>
                    <a:pt x="1654" y="8647"/>
                  </a:lnTo>
                  <a:cubicBezTo>
                    <a:pt x="1654" y="8647"/>
                    <a:pt x="1680" y="8095"/>
                    <a:pt x="1730" y="7293"/>
                  </a:cubicBezTo>
                  <a:cubicBezTo>
                    <a:pt x="1755" y="6892"/>
                    <a:pt x="1780" y="6416"/>
                    <a:pt x="1805" y="5915"/>
                  </a:cubicBezTo>
                  <a:cubicBezTo>
                    <a:pt x="1830" y="5414"/>
                    <a:pt x="1830" y="4862"/>
                    <a:pt x="1855" y="4311"/>
                  </a:cubicBezTo>
                  <a:cubicBezTo>
                    <a:pt x="1880" y="3785"/>
                    <a:pt x="1880" y="3233"/>
                    <a:pt x="1855" y="2732"/>
                  </a:cubicBezTo>
                  <a:cubicBezTo>
                    <a:pt x="1855" y="2231"/>
                    <a:pt x="1855" y="1755"/>
                    <a:pt x="1855" y="1354"/>
                  </a:cubicBezTo>
                  <a:cubicBezTo>
                    <a:pt x="1830" y="552"/>
                    <a:pt x="1830" y="0"/>
                    <a:pt x="183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60"/>
            <p:cNvSpPr/>
            <p:nvPr/>
          </p:nvSpPr>
          <p:spPr>
            <a:xfrm>
              <a:off x="4917395" y="2432504"/>
              <a:ext cx="586478" cy="127544"/>
            </a:xfrm>
            <a:custGeom>
              <a:rect b="b" l="l" r="r" t="t"/>
              <a:pathLst>
                <a:path extrusionOk="0" h="2382" w="10953">
                  <a:moveTo>
                    <a:pt x="0" y="1"/>
                  </a:moveTo>
                  <a:cubicBezTo>
                    <a:pt x="1" y="1"/>
                    <a:pt x="677" y="151"/>
                    <a:pt x="1680" y="402"/>
                  </a:cubicBezTo>
                  <a:cubicBezTo>
                    <a:pt x="2181" y="502"/>
                    <a:pt x="2782" y="652"/>
                    <a:pt x="3409" y="803"/>
                  </a:cubicBezTo>
                  <a:cubicBezTo>
                    <a:pt x="4036" y="928"/>
                    <a:pt x="4712" y="1103"/>
                    <a:pt x="5389" y="1254"/>
                  </a:cubicBezTo>
                  <a:cubicBezTo>
                    <a:pt x="8071" y="1805"/>
                    <a:pt x="10752" y="2382"/>
                    <a:pt x="10752" y="2382"/>
                  </a:cubicBezTo>
                  <a:lnTo>
                    <a:pt x="10953" y="1129"/>
                  </a:lnTo>
                  <a:cubicBezTo>
                    <a:pt x="10953" y="1129"/>
                    <a:pt x="8196" y="878"/>
                    <a:pt x="5464" y="627"/>
                  </a:cubicBezTo>
                  <a:cubicBezTo>
                    <a:pt x="4787" y="552"/>
                    <a:pt x="4111" y="477"/>
                    <a:pt x="3459" y="402"/>
                  </a:cubicBezTo>
                  <a:cubicBezTo>
                    <a:pt x="2833" y="327"/>
                    <a:pt x="2231" y="251"/>
                    <a:pt x="1730" y="201"/>
                  </a:cubicBezTo>
                  <a:cubicBezTo>
                    <a:pt x="702" y="76"/>
                    <a:pt x="1" y="1"/>
                    <a:pt x="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60"/>
            <p:cNvSpPr/>
            <p:nvPr/>
          </p:nvSpPr>
          <p:spPr>
            <a:xfrm>
              <a:off x="5252916" y="2829760"/>
              <a:ext cx="603934" cy="107411"/>
            </a:xfrm>
            <a:custGeom>
              <a:rect b="b" l="l" r="r" t="t"/>
              <a:pathLst>
                <a:path extrusionOk="0" h="2006" w="11279">
                  <a:moveTo>
                    <a:pt x="11053" y="0"/>
                  </a:moveTo>
                  <a:cubicBezTo>
                    <a:pt x="11053" y="0"/>
                    <a:pt x="10376" y="151"/>
                    <a:pt x="9324" y="376"/>
                  </a:cubicBezTo>
                  <a:cubicBezTo>
                    <a:pt x="8822" y="502"/>
                    <a:pt x="8221" y="627"/>
                    <a:pt x="7569" y="752"/>
                  </a:cubicBezTo>
                  <a:cubicBezTo>
                    <a:pt x="6943" y="878"/>
                    <a:pt x="6241" y="1003"/>
                    <a:pt x="5564" y="1128"/>
                  </a:cubicBezTo>
                  <a:cubicBezTo>
                    <a:pt x="4862" y="1253"/>
                    <a:pt x="4186" y="1379"/>
                    <a:pt x="3534" y="1479"/>
                  </a:cubicBezTo>
                  <a:cubicBezTo>
                    <a:pt x="3208" y="1529"/>
                    <a:pt x="2882" y="1579"/>
                    <a:pt x="2582" y="1629"/>
                  </a:cubicBezTo>
                  <a:cubicBezTo>
                    <a:pt x="2281" y="1654"/>
                    <a:pt x="2005" y="1705"/>
                    <a:pt x="1755" y="1730"/>
                  </a:cubicBezTo>
                  <a:cubicBezTo>
                    <a:pt x="702" y="1855"/>
                    <a:pt x="0" y="1930"/>
                    <a:pt x="0" y="1930"/>
                  </a:cubicBezTo>
                  <a:cubicBezTo>
                    <a:pt x="0" y="1930"/>
                    <a:pt x="702" y="1955"/>
                    <a:pt x="1755" y="1980"/>
                  </a:cubicBezTo>
                  <a:cubicBezTo>
                    <a:pt x="2030" y="2005"/>
                    <a:pt x="2306" y="2005"/>
                    <a:pt x="2607" y="2005"/>
                  </a:cubicBezTo>
                  <a:lnTo>
                    <a:pt x="3559" y="2005"/>
                  </a:lnTo>
                  <a:cubicBezTo>
                    <a:pt x="4236" y="1980"/>
                    <a:pt x="4938" y="1980"/>
                    <a:pt x="5639" y="1980"/>
                  </a:cubicBezTo>
                  <a:cubicBezTo>
                    <a:pt x="6341" y="1930"/>
                    <a:pt x="7068" y="1905"/>
                    <a:pt x="7720" y="1880"/>
                  </a:cubicBezTo>
                  <a:cubicBezTo>
                    <a:pt x="8396" y="1855"/>
                    <a:pt x="8998" y="1830"/>
                    <a:pt x="9524" y="1780"/>
                  </a:cubicBezTo>
                  <a:cubicBezTo>
                    <a:pt x="10577" y="1705"/>
                    <a:pt x="11278" y="1654"/>
                    <a:pt x="11278" y="1654"/>
                  </a:cubicBezTo>
                  <a:lnTo>
                    <a:pt x="11053"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60"/>
            <p:cNvSpPr/>
            <p:nvPr/>
          </p:nvSpPr>
          <p:spPr>
            <a:xfrm>
              <a:off x="6292944" y="1605489"/>
              <a:ext cx="1801040" cy="1664339"/>
            </a:xfrm>
            <a:custGeom>
              <a:rect b="b" l="l" r="r" t="t"/>
              <a:pathLst>
                <a:path extrusionOk="0" h="31083" w="33636">
                  <a:moveTo>
                    <a:pt x="28670" y="0"/>
                  </a:moveTo>
                  <a:cubicBezTo>
                    <a:pt x="25428" y="0"/>
                    <a:pt x="20462" y="3835"/>
                    <a:pt x="18673" y="7626"/>
                  </a:cubicBezTo>
                  <a:cubicBezTo>
                    <a:pt x="18023" y="3952"/>
                    <a:pt x="16642" y="2528"/>
                    <a:pt x="15143" y="2528"/>
                  </a:cubicBezTo>
                  <a:cubicBezTo>
                    <a:pt x="12304" y="2528"/>
                    <a:pt x="9040" y="7630"/>
                    <a:pt x="9500" y="12238"/>
                  </a:cubicBezTo>
                  <a:cubicBezTo>
                    <a:pt x="8354" y="10519"/>
                    <a:pt x="7564" y="7544"/>
                    <a:pt x="5350" y="7544"/>
                  </a:cubicBezTo>
                  <a:cubicBezTo>
                    <a:pt x="5142" y="7544"/>
                    <a:pt x="4922" y="7570"/>
                    <a:pt x="4688" y="7626"/>
                  </a:cubicBezTo>
                  <a:cubicBezTo>
                    <a:pt x="1" y="8228"/>
                    <a:pt x="527" y="22213"/>
                    <a:pt x="527" y="29105"/>
                  </a:cubicBezTo>
                  <a:lnTo>
                    <a:pt x="1755" y="30408"/>
                  </a:lnTo>
                  <a:cubicBezTo>
                    <a:pt x="3820" y="30872"/>
                    <a:pt x="6079" y="31082"/>
                    <a:pt x="8330" y="31082"/>
                  </a:cubicBezTo>
                  <a:cubicBezTo>
                    <a:pt x="19082" y="31082"/>
                    <a:pt x="29670" y="26299"/>
                    <a:pt x="18272" y="21636"/>
                  </a:cubicBezTo>
                  <a:lnTo>
                    <a:pt x="18272" y="21636"/>
                  </a:lnTo>
                  <a:cubicBezTo>
                    <a:pt x="18376" y="21639"/>
                    <a:pt x="18480" y="21641"/>
                    <a:pt x="18584" y="21641"/>
                  </a:cubicBezTo>
                  <a:cubicBezTo>
                    <a:pt x="22675" y="21641"/>
                    <a:pt x="26432" y="19270"/>
                    <a:pt x="28021" y="16874"/>
                  </a:cubicBezTo>
                  <a:cubicBezTo>
                    <a:pt x="29593" y="14516"/>
                    <a:pt x="29012" y="12138"/>
                    <a:pt x="24420" y="12138"/>
                  </a:cubicBezTo>
                  <a:cubicBezTo>
                    <a:pt x="23887" y="12138"/>
                    <a:pt x="23301" y="12170"/>
                    <a:pt x="22658" y="12238"/>
                  </a:cubicBezTo>
                  <a:cubicBezTo>
                    <a:pt x="27044" y="9832"/>
                    <a:pt x="33635" y="5095"/>
                    <a:pt x="31003" y="1160"/>
                  </a:cubicBezTo>
                  <a:cubicBezTo>
                    <a:pt x="30474" y="351"/>
                    <a:pt x="29651" y="0"/>
                    <a:pt x="286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60"/>
            <p:cNvSpPr/>
            <p:nvPr/>
          </p:nvSpPr>
          <p:spPr>
            <a:xfrm>
              <a:off x="6360038" y="1950753"/>
              <a:ext cx="1248134" cy="1278976"/>
            </a:xfrm>
            <a:custGeom>
              <a:rect b="b" l="l" r="r" t="t"/>
              <a:pathLst>
                <a:path extrusionOk="0" h="23886" w="23310">
                  <a:moveTo>
                    <a:pt x="23309" y="0"/>
                  </a:moveTo>
                  <a:cubicBezTo>
                    <a:pt x="23309" y="0"/>
                    <a:pt x="22958" y="326"/>
                    <a:pt x="22282" y="928"/>
                  </a:cubicBezTo>
                  <a:cubicBezTo>
                    <a:pt x="21956" y="1203"/>
                    <a:pt x="21580" y="1554"/>
                    <a:pt x="21129" y="1980"/>
                  </a:cubicBezTo>
                  <a:cubicBezTo>
                    <a:pt x="20903" y="2181"/>
                    <a:pt x="20653" y="2381"/>
                    <a:pt x="20402" y="2607"/>
                  </a:cubicBezTo>
                  <a:cubicBezTo>
                    <a:pt x="20126" y="2832"/>
                    <a:pt x="19851" y="3058"/>
                    <a:pt x="19550" y="3308"/>
                  </a:cubicBezTo>
                  <a:cubicBezTo>
                    <a:pt x="18397" y="4236"/>
                    <a:pt x="17044" y="5364"/>
                    <a:pt x="15565" y="6542"/>
                  </a:cubicBezTo>
                  <a:cubicBezTo>
                    <a:pt x="14838" y="7118"/>
                    <a:pt x="14061" y="7745"/>
                    <a:pt x="13334" y="8396"/>
                  </a:cubicBezTo>
                  <a:cubicBezTo>
                    <a:pt x="12958" y="8697"/>
                    <a:pt x="12582" y="9023"/>
                    <a:pt x="12181" y="9349"/>
                  </a:cubicBezTo>
                  <a:lnTo>
                    <a:pt x="11630" y="9850"/>
                  </a:lnTo>
                  <a:lnTo>
                    <a:pt x="11329" y="10075"/>
                  </a:lnTo>
                  <a:lnTo>
                    <a:pt x="11254" y="10151"/>
                  </a:lnTo>
                  <a:lnTo>
                    <a:pt x="11154" y="10251"/>
                  </a:lnTo>
                  <a:lnTo>
                    <a:pt x="11029" y="10376"/>
                  </a:lnTo>
                  <a:cubicBezTo>
                    <a:pt x="9600" y="11730"/>
                    <a:pt x="8096" y="13058"/>
                    <a:pt x="6693" y="14361"/>
                  </a:cubicBezTo>
                  <a:cubicBezTo>
                    <a:pt x="6016" y="15013"/>
                    <a:pt x="5339" y="15639"/>
                    <a:pt x="4713" y="16266"/>
                  </a:cubicBezTo>
                  <a:cubicBezTo>
                    <a:pt x="4086" y="16892"/>
                    <a:pt x="3510" y="17519"/>
                    <a:pt x="3008" y="18096"/>
                  </a:cubicBezTo>
                  <a:cubicBezTo>
                    <a:pt x="2482" y="18697"/>
                    <a:pt x="2031" y="19273"/>
                    <a:pt x="1630" y="19800"/>
                  </a:cubicBezTo>
                  <a:cubicBezTo>
                    <a:pt x="1430" y="20075"/>
                    <a:pt x="1279" y="20351"/>
                    <a:pt x="1104" y="20577"/>
                  </a:cubicBezTo>
                  <a:cubicBezTo>
                    <a:pt x="1029" y="20702"/>
                    <a:pt x="953" y="20802"/>
                    <a:pt x="878" y="20928"/>
                  </a:cubicBezTo>
                  <a:cubicBezTo>
                    <a:pt x="803" y="21053"/>
                    <a:pt x="753" y="21178"/>
                    <a:pt x="678" y="21304"/>
                  </a:cubicBezTo>
                  <a:cubicBezTo>
                    <a:pt x="552" y="21529"/>
                    <a:pt x="427" y="21755"/>
                    <a:pt x="352" y="21905"/>
                  </a:cubicBezTo>
                  <a:cubicBezTo>
                    <a:pt x="277" y="22055"/>
                    <a:pt x="201" y="22206"/>
                    <a:pt x="176" y="22306"/>
                  </a:cubicBezTo>
                  <a:cubicBezTo>
                    <a:pt x="76" y="22507"/>
                    <a:pt x="1" y="22632"/>
                    <a:pt x="1" y="22632"/>
                  </a:cubicBezTo>
                  <a:lnTo>
                    <a:pt x="3109" y="23885"/>
                  </a:lnTo>
                  <a:cubicBezTo>
                    <a:pt x="3109" y="23885"/>
                    <a:pt x="3159" y="23760"/>
                    <a:pt x="3234" y="23534"/>
                  </a:cubicBezTo>
                  <a:cubicBezTo>
                    <a:pt x="3259" y="23434"/>
                    <a:pt x="3309" y="23284"/>
                    <a:pt x="3359" y="23133"/>
                  </a:cubicBezTo>
                  <a:cubicBezTo>
                    <a:pt x="3435" y="22983"/>
                    <a:pt x="3485" y="22857"/>
                    <a:pt x="3560" y="22707"/>
                  </a:cubicBezTo>
                  <a:cubicBezTo>
                    <a:pt x="3610" y="22532"/>
                    <a:pt x="3685" y="22356"/>
                    <a:pt x="3811" y="22156"/>
                  </a:cubicBezTo>
                  <a:cubicBezTo>
                    <a:pt x="3936" y="21930"/>
                    <a:pt x="4036" y="21705"/>
                    <a:pt x="4186" y="21454"/>
                  </a:cubicBezTo>
                  <a:cubicBezTo>
                    <a:pt x="4462" y="20978"/>
                    <a:pt x="4813" y="20426"/>
                    <a:pt x="5214" y="19850"/>
                  </a:cubicBezTo>
                  <a:cubicBezTo>
                    <a:pt x="5640" y="19248"/>
                    <a:pt x="6091" y="18622"/>
                    <a:pt x="6643" y="17970"/>
                  </a:cubicBezTo>
                  <a:cubicBezTo>
                    <a:pt x="7144" y="17319"/>
                    <a:pt x="7745" y="16642"/>
                    <a:pt x="8347" y="15940"/>
                  </a:cubicBezTo>
                  <a:cubicBezTo>
                    <a:pt x="9550" y="14537"/>
                    <a:pt x="10928" y="13058"/>
                    <a:pt x="12232" y="11504"/>
                  </a:cubicBezTo>
                  <a:lnTo>
                    <a:pt x="12357" y="11379"/>
                  </a:lnTo>
                  <a:lnTo>
                    <a:pt x="12407" y="11329"/>
                  </a:lnTo>
                  <a:lnTo>
                    <a:pt x="12457" y="11253"/>
                  </a:lnTo>
                  <a:lnTo>
                    <a:pt x="12708" y="11003"/>
                  </a:lnTo>
                  <a:lnTo>
                    <a:pt x="13234" y="10451"/>
                  </a:lnTo>
                  <a:cubicBezTo>
                    <a:pt x="13585" y="10075"/>
                    <a:pt x="13911" y="9725"/>
                    <a:pt x="14262" y="9374"/>
                  </a:cubicBezTo>
                  <a:cubicBezTo>
                    <a:pt x="14938" y="8647"/>
                    <a:pt x="15615" y="7970"/>
                    <a:pt x="16292" y="7319"/>
                  </a:cubicBezTo>
                  <a:cubicBezTo>
                    <a:pt x="17620" y="5990"/>
                    <a:pt x="18848" y="4762"/>
                    <a:pt x="19926" y="3684"/>
                  </a:cubicBezTo>
                  <a:cubicBezTo>
                    <a:pt x="20177" y="3409"/>
                    <a:pt x="20427" y="3158"/>
                    <a:pt x="20678" y="2907"/>
                  </a:cubicBezTo>
                  <a:cubicBezTo>
                    <a:pt x="20903" y="2657"/>
                    <a:pt x="21129" y="2431"/>
                    <a:pt x="21329" y="2181"/>
                  </a:cubicBezTo>
                  <a:cubicBezTo>
                    <a:pt x="21755" y="1730"/>
                    <a:pt x="22106" y="1354"/>
                    <a:pt x="22407" y="1028"/>
                  </a:cubicBezTo>
                  <a:cubicBezTo>
                    <a:pt x="22983" y="376"/>
                    <a:pt x="23309" y="0"/>
                    <a:pt x="2330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60"/>
            <p:cNvSpPr/>
            <p:nvPr/>
          </p:nvSpPr>
          <p:spPr>
            <a:xfrm>
              <a:off x="6973356" y="2008421"/>
              <a:ext cx="94025" cy="496630"/>
            </a:xfrm>
            <a:custGeom>
              <a:rect b="b" l="l" r="r" t="t"/>
              <a:pathLst>
                <a:path extrusionOk="0" h="9275" w="1756">
                  <a:moveTo>
                    <a:pt x="1705" y="1"/>
                  </a:moveTo>
                  <a:cubicBezTo>
                    <a:pt x="1705" y="1"/>
                    <a:pt x="1630" y="577"/>
                    <a:pt x="1529" y="1429"/>
                  </a:cubicBezTo>
                  <a:cubicBezTo>
                    <a:pt x="1504" y="1655"/>
                    <a:pt x="1479" y="1881"/>
                    <a:pt x="1454" y="2131"/>
                  </a:cubicBezTo>
                  <a:cubicBezTo>
                    <a:pt x="1429" y="2382"/>
                    <a:pt x="1379" y="2632"/>
                    <a:pt x="1329" y="2908"/>
                  </a:cubicBezTo>
                  <a:cubicBezTo>
                    <a:pt x="1229" y="3434"/>
                    <a:pt x="1128" y="4011"/>
                    <a:pt x="1028" y="4562"/>
                  </a:cubicBezTo>
                  <a:cubicBezTo>
                    <a:pt x="778" y="5690"/>
                    <a:pt x="527" y="6818"/>
                    <a:pt x="326" y="7670"/>
                  </a:cubicBezTo>
                  <a:cubicBezTo>
                    <a:pt x="126" y="8497"/>
                    <a:pt x="1" y="9074"/>
                    <a:pt x="1" y="9074"/>
                  </a:cubicBezTo>
                  <a:lnTo>
                    <a:pt x="1229" y="9274"/>
                  </a:lnTo>
                  <a:cubicBezTo>
                    <a:pt x="1229" y="9274"/>
                    <a:pt x="1279" y="8698"/>
                    <a:pt x="1379" y="7846"/>
                  </a:cubicBezTo>
                  <a:cubicBezTo>
                    <a:pt x="1454" y="6968"/>
                    <a:pt x="1555" y="5815"/>
                    <a:pt x="1655" y="4637"/>
                  </a:cubicBezTo>
                  <a:cubicBezTo>
                    <a:pt x="1680" y="4061"/>
                    <a:pt x="1705" y="3485"/>
                    <a:pt x="1730" y="2933"/>
                  </a:cubicBezTo>
                  <a:cubicBezTo>
                    <a:pt x="1730" y="2658"/>
                    <a:pt x="1755" y="2407"/>
                    <a:pt x="1755" y="2156"/>
                  </a:cubicBezTo>
                  <a:cubicBezTo>
                    <a:pt x="1730" y="1906"/>
                    <a:pt x="1730" y="1680"/>
                    <a:pt x="1730" y="1455"/>
                  </a:cubicBezTo>
                  <a:cubicBezTo>
                    <a:pt x="1705" y="577"/>
                    <a:pt x="1705" y="1"/>
                    <a:pt x="17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60"/>
            <p:cNvSpPr/>
            <p:nvPr/>
          </p:nvSpPr>
          <p:spPr>
            <a:xfrm>
              <a:off x="6576150" y="2334569"/>
              <a:ext cx="99326" cy="507285"/>
            </a:xfrm>
            <a:custGeom>
              <a:rect b="b" l="l" r="r" t="t"/>
              <a:pathLst>
                <a:path extrusionOk="0" h="9474" w="1855">
                  <a:moveTo>
                    <a:pt x="25" y="0"/>
                  </a:moveTo>
                  <a:cubicBezTo>
                    <a:pt x="25" y="0"/>
                    <a:pt x="0" y="2356"/>
                    <a:pt x="0" y="4712"/>
                  </a:cubicBezTo>
                  <a:cubicBezTo>
                    <a:pt x="25" y="5313"/>
                    <a:pt x="25" y="5915"/>
                    <a:pt x="50" y="6466"/>
                  </a:cubicBezTo>
                  <a:cubicBezTo>
                    <a:pt x="50" y="6742"/>
                    <a:pt x="50" y="7018"/>
                    <a:pt x="75" y="7268"/>
                  </a:cubicBezTo>
                  <a:cubicBezTo>
                    <a:pt x="75" y="7519"/>
                    <a:pt x="100" y="7770"/>
                    <a:pt x="100" y="7995"/>
                  </a:cubicBezTo>
                  <a:cubicBezTo>
                    <a:pt x="176" y="8872"/>
                    <a:pt x="201" y="9474"/>
                    <a:pt x="201" y="9474"/>
                  </a:cubicBezTo>
                  <a:lnTo>
                    <a:pt x="1855" y="9198"/>
                  </a:lnTo>
                  <a:cubicBezTo>
                    <a:pt x="1855" y="9198"/>
                    <a:pt x="1704" y="8647"/>
                    <a:pt x="1504" y="7770"/>
                  </a:cubicBezTo>
                  <a:cubicBezTo>
                    <a:pt x="1454" y="7569"/>
                    <a:pt x="1404" y="7318"/>
                    <a:pt x="1328" y="7093"/>
                  </a:cubicBezTo>
                  <a:cubicBezTo>
                    <a:pt x="1278" y="6842"/>
                    <a:pt x="1228" y="6592"/>
                    <a:pt x="1178" y="6316"/>
                  </a:cubicBezTo>
                  <a:cubicBezTo>
                    <a:pt x="1078" y="5790"/>
                    <a:pt x="952" y="5213"/>
                    <a:pt x="852" y="4637"/>
                  </a:cubicBezTo>
                  <a:cubicBezTo>
                    <a:pt x="426" y="2331"/>
                    <a:pt x="25" y="0"/>
                    <a:pt x="2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60"/>
            <p:cNvSpPr/>
            <p:nvPr/>
          </p:nvSpPr>
          <p:spPr>
            <a:xfrm>
              <a:off x="7009607" y="2432504"/>
              <a:ext cx="559652" cy="127544"/>
            </a:xfrm>
            <a:custGeom>
              <a:rect b="b" l="l" r="r" t="t"/>
              <a:pathLst>
                <a:path extrusionOk="0" h="2382" w="10452">
                  <a:moveTo>
                    <a:pt x="10452" y="1"/>
                  </a:moveTo>
                  <a:cubicBezTo>
                    <a:pt x="10451" y="1"/>
                    <a:pt x="9800" y="126"/>
                    <a:pt x="8822" y="327"/>
                  </a:cubicBezTo>
                  <a:cubicBezTo>
                    <a:pt x="8321" y="427"/>
                    <a:pt x="7770" y="527"/>
                    <a:pt x="7143" y="627"/>
                  </a:cubicBezTo>
                  <a:cubicBezTo>
                    <a:pt x="6842" y="677"/>
                    <a:pt x="6517" y="728"/>
                    <a:pt x="6191" y="778"/>
                  </a:cubicBezTo>
                  <a:cubicBezTo>
                    <a:pt x="5890" y="828"/>
                    <a:pt x="5564" y="878"/>
                    <a:pt x="5238" y="903"/>
                  </a:cubicBezTo>
                  <a:cubicBezTo>
                    <a:pt x="4913" y="953"/>
                    <a:pt x="4562" y="978"/>
                    <a:pt x="4261" y="1028"/>
                  </a:cubicBezTo>
                  <a:cubicBezTo>
                    <a:pt x="3935" y="1053"/>
                    <a:pt x="3609" y="1078"/>
                    <a:pt x="3309" y="1103"/>
                  </a:cubicBezTo>
                  <a:cubicBezTo>
                    <a:pt x="3008" y="1103"/>
                    <a:pt x="2707" y="1154"/>
                    <a:pt x="2431" y="1154"/>
                  </a:cubicBezTo>
                  <a:lnTo>
                    <a:pt x="1654" y="1154"/>
                  </a:lnTo>
                  <a:cubicBezTo>
                    <a:pt x="1515" y="1161"/>
                    <a:pt x="1380" y="1164"/>
                    <a:pt x="1251" y="1164"/>
                  </a:cubicBezTo>
                  <a:cubicBezTo>
                    <a:pt x="939" y="1164"/>
                    <a:pt x="664" y="1146"/>
                    <a:pt x="451" y="1129"/>
                  </a:cubicBezTo>
                  <a:lnTo>
                    <a:pt x="0" y="1129"/>
                  </a:lnTo>
                  <a:lnTo>
                    <a:pt x="25" y="2382"/>
                  </a:lnTo>
                  <a:cubicBezTo>
                    <a:pt x="25" y="2382"/>
                    <a:pt x="201" y="2357"/>
                    <a:pt x="477" y="2332"/>
                  </a:cubicBezTo>
                  <a:cubicBezTo>
                    <a:pt x="777" y="2306"/>
                    <a:pt x="1178" y="2306"/>
                    <a:pt x="1705" y="2206"/>
                  </a:cubicBezTo>
                  <a:cubicBezTo>
                    <a:pt x="1955" y="2181"/>
                    <a:pt x="2231" y="2156"/>
                    <a:pt x="2507" y="2106"/>
                  </a:cubicBezTo>
                  <a:cubicBezTo>
                    <a:pt x="2807" y="2056"/>
                    <a:pt x="3108" y="2006"/>
                    <a:pt x="3409" y="1956"/>
                  </a:cubicBezTo>
                  <a:cubicBezTo>
                    <a:pt x="3735" y="1880"/>
                    <a:pt x="4035" y="1830"/>
                    <a:pt x="4361" y="1755"/>
                  </a:cubicBezTo>
                  <a:cubicBezTo>
                    <a:pt x="4687" y="1680"/>
                    <a:pt x="5013" y="1605"/>
                    <a:pt x="5339" y="1530"/>
                  </a:cubicBezTo>
                  <a:cubicBezTo>
                    <a:pt x="5665" y="1454"/>
                    <a:pt x="5990" y="1354"/>
                    <a:pt x="6316" y="1279"/>
                  </a:cubicBezTo>
                  <a:cubicBezTo>
                    <a:pt x="6617" y="1204"/>
                    <a:pt x="6943" y="1103"/>
                    <a:pt x="7244" y="1028"/>
                  </a:cubicBezTo>
                  <a:cubicBezTo>
                    <a:pt x="7845" y="853"/>
                    <a:pt x="8396" y="677"/>
                    <a:pt x="8873" y="527"/>
                  </a:cubicBezTo>
                  <a:cubicBezTo>
                    <a:pt x="9800" y="201"/>
                    <a:pt x="10451" y="1"/>
                    <a:pt x="1045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60"/>
            <p:cNvSpPr/>
            <p:nvPr/>
          </p:nvSpPr>
          <p:spPr>
            <a:xfrm>
              <a:off x="6651276" y="2829760"/>
              <a:ext cx="605273" cy="107411"/>
            </a:xfrm>
            <a:custGeom>
              <a:rect b="b" l="l" r="r" t="t"/>
              <a:pathLst>
                <a:path extrusionOk="0" h="2006" w="11304">
                  <a:moveTo>
                    <a:pt x="251" y="0"/>
                  </a:moveTo>
                  <a:lnTo>
                    <a:pt x="1" y="1654"/>
                  </a:lnTo>
                  <a:cubicBezTo>
                    <a:pt x="1" y="1654"/>
                    <a:pt x="702" y="1705"/>
                    <a:pt x="1755" y="1780"/>
                  </a:cubicBezTo>
                  <a:cubicBezTo>
                    <a:pt x="2281" y="1830"/>
                    <a:pt x="2908" y="1855"/>
                    <a:pt x="3560" y="1880"/>
                  </a:cubicBezTo>
                  <a:cubicBezTo>
                    <a:pt x="4236" y="1905"/>
                    <a:pt x="4938" y="1930"/>
                    <a:pt x="5640" y="1980"/>
                  </a:cubicBezTo>
                  <a:cubicBezTo>
                    <a:pt x="6367" y="1980"/>
                    <a:pt x="7068" y="1980"/>
                    <a:pt x="7720" y="2005"/>
                  </a:cubicBezTo>
                  <a:lnTo>
                    <a:pt x="8672" y="2005"/>
                  </a:lnTo>
                  <a:cubicBezTo>
                    <a:pt x="8998" y="2005"/>
                    <a:pt x="9274" y="2005"/>
                    <a:pt x="9550" y="1980"/>
                  </a:cubicBezTo>
                  <a:cubicBezTo>
                    <a:pt x="10602" y="1955"/>
                    <a:pt x="11304" y="1930"/>
                    <a:pt x="11304" y="1930"/>
                  </a:cubicBezTo>
                  <a:cubicBezTo>
                    <a:pt x="11304" y="1930"/>
                    <a:pt x="10602" y="1855"/>
                    <a:pt x="9550" y="1730"/>
                  </a:cubicBezTo>
                  <a:cubicBezTo>
                    <a:pt x="9299" y="1705"/>
                    <a:pt x="8998" y="1654"/>
                    <a:pt x="8697" y="1629"/>
                  </a:cubicBezTo>
                  <a:cubicBezTo>
                    <a:pt x="8422" y="1579"/>
                    <a:pt x="8096" y="1529"/>
                    <a:pt x="7770" y="1479"/>
                  </a:cubicBezTo>
                  <a:cubicBezTo>
                    <a:pt x="7118" y="1379"/>
                    <a:pt x="6442" y="1253"/>
                    <a:pt x="5740" y="1128"/>
                  </a:cubicBezTo>
                  <a:cubicBezTo>
                    <a:pt x="5063" y="1003"/>
                    <a:pt x="4362" y="878"/>
                    <a:pt x="3710" y="752"/>
                  </a:cubicBezTo>
                  <a:cubicBezTo>
                    <a:pt x="3083" y="627"/>
                    <a:pt x="2482" y="502"/>
                    <a:pt x="1955" y="376"/>
                  </a:cubicBezTo>
                  <a:cubicBezTo>
                    <a:pt x="928" y="151"/>
                    <a:pt x="251" y="0"/>
                    <a:pt x="25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60"/>
            <p:cNvSpPr/>
            <p:nvPr/>
          </p:nvSpPr>
          <p:spPr>
            <a:xfrm>
              <a:off x="5416607" y="3165332"/>
              <a:ext cx="1002041" cy="670972"/>
            </a:xfrm>
            <a:custGeom>
              <a:rect b="b" l="l" r="r" t="t"/>
              <a:pathLst>
                <a:path extrusionOk="0" h="12531" w="18714">
                  <a:moveTo>
                    <a:pt x="8924" y="1"/>
                  </a:moveTo>
                  <a:cubicBezTo>
                    <a:pt x="1021" y="1"/>
                    <a:pt x="1" y="12506"/>
                    <a:pt x="10101" y="12530"/>
                  </a:cubicBezTo>
                  <a:cubicBezTo>
                    <a:pt x="10109" y="12530"/>
                    <a:pt x="10117" y="12530"/>
                    <a:pt x="10124" y="12530"/>
                  </a:cubicBezTo>
                  <a:cubicBezTo>
                    <a:pt x="17747" y="12530"/>
                    <a:pt x="18713" y="249"/>
                    <a:pt x="9525" y="24"/>
                  </a:cubicBezTo>
                  <a:cubicBezTo>
                    <a:pt x="9320" y="8"/>
                    <a:pt x="9120" y="1"/>
                    <a:pt x="892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60"/>
            <p:cNvSpPr/>
            <p:nvPr/>
          </p:nvSpPr>
          <p:spPr>
            <a:xfrm>
              <a:off x="5601823" y="3406823"/>
              <a:ext cx="280522" cy="187943"/>
            </a:xfrm>
            <a:custGeom>
              <a:rect b="b" l="l" r="r" t="t"/>
              <a:pathLst>
                <a:path extrusionOk="0" h="3510" w="5239">
                  <a:moveTo>
                    <a:pt x="2507" y="0"/>
                  </a:moveTo>
                  <a:cubicBezTo>
                    <a:pt x="301" y="0"/>
                    <a:pt x="0" y="3509"/>
                    <a:pt x="2833" y="3509"/>
                  </a:cubicBezTo>
                  <a:cubicBezTo>
                    <a:pt x="4988" y="3509"/>
                    <a:pt x="5239" y="75"/>
                    <a:pt x="2682" y="25"/>
                  </a:cubicBezTo>
                  <a:cubicBezTo>
                    <a:pt x="2607" y="0"/>
                    <a:pt x="2557" y="0"/>
                    <a:pt x="250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60"/>
            <p:cNvSpPr/>
            <p:nvPr/>
          </p:nvSpPr>
          <p:spPr>
            <a:xfrm>
              <a:off x="6110459" y="3165332"/>
              <a:ext cx="1000649" cy="670972"/>
            </a:xfrm>
            <a:custGeom>
              <a:rect b="b" l="l" r="r" t="t"/>
              <a:pathLst>
                <a:path extrusionOk="0" h="12531" w="18688">
                  <a:moveTo>
                    <a:pt x="8923" y="1"/>
                  </a:moveTo>
                  <a:cubicBezTo>
                    <a:pt x="1021" y="1"/>
                    <a:pt x="0" y="12506"/>
                    <a:pt x="10101" y="12530"/>
                  </a:cubicBezTo>
                  <a:cubicBezTo>
                    <a:pt x="10108" y="12530"/>
                    <a:pt x="10116" y="12530"/>
                    <a:pt x="10124" y="12530"/>
                  </a:cubicBezTo>
                  <a:cubicBezTo>
                    <a:pt x="17747" y="12530"/>
                    <a:pt x="18688" y="249"/>
                    <a:pt x="9524" y="24"/>
                  </a:cubicBezTo>
                  <a:cubicBezTo>
                    <a:pt x="9320" y="8"/>
                    <a:pt x="9119" y="1"/>
                    <a:pt x="892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60"/>
            <p:cNvSpPr/>
            <p:nvPr/>
          </p:nvSpPr>
          <p:spPr>
            <a:xfrm>
              <a:off x="6608332" y="3496727"/>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60"/>
            <p:cNvSpPr/>
            <p:nvPr/>
          </p:nvSpPr>
          <p:spPr>
            <a:xfrm>
              <a:off x="5729370" y="2964053"/>
              <a:ext cx="1001988" cy="670972"/>
            </a:xfrm>
            <a:custGeom>
              <a:rect b="b" l="l" r="r" t="t"/>
              <a:pathLst>
                <a:path extrusionOk="0" h="12531" w="18713">
                  <a:moveTo>
                    <a:pt x="8948" y="0"/>
                  </a:moveTo>
                  <a:cubicBezTo>
                    <a:pt x="1044" y="0"/>
                    <a:pt x="0" y="12506"/>
                    <a:pt x="10125" y="12530"/>
                  </a:cubicBezTo>
                  <a:cubicBezTo>
                    <a:pt x="10133" y="12530"/>
                    <a:pt x="10140" y="12530"/>
                    <a:pt x="10148" y="12530"/>
                  </a:cubicBezTo>
                  <a:cubicBezTo>
                    <a:pt x="17771" y="12530"/>
                    <a:pt x="18712" y="249"/>
                    <a:pt x="9548" y="24"/>
                  </a:cubicBezTo>
                  <a:cubicBezTo>
                    <a:pt x="9344" y="8"/>
                    <a:pt x="9144" y="0"/>
                    <a:pt x="894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60"/>
            <p:cNvSpPr/>
            <p:nvPr/>
          </p:nvSpPr>
          <p:spPr>
            <a:xfrm>
              <a:off x="6205718" y="3094116"/>
              <a:ext cx="280522" cy="187943"/>
            </a:xfrm>
            <a:custGeom>
              <a:rect b="b" l="l" r="r" t="t"/>
              <a:pathLst>
                <a:path extrusionOk="0" h="3510" w="5239">
                  <a:moveTo>
                    <a:pt x="2507" y="1"/>
                  </a:moveTo>
                  <a:cubicBezTo>
                    <a:pt x="301" y="1"/>
                    <a:pt x="1" y="3509"/>
                    <a:pt x="2833" y="3509"/>
                  </a:cubicBezTo>
                  <a:cubicBezTo>
                    <a:pt x="4988" y="3509"/>
                    <a:pt x="5239" y="76"/>
                    <a:pt x="2682"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6" name="Google Shape;846;p60"/>
          <p:cNvGrpSpPr/>
          <p:nvPr/>
        </p:nvGrpSpPr>
        <p:grpSpPr>
          <a:xfrm rot="-10285185">
            <a:off x="370959" y="4306716"/>
            <a:ext cx="424183" cy="496545"/>
            <a:chOff x="5827575" y="3641525"/>
            <a:chExt cx="202450" cy="236975"/>
          </a:xfrm>
        </p:grpSpPr>
        <p:sp>
          <p:nvSpPr>
            <p:cNvPr id="847" name="Google Shape;847;p60"/>
            <p:cNvSpPr/>
            <p:nvPr/>
          </p:nvSpPr>
          <p:spPr>
            <a:xfrm>
              <a:off x="5942475" y="3641525"/>
              <a:ext cx="87550" cy="58425"/>
            </a:xfrm>
            <a:custGeom>
              <a:rect b="b" l="l" r="r" t="t"/>
              <a:pathLst>
                <a:path extrusionOk="0" h="2337" w="3502">
                  <a:moveTo>
                    <a:pt x="1666" y="0"/>
                  </a:moveTo>
                  <a:cubicBezTo>
                    <a:pt x="192" y="0"/>
                    <a:pt x="0" y="2336"/>
                    <a:pt x="1882" y="2336"/>
                  </a:cubicBezTo>
                  <a:cubicBezTo>
                    <a:pt x="1890" y="2336"/>
                    <a:pt x="1898" y="2336"/>
                    <a:pt x="1905" y="2336"/>
                  </a:cubicBezTo>
                  <a:cubicBezTo>
                    <a:pt x="3337" y="2336"/>
                    <a:pt x="3502" y="55"/>
                    <a:pt x="1782" y="5"/>
                  </a:cubicBezTo>
                  <a:cubicBezTo>
                    <a:pt x="1742" y="2"/>
                    <a:pt x="1704" y="0"/>
                    <a:pt x="1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60"/>
            <p:cNvSpPr/>
            <p:nvPr/>
          </p:nvSpPr>
          <p:spPr>
            <a:xfrm>
              <a:off x="5827575" y="3833275"/>
              <a:ext cx="67350" cy="45225"/>
            </a:xfrm>
            <a:custGeom>
              <a:rect b="b" l="l" r="r" t="t"/>
              <a:pathLst>
                <a:path extrusionOk="0" h="1809" w="2694">
                  <a:moveTo>
                    <a:pt x="1275" y="0"/>
                  </a:moveTo>
                  <a:cubicBezTo>
                    <a:pt x="153" y="0"/>
                    <a:pt x="0" y="1809"/>
                    <a:pt x="1465" y="1809"/>
                  </a:cubicBezTo>
                  <a:cubicBezTo>
                    <a:pt x="2568" y="1809"/>
                    <a:pt x="2693" y="29"/>
                    <a:pt x="1365" y="4"/>
                  </a:cubicBezTo>
                  <a:cubicBezTo>
                    <a:pt x="1334" y="2"/>
                    <a:pt x="1304" y="0"/>
                    <a:pt x="12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9" name="Google Shape;849;p60"/>
          <p:cNvGrpSpPr/>
          <p:nvPr/>
        </p:nvGrpSpPr>
        <p:grpSpPr>
          <a:xfrm flipH="1" rot="1447478">
            <a:off x="8257434" y="296246"/>
            <a:ext cx="424195" cy="496535"/>
            <a:chOff x="5827575" y="3641525"/>
            <a:chExt cx="202450" cy="236975"/>
          </a:xfrm>
        </p:grpSpPr>
        <p:sp>
          <p:nvSpPr>
            <p:cNvPr id="850" name="Google Shape;850;p60"/>
            <p:cNvSpPr/>
            <p:nvPr/>
          </p:nvSpPr>
          <p:spPr>
            <a:xfrm>
              <a:off x="5942475" y="3641525"/>
              <a:ext cx="87550" cy="58425"/>
            </a:xfrm>
            <a:custGeom>
              <a:rect b="b" l="l" r="r" t="t"/>
              <a:pathLst>
                <a:path extrusionOk="0" h="2337" w="3502">
                  <a:moveTo>
                    <a:pt x="1666" y="0"/>
                  </a:moveTo>
                  <a:cubicBezTo>
                    <a:pt x="192" y="0"/>
                    <a:pt x="0" y="2336"/>
                    <a:pt x="1882" y="2336"/>
                  </a:cubicBezTo>
                  <a:cubicBezTo>
                    <a:pt x="1890" y="2336"/>
                    <a:pt x="1898" y="2336"/>
                    <a:pt x="1905" y="2336"/>
                  </a:cubicBezTo>
                  <a:cubicBezTo>
                    <a:pt x="3337" y="2336"/>
                    <a:pt x="3502" y="55"/>
                    <a:pt x="1782" y="5"/>
                  </a:cubicBezTo>
                  <a:cubicBezTo>
                    <a:pt x="1742" y="2"/>
                    <a:pt x="1704" y="0"/>
                    <a:pt x="166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60"/>
            <p:cNvSpPr/>
            <p:nvPr/>
          </p:nvSpPr>
          <p:spPr>
            <a:xfrm>
              <a:off x="5827575" y="3833275"/>
              <a:ext cx="67350" cy="45225"/>
            </a:xfrm>
            <a:custGeom>
              <a:rect b="b" l="l" r="r" t="t"/>
              <a:pathLst>
                <a:path extrusionOk="0" h="1809" w="2694">
                  <a:moveTo>
                    <a:pt x="1275" y="0"/>
                  </a:moveTo>
                  <a:cubicBezTo>
                    <a:pt x="153" y="0"/>
                    <a:pt x="0" y="1809"/>
                    <a:pt x="1465" y="1809"/>
                  </a:cubicBezTo>
                  <a:cubicBezTo>
                    <a:pt x="2568" y="1809"/>
                    <a:pt x="2693" y="29"/>
                    <a:pt x="1365" y="4"/>
                  </a:cubicBezTo>
                  <a:cubicBezTo>
                    <a:pt x="1334" y="2"/>
                    <a:pt x="1304" y="0"/>
                    <a:pt x="127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2">
  <p:cSld name="CUSTOM_15">
    <p:spTree>
      <p:nvGrpSpPr>
        <p:cNvPr id="852" name="Shape 852"/>
        <p:cNvGrpSpPr/>
        <p:nvPr/>
      </p:nvGrpSpPr>
      <p:grpSpPr>
        <a:xfrm>
          <a:off x="0" y="0"/>
          <a:ext cx="0" cy="0"/>
          <a:chOff x="0" y="0"/>
          <a:chExt cx="0" cy="0"/>
        </a:xfrm>
      </p:grpSpPr>
      <p:grpSp>
        <p:nvGrpSpPr>
          <p:cNvPr id="853" name="Google Shape;853;p61"/>
          <p:cNvGrpSpPr/>
          <p:nvPr/>
        </p:nvGrpSpPr>
        <p:grpSpPr>
          <a:xfrm rot="-5400000">
            <a:off x="-265017" y="2023696"/>
            <a:ext cx="2661231" cy="1000858"/>
            <a:chOff x="720000" y="3829047"/>
            <a:chExt cx="2057547" cy="773819"/>
          </a:xfrm>
        </p:grpSpPr>
        <p:sp>
          <p:nvSpPr>
            <p:cNvPr id="854" name="Google Shape;854;p61"/>
            <p:cNvSpPr/>
            <p:nvPr/>
          </p:nvSpPr>
          <p:spPr>
            <a:xfrm>
              <a:off x="747524" y="4140653"/>
              <a:ext cx="1628264" cy="367137"/>
            </a:xfrm>
            <a:custGeom>
              <a:rect b="b" l="l" r="r" t="t"/>
              <a:pathLst>
                <a:path extrusionOk="0" h="15447" w="68508">
                  <a:moveTo>
                    <a:pt x="43313" y="0"/>
                  </a:moveTo>
                  <a:cubicBezTo>
                    <a:pt x="39438" y="0"/>
                    <a:pt x="35566" y="236"/>
                    <a:pt x="31724" y="725"/>
                  </a:cubicBezTo>
                  <a:cubicBezTo>
                    <a:pt x="20271" y="2178"/>
                    <a:pt x="8842" y="6239"/>
                    <a:pt x="446" y="14384"/>
                  </a:cubicBezTo>
                  <a:cubicBezTo>
                    <a:pt x="0" y="14810"/>
                    <a:pt x="424" y="15447"/>
                    <a:pt x="917" y="15447"/>
                  </a:cubicBezTo>
                  <a:cubicBezTo>
                    <a:pt x="1061" y="15447"/>
                    <a:pt x="1212" y="15392"/>
                    <a:pt x="1348" y="15261"/>
                  </a:cubicBezTo>
                  <a:cubicBezTo>
                    <a:pt x="9820" y="7041"/>
                    <a:pt x="21374" y="3206"/>
                    <a:pt x="32927" y="1828"/>
                  </a:cubicBezTo>
                  <a:cubicBezTo>
                    <a:pt x="36361" y="1423"/>
                    <a:pt x="39826" y="1229"/>
                    <a:pt x="43297" y="1229"/>
                  </a:cubicBezTo>
                  <a:cubicBezTo>
                    <a:pt x="51430" y="1229"/>
                    <a:pt x="59595" y="2294"/>
                    <a:pt x="67464" y="4209"/>
                  </a:cubicBezTo>
                  <a:cubicBezTo>
                    <a:pt x="67523" y="4224"/>
                    <a:pt x="67580" y="4231"/>
                    <a:pt x="67634" y="4231"/>
                  </a:cubicBezTo>
                  <a:cubicBezTo>
                    <a:pt x="68284" y="4231"/>
                    <a:pt x="68507" y="3191"/>
                    <a:pt x="67790" y="3006"/>
                  </a:cubicBezTo>
                  <a:cubicBezTo>
                    <a:pt x="59796" y="1063"/>
                    <a:pt x="51548" y="0"/>
                    <a:pt x="4331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61"/>
            <p:cNvSpPr/>
            <p:nvPr/>
          </p:nvSpPr>
          <p:spPr>
            <a:xfrm>
              <a:off x="2336731" y="4176923"/>
              <a:ext cx="440816" cy="166681"/>
            </a:xfrm>
            <a:custGeom>
              <a:rect b="b" l="l" r="r" t="t"/>
              <a:pathLst>
                <a:path extrusionOk="0" h="7013" w="18547">
                  <a:moveTo>
                    <a:pt x="6492" y="1"/>
                  </a:moveTo>
                  <a:cubicBezTo>
                    <a:pt x="5890" y="1"/>
                    <a:pt x="5339" y="26"/>
                    <a:pt x="4762" y="101"/>
                  </a:cubicBezTo>
                  <a:cubicBezTo>
                    <a:pt x="4211" y="176"/>
                    <a:pt x="3685" y="277"/>
                    <a:pt x="3183" y="402"/>
                  </a:cubicBezTo>
                  <a:cubicBezTo>
                    <a:pt x="2958" y="477"/>
                    <a:pt x="2707" y="527"/>
                    <a:pt x="2507" y="577"/>
                  </a:cubicBezTo>
                  <a:cubicBezTo>
                    <a:pt x="2281" y="678"/>
                    <a:pt x="2081" y="728"/>
                    <a:pt x="1880" y="828"/>
                  </a:cubicBezTo>
                  <a:cubicBezTo>
                    <a:pt x="1504" y="978"/>
                    <a:pt x="1153" y="1129"/>
                    <a:pt x="878" y="1279"/>
                  </a:cubicBezTo>
                  <a:cubicBezTo>
                    <a:pt x="602" y="1404"/>
                    <a:pt x="376" y="1555"/>
                    <a:pt x="226" y="1655"/>
                  </a:cubicBezTo>
                  <a:cubicBezTo>
                    <a:pt x="76" y="1730"/>
                    <a:pt x="0" y="1805"/>
                    <a:pt x="0" y="1805"/>
                  </a:cubicBezTo>
                  <a:cubicBezTo>
                    <a:pt x="0" y="1805"/>
                    <a:pt x="51" y="1881"/>
                    <a:pt x="176" y="2006"/>
                  </a:cubicBezTo>
                  <a:cubicBezTo>
                    <a:pt x="301" y="2131"/>
                    <a:pt x="502" y="2332"/>
                    <a:pt x="727" y="2507"/>
                  </a:cubicBezTo>
                  <a:cubicBezTo>
                    <a:pt x="978" y="2733"/>
                    <a:pt x="1254" y="2958"/>
                    <a:pt x="1579" y="3209"/>
                  </a:cubicBezTo>
                  <a:cubicBezTo>
                    <a:pt x="1930" y="3434"/>
                    <a:pt x="2281" y="3685"/>
                    <a:pt x="2682" y="3986"/>
                  </a:cubicBezTo>
                  <a:cubicBezTo>
                    <a:pt x="3083" y="4236"/>
                    <a:pt x="3509" y="4512"/>
                    <a:pt x="3960" y="4738"/>
                  </a:cubicBezTo>
                  <a:cubicBezTo>
                    <a:pt x="4412" y="4988"/>
                    <a:pt x="4913" y="5239"/>
                    <a:pt x="5414" y="5439"/>
                  </a:cubicBezTo>
                  <a:cubicBezTo>
                    <a:pt x="6417" y="5866"/>
                    <a:pt x="7519" y="6241"/>
                    <a:pt x="8647" y="6492"/>
                  </a:cubicBezTo>
                  <a:cubicBezTo>
                    <a:pt x="9224" y="6642"/>
                    <a:pt x="9775" y="6743"/>
                    <a:pt x="10351" y="6818"/>
                  </a:cubicBezTo>
                  <a:cubicBezTo>
                    <a:pt x="10928" y="6918"/>
                    <a:pt x="11479" y="6968"/>
                    <a:pt x="12056" y="6993"/>
                  </a:cubicBezTo>
                  <a:cubicBezTo>
                    <a:pt x="12341" y="7006"/>
                    <a:pt x="12624" y="7013"/>
                    <a:pt x="12904" y="7013"/>
                  </a:cubicBezTo>
                  <a:cubicBezTo>
                    <a:pt x="13707" y="7013"/>
                    <a:pt x="14482" y="6961"/>
                    <a:pt x="15189" y="6868"/>
                  </a:cubicBezTo>
                  <a:cubicBezTo>
                    <a:pt x="16141" y="6718"/>
                    <a:pt x="16968" y="6517"/>
                    <a:pt x="17570" y="6342"/>
                  </a:cubicBezTo>
                  <a:cubicBezTo>
                    <a:pt x="17870" y="6241"/>
                    <a:pt x="18121" y="6141"/>
                    <a:pt x="18296" y="6091"/>
                  </a:cubicBezTo>
                  <a:cubicBezTo>
                    <a:pt x="18447" y="6016"/>
                    <a:pt x="18547" y="5966"/>
                    <a:pt x="18547" y="5966"/>
                  </a:cubicBezTo>
                  <a:cubicBezTo>
                    <a:pt x="18547" y="5966"/>
                    <a:pt x="18497" y="5891"/>
                    <a:pt x="18397" y="5740"/>
                  </a:cubicBezTo>
                  <a:cubicBezTo>
                    <a:pt x="18296" y="5615"/>
                    <a:pt x="18146" y="5364"/>
                    <a:pt x="17945" y="5139"/>
                  </a:cubicBezTo>
                  <a:cubicBezTo>
                    <a:pt x="17745" y="4888"/>
                    <a:pt x="17519" y="4612"/>
                    <a:pt x="17219" y="4312"/>
                  </a:cubicBezTo>
                  <a:cubicBezTo>
                    <a:pt x="16918" y="3986"/>
                    <a:pt x="16592" y="3685"/>
                    <a:pt x="16216" y="3384"/>
                  </a:cubicBezTo>
                  <a:cubicBezTo>
                    <a:pt x="15815" y="3058"/>
                    <a:pt x="15414" y="2733"/>
                    <a:pt x="14938" y="2432"/>
                  </a:cubicBezTo>
                  <a:cubicBezTo>
                    <a:pt x="14487" y="2156"/>
                    <a:pt x="13986" y="1881"/>
                    <a:pt x="13459" y="1605"/>
                  </a:cubicBezTo>
                  <a:cubicBezTo>
                    <a:pt x="12958" y="1354"/>
                    <a:pt x="12407" y="1104"/>
                    <a:pt x="11830" y="928"/>
                  </a:cubicBezTo>
                  <a:cubicBezTo>
                    <a:pt x="11254" y="728"/>
                    <a:pt x="10677" y="552"/>
                    <a:pt x="10076" y="402"/>
                  </a:cubicBezTo>
                  <a:cubicBezTo>
                    <a:pt x="9474" y="277"/>
                    <a:pt x="8873" y="176"/>
                    <a:pt x="8271" y="101"/>
                  </a:cubicBezTo>
                  <a:cubicBezTo>
                    <a:pt x="7670" y="26"/>
                    <a:pt x="7068" y="1"/>
                    <a:pt x="64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61"/>
            <p:cNvSpPr/>
            <p:nvPr/>
          </p:nvSpPr>
          <p:spPr>
            <a:xfrm>
              <a:off x="2160393" y="3951383"/>
              <a:ext cx="378878" cy="230925"/>
            </a:xfrm>
            <a:custGeom>
              <a:rect b="b" l="l" r="r" t="t"/>
              <a:pathLst>
                <a:path extrusionOk="0" h="9716" w="15941">
                  <a:moveTo>
                    <a:pt x="13156" y="0"/>
                  </a:moveTo>
                  <a:cubicBezTo>
                    <a:pt x="12955" y="0"/>
                    <a:pt x="12747" y="5"/>
                    <a:pt x="12532" y="16"/>
                  </a:cubicBezTo>
                  <a:cubicBezTo>
                    <a:pt x="12056" y="66"/>
                    <a:pt x="11555" y="116"/>
                    <a:pt x="11029" y="242"/>
                  </a:cubicBezTo>
                  <a:cubicBezTo>
                    <a:pt x="10502" y="342"/>
                    <a:pt x="9951" y="467"/>
                    <a:pt x="9425" y="668"/>
                  </a:cubicBezTo>
                  <a:cubicBezTo>
                    <a:pt x="8873" y="868"/>
                    <a:pt x="8347" y="1069"/>
                    <a:pt x="7821" y="1344"/>
                  </a:cubicBezTo>
                  <a:cubicBezTo>
                    <a:pt x="7294" y="1595"/>
                    <a:pt x="6793" y="1871"/>
                    <a:pt x="6292" y="2197"/>
                  </a:cubicBezTo>
                  <a:cubicBezTo>
                    <a:pt x="5815" y="2522"/>
                    <a:pt x="5364" y="2848"/>
                    <a:pt x="4913" y="3174"/>
                  </a:cubicBezTo>
                  <a:cubicBezTo>
                    <a:pt x="4487" y="3525"/>
                    <a:pt x="4086" y="3901"/>
                    <a:pt x="3710" y="4252"/>
                  </a:cubicBezTo>
                  <a:cubicBezTo>
                    <a:pt x="3334" y="4603"/>
                    <a:pt x="2983" y="4979"/>
                    <a:pt x="2683" y="5354"/>
                  </a:cubicBezTo>
                  <a:cubicBezTo>
                    <a:pt x="2357" y="5705"/>
                    <a:pt x="2081" y="6081"/>
                    <a:pt x="1830" y="6432"/>
                  </a:cubicBezTo>
                  <a:cubicBezTo>
                    <a:pt x="1705" y="6608"/>
                    <a:pt x="1580" y="6783"/>
                    <a:pt x="1455" y="6958"/>
                  </a:cubicBezTo>
                  <a:cubicBezTo>
                    <a:pt x="1329" y="7134"/>
                    <a:pt x="1179" y="7284"/>
                    <a:pt x="1079" y="7460"/>
                  </a:cubicBezTo>
                  <a:cubicBezTo>
                    <a:pt x="828" y="7786"/>
                    <a:pt x="627" y="8086"/>
                    <a:pt x="477" y="8362"/>
                  </a:cubicBezTo>
                  <a:cubicBezTo>
                    <a:pt x="327" y="8613"/>
                    <a:pt x="201" y="8838"/>
                    <a:pt x="126" y="8989"/>
                  </a:cubicBezTo>
                  <a:cubicBezTo>
                    <a:pt x="51" y="9139"/>
                    <a:pt x="1" y="9239"/>
                    <a:pt x="1" y="9239"/>
                  </a:cubicBezTo>
                  <a:cubicBezTo>
                    <a:pt x="1" y="9239"/>
                    <a:pt x="101" y="9264"/>
                    <a:pt x="277" y="9314"/>
                  </a:cubicBezTo>
                  <a:cubicBezTo>
                    <a:pt x="427" y="9365"/>
                    <a:pt x="678" y="9440"/>
                    <a:pt x="978" y="9490"/>
                  </a:cubicBezTo>
                  <a:cubicBezTo>
                    <a:pt x="1279" y="9565"/>
                    <a:pt x="1630" y="9615"/>
                    <a:pt x="2031" y="9665"/>
                  </a:cubicBezTo>
                  <a:cubicBezTo>
                    <a:pt x="2231" y="9690"/>
                    <a:pt x="2432" y="9715"/>
                    <a:pt x="2658" y="9715"/>
                  </a:cubicBezTo>
                  <a:cubicBezTo>
                    <a:pt x="2883" y="9715"/>
                    <a:pt x="3134" y="9690"/>
                    <a:pt x="3384" y="9690"/>
                  </a:cubicBezTo>
                  <a:cubicBezTo>
                    <a:pt x="3886" y="9640"/>
                    <a:pt x="4412" y="9565"/>
                    <a:pt x="4988" y="9465"/>
                  </a:cubicBezTo>
                  <a:cubicBezTo>
                    <a:pt x="5515" y="9339"/>
                    <a:pt x="6041" y="9189"/>
                    <a:pt x="6592" y="8989"/>
                  </a:cubicBezTo>
                  <a:cubicBezTo>
                    <a:pt x="7144" y="8813"/>
                    <a:pt x="7670" y="8588"/>
                    <a:pt x="8171" y="8312"/>
                  </a:cubicBezTo>
                  <a:cubicBezTo>
                    <a:pt x="8698" y="8061"/>
                    <a:pt x="9199" y="7760"/>
                    <a:pt x="9675" y="7460"/>
                  </a:cubicBezTo>
                  <a:cubicBezTo>
                    <a:pt x="10151" y="7159"/>
                    <a:pt x="10602" y="6833"/>
                    <a:pt x="11029" y="6507"/>
                  </a:cubicBezTo>
                  <a:cubicBezTo>
                    <a:pt x="11480" y="6182"/>
                    <a:pt x="11881" y="5831"/>
                    <a:pt x="12257" y="5455"/>
                  </a:cubicBezTo>
                  <a:cubicBezTo>
                    <a:pt x="12633" y="5079"/>
                    <a:pt x="13009" y="4728"/>
                    <a:pt x="13334" y="4352"/>
                  </a:cubicBezTo>
                  <a:cubicBezTo>
                    <a:pt x="13660" y="3976"/>
                    <a:pt x="13961" y="3600"/>
                    <a:pt x="14237" y="3224"/>
                  </a:cubicBezTo>
                  <a:cubicBezTo>
                    <a:pt x="14512" y="2873"/>
                    <a:pt x="14763" y="2522"/>
                    <a:pt x="14963" y="2197"/>
                  </a:cubicBezTo>
                  <a:cubicBezTo>
                    <a:pt x="15189" y="1871"/>
                    <a:pt x="15364" y="1545"/>
                    <a:pt x="15515" y="1269"/>
                  </a:cubicBezTo>
                  <a:cubicBezTo>
                    <a:pt x="15665" y="1019"/>
                    <a:pt x="15765" y="768"/>
                    <a:pt x="15841" y="618"/>
                  </a:cubicBezTo>
                  <a:cubicBezTo>
                    <a:pt x="15916" y="467"/>
                    <a:pt x="15941" y="367"/>
                    <a:pt x="15941" y="367"/>
                  </a:cubicBezTo>
                  <a:cubicBezTo>
                    <a:pt x="15941" y="367"/>
                    <a:pt x="15841" y="342"/>
                    <a:pt x="15690" y="292"/>
                  </a:cubicBezTo>
                  <a:cubicBezTo>
                    <a:pt x="15515" y="267"/>
                    <a:pt x="15264" y="192"/>
                    <a:pt x="14963" y="141"/>
                  </a:cubicBezTo>
                  <a:cubicBezTo>
                    <a:pt x="14494" y="63"/>
                    <a:pt x="13871" y="0"/>
                    <a:pt x="1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61"/>
            <p:cNvSpPr/>
            <p:nvPr/>
          </p:nvSpPr>
          <p:spPr>
            <a:xfrm>
              <a:off x="2001358" y="4172764"/>
              <a:ext cx="343131" cy="318104"/>
            </a:xfrm>
            <a:custGeom>
              <a:rect b="b" l="l" r="r" t="t"/>
              <a:pathLst>
                <a:path extrusionOk="0" h="13384" w="14437">
                  <a:moveTo>
                    <a:pt x="0" y="0"/>
                  </a:moveTo>
                  <a:cubicBezTo>
                    <a:pt x="0" y="0"/>
                    <a:pt x="25" y="101"/>
                    <a:pt x="50" y="276"/>
                  </a:cubicBezTo>
                  <a:cubicBezTo>
                    <a:pt x="100" y="452"/>
                    <a:pt x="151" y="727"/>
                    <a:pt x="251" y="1028"/>
                  </a:cubicBezTo>
                  <a:cubicBezTo>
                    <a:pt x="426" y="1629"/>
                    <a:pt x="777" y="2482"/>
                    <a:pt x="1278" y="3359"/>
                  </a:cubicBezTo>
                  <a:cubicBezTo>
                    <a:pt x="1755" y="4236"/>
                    <a:pt x="2381" y="5188"/>
                    <a:pt x="3133" y="6091"/>
                  </a:cubicBezTo>
                  <a:cubicBezTo>
                    <a:pt x="3885" y="6968"/>
                    <a:pt x="4737" y="7820"/>
                    <a:pt x="5639" y="8597"/>
                  </a:cubicBezTo>
                  <a:cubicBezTo>
                    <a:pt x="6090" y="8973"/>
                    <a:pt x="6567" y="9349"/>
                    <a:pt x="7043" y="9675"/>
                  </a:cubicBezTo>
                  <a:cubicBezTo>
                    <a:pt x="7494" y="10025"/>
                    <a:pt x="7970" y="10326"/>
                    <a:pt x="8446" y="10627"/>
                  </a:cubicBezTo>
                  <a:cubicBezTo>
                    <a:pt x="8922" y="10903"/>
                    <a:pt x="9374" y="11178"/>
                    <a:pt x="9850" y="11429"/>
                  </a:cubicBezTo>
                  <a:cubicBezTo>
                    <a:pt x="10301" y="11655"/>
                    <a:pt x="10752" y="11880"/>
                    <a:pt x="11178" y="12081"/>
                  </a:cubicBezTo>
                  <a:cubicBezTo>
                    <a:pt x="11404" y="12156"/>
                    <a:pt x="11579" y="12256"/>
                    <a:pt x="11805" y="12356"/>
                  </a:cubicBezTo>
                  <a:cubicBezTo>
                    <a:pt x="12005" y="12432"/>
                    <a:pt x="12206" y="12532"/>
                    <a:pt x="12381" y="12607"/>
                  </a:cubicBezTo>
                  <a:cubicBezTo>
                    <a:pt x="12732" y="12757"/>
                    <a:pt x="13108" y="12883"/>
                    <a:pt x="13384" y="13008"/>
                  </a:cubicBezTo>
                  <a:cubicBezTo>
                    <a:pt x="13659" y="13133"/>
                    <a:pt x="13910" y="13208"/>
                    <a:pt x="14085" y="13284"/>
                  </a:cubicBezTo>
                  <a:cubicBezTo>
                    <a:pt x="14261" y="13359"/>
                    <a:pt x="14361" y="13384"/>
                    <a:pt x="14361" y="13384"/>
                  </a:cubicBezTo>
                  <a:cubicBezTo>
                    <a:pt x="14361" y="13384"/>
                    <a:pt x="14386" y="13284"/>
                    <a:pt x="14386" y="13108"/>
                  </a:cubicBezTo>
                  <a:cubicBezTo>
                    <a:pt x="14411" y="12933"/>
                    <a:pt x="14436" y="12657"/>
                    <a:pt x="14436" y="12331"/>
                  </a:cubicBezTo>
                  <a:cubicBezTo>
                    <a:pt x="14436" y="11980"/>
                    <a:pt x="14386" y="11604"/>
                    <a:pt x="14311" y="11153"/>
                  </a:cubicBezTo>
                  <a:cubicBezTo>
                    <a:pt x="14236" y="10677"/>
                    <a:pt x="14110" y="10226"/>
                    <a:pt x="13935" y="9700"/>
                  </a:cubicBezTo>
                  <a:cubicBezTo>
                    <a:pt x="13760" y="9198"/>
                    <a:pt x="13534" y="8672"/>
                    <a:pt x="13258" y="8146"/>
                  </a:cubicBezTo>
                  <a:cubicBezTo>
                    <a:pt x="12983" y="7645"/>
                    <a:pt x="12657" y="7093"/>
                    <a:pt x="12281" y="6592"/>
                  </a:cubicBezTo>
                  <a:cubicBezTo>
                    <a:pt x="11554" y="5564"/>
                    <a:pt x="10652" y="4637"/>
                    <a:pt x="9699" y="3810"/>
                  </a:cubicBezTo>
                  <a:cubicBezTo>
                    <a:pt x="8697" y="2983"/>
                    <a:pt x="7669" y="2281"/>
                    <a:pt x="6592" y="1755"/>
                  </a:cubicBezTo>
                  <a:cubicBezTo>
                    <a:pt x="6065" y="1479"/>
                    <a:pt x="5539" y="1228"/>
                    <a:pt x="5013" y="1028"/>
                  </a:cubicBezTo>
                  <a:cubicBezTo>
                    <a:pt x="4511" y="827"/>
                    <a:pt x="3985" y="677"/>
                    <a:pt x="3509" y="527"/>
                  </a:cubicBezTo>
                  <a:cubicBezTo>
                    <a:pt x="2557" y="251"/>
                    <a:pt x="1704" y="126"/>
                    <a:pt x="1053" y="76"/>
                  </a:cubicBezTo>
                  <a:cubicBezTo>
                    <a:pt x="727" y="25"/>
                    <a:pt x="476"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61"/>
            <p:cNvSpPr/>
            <p:nvPr/>
          </p:nvSpPr>
          <p:spPr>
            <a:xfrm>
              <a:off x="1844082" y="3844520"/>
              <a:ext cx="282382" cy="310380"/>
            </a:xfrm>
            <a:custGeom>
              <a:rect b="b" l="l" r="r" t="t"/>
              <a:pathLst>
                <a:path extrusionOk="0" h="13059" w="11881">
                  <a:moveTo>
                    <a:pt x="11755" y="1"/>
                  </a:moveTo>
                  <a:cubicBezTo>
                    <a:pt x="11755" y="1"/>
                    <a:pt x="11655" y="1"/>
                    <a:pt x="11479" y="51"/>
                  </a:cubicBezTo>
                  <a:cubicBezTo>
                    <a:pt x="11329" y="126"/>
                    <a:pt x="11078" y="176"/>
                    <a:pt x="10803" y="276"/>
                  </a:cubicBezTo>
                  <a:cubicBezTo>
                    <a:pt x="10527" y="377"/>
                    <a:pt x="10201" y="502"/>
                    <a:pt x="9850" y="652"/>
                  </a:cubicBezTo>
                  <a:cubicBezTo>
                    <a:pt x="9524" y="803"/>
                    <a:pt x="9148" y="953"/>
                    <a:pt x="8747" y="1129"/>
                  </a:cubicBezTo>
                  <a:cubicBezTo>
                    <a:pt x="8346" y="1329"/>
                    <a:pt x="7945" y="1530"/>
                    <a:pt x="7544" y="1780"/>
                  </a:cubicBezTo>
                  <a:cubicBezTo>
                    <a:pt x="7143" y="2006"/>
                    <a:pt x="6692" y="2256"/>
                    <a:pt x="6291" y="2557"/>
                  </a:cubicBezTo>
                  <a:cubicBezTo>
                    <a:pt x="5890" y="2833"/>
                    <a:pt x="5489" y="3159"/>
                    <a:pt x="5088" y="3485"/>
                  </a:cubicBezTo>
                  <a:cubicBezTo>
                    <a:pt x="4687" y="3835"/>
                    <a:pt x="4286" y="4186"/>
                    <a:pt x="3935" y="4562"/>
                  </a:cubicBezTo>
                  <a:cubicBezTo>
                    <a:pt x="3158" y="5339"/>
                    <a:pt x="2507" y="6191"/>
                    <a:pt x="1930" y="7094"/>
                  </a:cubicBezTo>
                  <a:cubicBezTo>
                    <a:pt x="1630" y="7545"/>
                    <a:pt x="1379" y="7996"/>
                    <a:pt x="1153" y="8447"/>
                  </a:cubicBezTo>
                  <a:cubicBezTo>
                    <a:pt x="928" y="8923"/>
                    <a:pt x="752" y="9374"/>
                    <a:pt x="577" y="9800"/>
                  </a:cubicBezTo>
                  <a:cubicBezTo>
                    <a:pt x="427" y="10251"/>
                    <a:pt x="301" y="10678"/>
                    <a:pt x="226" y="11053"/>
                  </a:cubicBezTo>
                  <a:cubicBezTo>
                    <a:pt x="151" y="11429"/>
                    <a:pt x="101" y="11780"/>
                    <a:pt x="51" y="12081"/>
                  </a:cubicBezTo>
                  <a:cubicBezTo>
                    <a:pt x="26" y="12382"/>
                    <a:pt x="26" y="12632"/>
                    <a:pt x="1" y="12783"/>
                  </a:cubicBezTo>
                  <a:cubicBezTo>
                    <a:pt x="1" y="12958"/>
                    <a:pt x="1" y="13058"/>
                    <a:pt x="1" y="13058"/>
                  </a:cubicBezTo>
                  <a:cubicBezTo>
                    <a:pt x="1" y="13058"/>
                    <a:pt x="101" y="13058"/>
                    <a:pt x="276" y="13033"/>
                  </a:cubicBezTo>
                  <a:cubicBezTo>
                    <a:pt x="427" y="13008"/>
                    <a:pt x="702" y="12983"/>
                    <a:pt x="978" y="12933"/>
                  </a:cubicBezTo>
                  <a:cubicBezTo>
                    <a:pt x="1580" y="12833"/>
                    <a:pt x="2356" y="12582"/>
                    <a:pt x="3209" y="12307"/>
                  </a:cubicBezTo>
                  <a:cubicBezTo>
                    <a:pt x="3635" y="12131"/>
                    <a:pt x="4061" y="11981"/>
                    <a:pt x="4487" y="11755"/>
                  </a:cubicBezTo>
                  <a:cubicBezTo>
                    <a:pt x="4938" y="11555"/>
                    <a:pt x="5389" y="11304"/>
                    <a:pt x="5840" y="11028"/>
                  </a:cubicBezTo>
                  <a:cubicBezTo>
                    <a:pt x="6742" y="10477"/>
                    <a:pt x="7620" y="9750"/>
                    <a:pt x="8397" y="8973"/>
                  </a:cubicBezTo>
                  <a:cubicBezTo>
                    <a:pt x="8798" y="8547"/>
                    <a:pt x="9174" y="8121"/>
                    <a:pt x="9524" y="7670"/>
                  </a:cubicBezTo>
                  <a:cubicBezTo>
                    <a:pt x="9875" y="7244"/>
                    <a:pt x="10176" y="6743"/>
                    <a:pt x="10452" y="6266"/>
                  </a:cubicBezTo>
                  <a:cubicBezTo>
                    <a:pt x="10727" y="5765"/>
                    <a:pt x="10978" y="5289"/>
                    <a:pt x="11154" y="4813"/>
                  </a:cubicBezTo>
                  <a:cubicBezTo>
                    <a:pt x="11354" y="4312"/>
                    <a:pt x="11504" y="3810"/>
                    <a:pt x="11630" y="3359"/>
                  </a:cubicBezTo>
                  <a:cubicBezTo>
                    <a:pt x="11680" y="3109"/>
                    <a:pt x="11730" y="2908"/>
                    <a:pt x="11780" y="2682"/>
                  </a:cubicBezTo>
                  <a:cubicBezTo>
                    <a:pt x="11805" y="2457"/>
                    <a:pt x="11830" y="2256"/>
                    <a:pt x="11830" y="2031"/>
                  </a:cubicBezTo>
                  <a:cubicBezTo>
                    <a:pt x="11880" y="1630"/>
                    <a:pt x="11880" y="1254"/>
                    <a:pt x="11855" y="953"/>
                  </a:cubicBezTo>
                  <a:cubicBezTo>
                    <a:pt x="11855" y="652"/>
                    <a:pt x="11805" y="402"/>
                    <a:pt x="11805" y="251"/>
                  </a:cubicBezTo>
                  <a:cubicBezTo>
                    <a:pt x="11780" y="76"/>
                    <a:pt x="11755" y="1"/>
                    <a:pt x="11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61"/>
            <p:cNvSpPr/>
            <p:nvPr/>
          </p:nvSpPr>
          <p:spPr>
            <a:xfrm>
              <a:off x="1677893" y="4172764"/>
              <a:ext cx="268668" cy="317510"/>
            </a:xfrm>
            <a:custGeom>
              <a:rect b="b" l="l" r="r" t="t"/>
              <a:pathLst>
                <a:path extrusionOk="0" h="13359" w="11304">
                  <a:moveTo>
                    <a:pt x="0" y="0"/>
                  </a:moveTo>
                  <a:cubicBezTo>
                    <a:pt x="0" y="0"/>
                    <a:pt x="25" y="101"/>
                    <a:pt x="25" y="276"/>
                  </a:cubicBezTo>
                  <a:cubicBezTo>
                    <a:pt x="50" y="426"/>
                    <a:pt x="75" y="677"/>
                    <a:pt x="150" y="978"/>
                  </a:cubicBezTo>
                  <a:cubicBezTo>
                    <a:pt x="201" y="1254"/>
                    <a:pt x="276" y="1604"/>
                    <a:pt x="401" y="1980"/>
                  </a:cubicBezTo>
                  <a:cubicBezTo>
                    <a:pt x="451" y="2181"/>
                    <a:pt x="501" y="2356"/>
                    <a:pt x="576" y="2557"/>
                  </a:cubicBezTo>
                  <a:cubicBezTo>
                    <a:pt x="627" y="2757"/>
                    <a:pt x="702" y="2958"/>
                    <a:pt x="752" y="3183"/>
                  </a:cubicBezTo>
                  <a:cubicBezTo>
                    <a:pt x="877" y="3584"/>
                    <a:pt x="1028" y="4010"/>
                    <a:pt x="1203" y="4436"/>
                  </a:cubicBezTo>
                  <a:cubicBezTo>
                    <a:pt x="1228" y="4537"/>
                    <a:pt x="1278" y="4637"/>
                    <a:pt x="1328" y="4737"/>
                  </a:cubicBezTo>
                  <a:cubicBezTo>
                    <a:pt x="1379" y="4863"/>
                    <a:pt x="1429" y="4963"/>
                    <a:pt x="1479" y="5088"/>
                  </a:cubicBezTo>
                  <a:cubicBezTo>
                    <a:pt x="1579" y="5314"/>
                    <a:pt x="1679" y="5539"/>
                    <a:pt x="1780" y="5765"/>
                  </a:cubicBezTo>
                  <a:cubicBezTo>
                    <a:pt x="2005" y="6216"/>
                    <a:pt x="2281" y="6617"/>
                    <a:pt x="2556" y="7068"/>
                  </a:cubicBezTo>
                  <a:cubicBezTo>
                    <a:pt x="2832" y="7519"/>
                    <a:pt x="3133" y="7945"/>
                    <a:pt x="3459" y="8346"/>
                  </a:cubicBezTo>
                  <a:cubicBezTo>
                    <a:pt x="4110" y="9223"/>
                    <a:pt x="4837" y="9975"/>
                    <a:pt x="5639" y="10677"/>
                  </a:cubicBezTo>
                  <a:cubicBezTo>
                    <a:pt x="6065" y="11028"/>
                    <a:pt x="6466" y="11329"/>
                    <a:pt x="6892" y="11604"/>
                  </a:cubicBezTo>
                  <a:cubicBezTo>
                    <a:pt x="7293" y="11880"/>
                    <a:pt x="7744" y="12131"/>
                    <a:pt x="8145" y="12356"/>
                  </a:cubicBezTo>
                  <a:cubicBezTo>
                    <a:pt x="8346" y="12457"/>
                    <a:pt x="8546" y="12557"/>
                    <a:pt x="8747" y="12632"/>
                  </a:cubicBezTo>
                  <a:cubicBezTo>
                    <a:pt x="8947" y="12707"/>
                    <a:pt x="9123" y="12807"/>
                    <a:pt x="9323" y="12858"/>
                  </a:cubicBezTo>
                  <a:cubicBezTo>
                    <a:pt x="9699" y="13008"/>
                    <a:pt x="10025" y="13108"/>
                    <a:pt x="10326" y="13183"/>
                  </a:cubicBezTo>
                  <a:cubicBezTo>
                    <a:pt x="10602" y="13259"/>
                    <a:pt x="10852" y="13284"/>
                    <a:pt x="11028" y="13334"/>
                  </a:cubicBezTo>
                  <a:cubicBezTo>
                    <a:pt x="11178" y="13359"/>
                    <a:pt x="11278" y="13359"/>
                    <a:pt x="11278" y="13359"/>
                  </a:cubicBezTo>
                  <a:cubicBezTo>
                    <a:pt x="11278" y="13359"/>
                    <a:pt x="11303" y="13259"/>
                    <a:pt x="11303" y="13108"/>
                  </a:cubicBezTo>
                  <a:cubicBezTo>
                    <a:pt x="11303" y="12933"/>
                    <a:pt x="11303" y="12682"/>
                    <a:pt x="11303" y="12381"/>
                  </a:cubicBezTo>
                  <a:cubicBezTo>
                    <a:pt x="11278" y="11780"/>
                    <a:pt x="11178" y="11003"/>
                    <a:pt x="11003" y="10126"/>
                  </a:cubicBezTo>
                  <a:cubicBezTo>
                    <a:pt x="10902" y="9675"/>
                    <a:pt x="10802" y="9223"/>
                    <a:pt x="10652" y="8747"/>
                  </a:cubicBezTo>
                  <a:cubicBezTo>
                    <a:pt x="10501" y="8296"/>
                    <a:pt x="10301" y="7795"/>
                    <a:pt x="10100" y="7319"/>
                  </a:cubicBezTo>
                  <a:cubicBezTo>
                    <a:pt x="9674" y="6366"/>
                    <a:pt x="9073" y="5414"/>
                    <a:pt x="8396" y="4512"/>
                  </a:cubicBezTo>
                  <a:cubicBezTo>
                    <a:pt x="8045" y="4086"/>
                    <a:pt x="7669" y="3634"/>
                    <a:pt x="7268" y="3233"/>
                  </a:cubicBezTo>
                  <a:cubicBezTo>
                    <a:pt x="6892" y="2832"/>
                    <a:pt x="6441" y="2482"/>
                    <a:pt x="5990" y="2131"/>
                  </a:cubicBezTo>
                  <a:cubicBezTo>
                    <a:pt x="5790" y="1980"/>
                    <a:pt x="5564" y="1805"/>
                    <a:pt x="5338" y="1655"/>
                  </a:cubicBezTo>
                  <a:cubicBezTo>
                    <a:pt x="5113" y="1504"/>
                    <a:pt x="4887" y="1379"/>
                    <a:pt x="4637" y="1228"/>
                  </a:cubicBezTo>
                  <a:cubicBezTo>
                    <a:pt x="4160" y="978"/>
                    <a:pt x="3684" y="752"/>
                    <a:pt x="3258" y="577"/>
                  </a:cubicBezTo>
                  <a:cubicBezTo>
                    <a:pt x="3033" y="502"/>
                    <a:pt x="2832" y="401"/>
                    <a:pt x="2607" y="351"/>
                  </a:cubicBezTo>
                  <a:cubicBezTo>
                    <a:pt x="2406" y="301"/>
                    <a:pt x="2206" y="251"/>
                    <a:pt x="2005" y="201"/>
                  </a:cubicBezTo>
                  <a:cubicBezTo>
                    <a:pt x="1629" y="126"/>
                    <a:pt x="1278" y="76"/>
                    <a:pt x="977" y="51"/>
                  </a:cubicBezTo>
                  <a:cubicBezTo>
                    <a:pt x="702" y="0"/>
                    <a:pt x="451"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61"/>
            <p:cNvSpPr/>
            <p:nvPr/>
          </p:nvSpPr>
          <p:spPr>
            <a:xfrm>
              <a:off x="1526583" y="3829047"/>
              <a:ext cx="278793" cy="335977"/>
            </a:xfrm>
            <a:custGeom>
              <a:rect b="b" l="l" r="r" t="t"/>
              <a:pathLst>
                <a:path extrusionOk="0" h="14136" w="11730">
                  <a:moveTo>
                    <a:pt x="11554" y="0"/>
                  </a:moveTo>
                  <a:cubicBezTo>
                    <a:pt x="11554" y="0"/>
                    <a:pt x="11454" y="25"/>
                    <a:pt x="11303" y="75"/>
                  </a:cubicBezTo>
                  <a:cubicBezTo>
                    <a:pt x="11153" y="151"/>
                    <a:pt x="10902" y="226"/>
                    <a:pt x="10627" y="351"/>
                  </a:cubicBezTo>
                  <a:cubicBezTo>
                    <a:pt x="10326" y="476"/>
                    <a:pt x="10025" y="627"/>
                    <a:pt x="9674" y="802"/>
                  </a:cubicBezTo>
                  <a:cubicBezTo>
                    <a:pt x="9349" y="978"/>
                    <a:pt x="8973" y="1178"/>
                    <a:pt x="8547" y="1404"/>
                  </a:cubicBezTo>
                  <a:cubicBezTo>
                    <a:pt x="8171" y="1629"/>
                    <a:pt x="7745" y="1880"/>
                    <a:pt x="7369" y="2156"/>
                  </a:cubicBezTo>
                  <a:cubicBezTo>
                    <a:pt x="6968" y="2431"/>
                    <a:pt x="6541" y="2707"/>
                    <a:pt x="6140" y="3033"/>
                  </a:cubicBezTo>
                  <a:cubicBezTo>
                    <a:pt x="5739" y="3359"/>
                    <a:pt x="5338" y="3709"/>
                    <a:pt x="4937" y="4085"/>
                  </a:cubicBezTo>
                  <a:cubicBezTo>
                    <a:pt x="4536" y="4461"/>
                    <a:pt x="4161" y="4862"/>
                    <a:pt x="3810" y="5263"/>
                  </a:cubicBezTo>
                  <a:cubicBezTo>
                    <a:pt x="3058" y="6090"/>
                    <a:pt x="2406" y="6993"/>
                    <a:pt x="1830" y="7945"/>
                  </a:cubicBezTo>
                  <a:cubicBezTo>
                    <a:pt x="1554" y="8421"/>
                    <a:pt x="1328" y="8897"/>
                    <a:pt x="1103" y="9374"/>
                  </a:cubicBezTo>
                  <a:cubicBezTo>
                    <a:pt x="877" y="9875"/>
                    <a:pt x="702" y="10351"/>
                    <a:pt x="551" y="10802"/>
                  </a:cubicBezTo>
                  <a:cubicBezTo>
                    <a:pt x="401" y="11253"/>
                    <a:pt x="276" y="11679"/>
                    <a:pt x="201" y="12080"/>
                  </a:cubicBezTo>
                  <a:cubicBezTo>
                    <a:pt x="125" y="12481"/>
                    <a:pt x="75" y="12832"/>
                    <a:pt x="50" y="13133"/>
                  </a:cubicBezTo>
                  <a:cubicBezTo>
                    <a:pt x="0" y="13434"/>
                    <a:pt x="25" y="13709"/>
                    <a:pt x="0" y="13860"/>
                  </a:cubicBezTo>
                  <a:cubicBezTo>
                    <a:pt x="0" y="14035"/>
                    <a:pt x="0" y="14136"/>
                    <a:pt x="0" y="14136"/>
                  </a:cubicBezTo>
                  <a:cubicBezTo>
                    <a:pt x="0" y="14136"/>
                    <a:pt x="100" y="14136"/>
                    <a:pt x="276" y="14110"/>
                  </a:cubicBezTo>
                  <a:cubicBezTo>
                    <a:pt x="426" y="14060"/>
                    <a:pt x="702" y="14035"/>
                    <a:pt x="1003" y="13960"/>
                  </a:cubicBezTo>
                  <a:cubicBezTo>
                    <a:pt x="1579" y="13835"/>
                    <a:pt x="2381" y="13534"/>
                    <a:pt x="3258" y="13183"/>
                  </a:cubicBezTo>
                  <a:cubicBezTo>
                    <a:pt x="3684" y="13008"/>
                    <a:pt x="4135" y="12807"/>
                    <a:pt x="4562" y="12557"/>
                  </a:cubicBezTo>
                  <a:cubicBezTo>
                    <a:pt x="5013" y="12331"/>
                    <a:pt x="5464" y="12030"/>
                    <a:pt x="5915" y="11704"/>
                  </a:cubicBezTo>
                  <a:cubicBezTo>
                    <a:pt x="6366" y="11404"/>
                    <a:pt x="6817" y="11053"/>
                    <a:pt x="7243" y="10652"/>
                  </a:cubicBezTo>
                  <a:cubicBezTo>
                    <a:pt x="7669" y="10276"/>
                    <a:pt x="8095" y="9850"/>
                    <a:pt x="8471" y="9424"/>
                  </a:cubicBezTo>
                  <a:cubicBezTo>
                    <a:pt x="8872" y="8973"/>
                    <a:pt x="9248" y="8496"/>
                    <a:pt x="9574" y="8020"/>
                  </a:cubicBezTo>
                  <a:cubicBezTo>
                    <a:pt x="9925" y="7544"/>
                    <a:pt x="10226" y="7018"/>
                    <a:pt x="10476" y="6516"/>
                  </a:cubicBezTo>
                  <a:cubicBezTo>
                    <a:pt x="10752" y="5990"/>
                    <a:pt x="10978" y="5489"/>
                    <a:pt x="11153" y="4963"/>
                  </a:cubicBezTo>
                  <a:cubicBezTo>
                    <a:pt x="11328" y="4436"/>
                    <a:pt x="11454" y="3935"/>
                    <a:pt x="11554" y="3459"/>
                  </a:cubicBezTo>
                  <a:cubicBezTo>
                    <a:pt x="11604" y="3208"/>
                    <a:pt x="11654" y="2983"/>
                    <a:pt x="11679" y="2757"/>
                  </a:cubicBezTo>
                  <a:cubicBezTo>
                    <a:pt x="11704" y="2531"/>
                    <a:pt x="11729" y="2306"/>
                    <a:pt x="11729" y="2080"/>
                  </a:cubicBezTo>
                  <a:cubicBezTo>
                    <a:pt x="11729" y="1654"/>
                    <a:pt x="11729" y="1303"/>
                    <a:pt x="11704" y="978"/>
                  </a:cubicBezTo>
                  <a:cubicBezTo>
                    <a:pt x="11679" y="677"/>
                    <a:pt x="11629" y="426"/>
                    <a:pt x="11629" y="251"/>
                  </a:cubicBezTo>
                  <a:cubicBezTo>
                    <a:pt x="11579" y="100"/>
                    <a:pt x="11554" y="0"/>
                    <a:pt x="115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61"/>
            <p:cNvSpPr/>
            <p:nvPr/>
          </p:nvSpPr>
          <p:spPr>
            <a:xfrm>
              <a:off x="1299023" y="4221608"/>
              <a:ext cx="316322" cy="278199"/>
            </a:xfrm>
            <a:custGeom>
              <a:rect b="b" l="l" r="r" t="t"/>
              <a:pathLst>
                <a:path extrusionOk="0" h="11705" w="13309">
                  <a:moveTo>
                    <a:pt x="2005" y="1"/>
                  </a:moveTo>
                  <a:cubicBezTo>
                    <a:pt x="1604" y="1"/>
                    <a:pt x="1253" y="1"/>
                    <a:pt x="952" y="51"/>
                  </a:cubicBezTo>
                  <a:cubicBezTo>
                    <a:pt x="677" y="76"/>
                    <a:pt x="426" y="126"/>
                    <a:pt x="251" y="126"/>
                  </a:cubicBezTo>
                  <a:cubicBezTo>
                    <a:pt x="75" y="176"/>
                    <a:pt x="0" y="201"/>
                    <a:pt x="0" y="201"/>
                  </a:cubicBezTo>
                  <a:cubicBezTo>
                    <a:pt x="0" y="201"/>
                    <a:pt x="25" y="276"/>
                    <a:pt x="75" y="452"/>
                  </a:cubicBezTo>
                  <a:cubicBezTo>
                    <a:pt x="125" y="602"/>
                    <a:pt x="201" y="853"/>
                    <a:pt x="326" y="1128"/>
                  </a:cubicBezTo>
                  <a:cubicBezTo>
                    <a:pt x="426" y="1404"/>
                    <a:pt x="577" y="1705"/>
                    <a:pt x="777" y="2056"/>
                  </a:cubicBezTo>
                  <a:cubicBezTo>
                    <a:pt x="852" y="2231"/>
                    <a:pt x="978" y="2407"/>
                    <a:pt x="1078" y="2607"/>
                  </a:cubicBezTo>
                  <a:cubicBezTo>
                    <a:pt x="1153" y="2782"/>
                    <a:pt x="1253" y="2983"/>
                    <a:pt x="1354" y="3184"/>
                  </a:cubicBezTo>
                  <a:cubicBezTo>
                    <a:pt x="1579" y="3559"/>
                    <a:pt x="1780" y="3935"/>
                    <a:pt x="2030" y="4311"/>
                  </a:cubicBezTo>
                  <a:cubicBezTo>
                    <a:pt x="2281" y="4687"/>
                    <a:pt x="2582" y="5113"/>
                    <a:pt x="2882" y="5514"/>
                  </a:cubicBezTo>
                  <a:cubicBezTo>
                    <a:pt x="3183" y="5915"/>
                    <a:pt x="3534" y="6266"/>
                    <a:pt x="3860" y="6667"/>
                  </a:cubicBezTo>
                  <a:cubicBezTo>
                    <a:pt x="4211" y="7043"/>
                    <a:pt x="4587" y="7419"/>
                    <a:pt x="4988" y="7770"/>
                  </a:cubicBezTo>
                  <a:cubicBezTo>
                    <a:pt x="5364" y="8121"/>
                    <a:pt x="5765" y="8447"/>
                    <a:pt x="6191" y="8773"/>
                  </a:cubicBezTo>
                  <a:cubicBezTo>
                    <a:pt x="6617" y="9073"/>
                    <a:pt x="7043" y="9374"/>
                    <a:pt x="7494" y="9650"/>
                  </a:cubicBezTo>
                  <a:cubicBezTo>
                    <a:pt x="8371" y="10176"/>
                    <a:pt x="9273" y="10627"/>
                    <a:pt x="10100" y="10928"/>
                  </a:cubicBezTo>
                  <a:cubicBezTo>
                    <a:pt x="10953" y="11254"/>
                    <a:pt x="11729" y="11479"/>
                    <a:pt x="12331" y="11580"/>
                  </a:cubicBezTo>
                  <a:cubicBezTo>
                    <a:pt x="12607" y="11630"/>
                    <a:pt x="12882" y="11655"/>
                    <a:pt x="13033" y="11680"/>
                  </a:cubicBezTo>
                  <a:cubicBezTo>
                    <a:pt x="13208" y="11705"/>
                    <a:pt x="13308" y="11705"/>
                    <a:pt x="13308" y="11705"/>
                  </a:cubicBezTo>
                  <a:cubicBezTo>
                    <a:pt x="13308" y="11705"/>
                    <a:pt x="13308" y="11605"/>
                    <a:pt x="13308" y="11454"/>
                  </a:cubicBezTo>
                  <a:cubicBezTo>
                    <a:pt x="13283" y="11279"/>
                    <a:pt x="13283" y="11028"/>
                    <a:pt x="13258" y="10727"/>
                  </a:cubicBezTo>
                  <a:cubicBezTo>
                    <a:pt x="13233" y="10427"/>
                    <a:pt x="13158" y="10076"/>
                    <a:pt x="13083" y="9675"/>
                  </a:cubicBezTo>
                  <a:cubicBezTo>
                    <a:pt x="13008" y="9299"/>
                    <a:pt x="12882" y="8873"/>
                    <a:pt x="12732" y="8447"/>
                  </a:cubicBezTo>
                  <a:cubicBezTo>
                    <a:pt x="12582" y="7996"/>
                    <a:pt x="12406" y="7544"/>
                    <a:pt x="12181" y="7068"/>
                  </a:cubicBezTo>
                  <a:cubicBezTo>
                    <a:pt x="11955" y="6617"/>
                    <a:pt x="11679" y="6141"/>
                    <a:pt x="11404" y="5690"/>
                  </a:cubicBezTo>
                  <a:cubicBezTo>
                    <a:pt x="11103" y="5214"/>
                    <a:pt x="10752" y="4762"/>
                    <a:pt x="10376" y="4336"/>
                  </a:cubicBezTo>
                  <a:cubicBezTo>
                    <a:pt x="10000" y="3910"/>
                    <a:pt x="9599" y="3509"/>
                    <a:pt x="9173" y="3108"/>
                  </a:cubicBezTo>
                  <a:cubicBezTo>
                    <a:pt x="8747" y="2732"/>
                    <a:pt x="8271" y="2356"/>
                    <a:pt x="7820" y="2031"/>
                  </a:cubicBezTo>
                  <a:cubicBezTo>
                    <a:pt x="7344" y="1705"/>
                    <a:pt x="6842" y="1429"/>
                    <a:pt x="6341" y="1178"/>
                  </a:cubicBezTo>
                  <a:cubicBezTo>
                    <a:pt x="5815" y="928"/>
                    <a:pt x="5338" y="702"/>
                    <a:pt x="4812" y="527"/>
                  </a:cubicBezTo>
                  <a:cubicBezTo>
                    <a:pt x="4286" y="351"/>
                    <a:pt x="3785" y="226"/>
                    <a:pt x="3308" y="126"/>
                  </a:cubicBezTo>
                  <a:cubicBezTo>
                    <a:pt x="3058" y="76"/>
                    <a:pt x="2832" y="51"/>
                    <a:pt x="2632" y="26"/>
                  </a:cubicBezTo>
                  <a:cubicBezTo>
                    <a:pt x="2406" y="1"/>
                    <a:pt x="2206" y="1"/>
                    <a:pt x="20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61"/>
            <p:cNvSpPr/>
            <p:nvPr/>
          </p:nvSpPr>
          <p:spPr>
            <a:xfrm>
              <a:off x="1184650" y="3876108"/>
              <a:ext cx="247824" cy="357416"/>
            </a:xfrm>
            <a:custGeom>
              <a:rect b="b" l="l" r="r" t="t"/>
              <a:pathLst>
                <a:path extrusionOk="0" h="15038" w="10427">
                  <a:moveTo>
                    <a:pt x="10276" y="0"/>
                  </a:moveTo>
                  <a:cubicBezTo>
                    <a:pt x="10276" y="0"/>
                    <a:pt x="10176" y="25"/>
                    <a:pt x="10025" y="75"/>
                  </a:cubicBezTo>
                  <a:cubicBezTo>
                    <a:pt x="9850" y="125"/>
                    <a:pt x="9599" y="201"/>
                    <a:pt x="9323" y="326"/>
                  </a:cubicBezTo>
                  <a:cubicBezTo>
                    <a:pt x="9048" y="426"/>
                    <a:pt x="8722" y="577"/>
                    <a:pt x="8346" y="777"/>
                  </a:cubicBezTo>
                  <a:cubicBezTo>
                    <a:pt x="7995" y="952"/>
                    <a:pt x="7619" y="1178"/>
                    <a:pt x="7218" y="1404"/>
                  </a:cubicBezTo>
                  <a:cubicBezTo>
                    <a:pt x="6842" y="1679"/>
                    <a:pt x="6441" y="1955"/>
                    <a:pt x="6040" y="2256"/>
                  </a:cubicBezTo>
                  <a:cubicBezTo>
                    <a:pt x="5639" y="2582"/>
                    <a:pt x="5238" y="2907"/>
                    <a:pt x="4837" y="3283"/>
                  </a:cubicBezTo>
                  <a:cubicBezTo>
                    <a:pt x="4060" y="4035"/>
                    <a:pt x="3358" y="4887"/>
                    <a:pt x="2732" y="5815"/>
                  </a:cubicBezTo>
                  <a:cubicBezTo>
                    <a:pt x="2080" y="6742"/>
                    <a:pt x="1529" y="7745"/>
                    <a:pt x="1128" y="8747"/>
                  </a:cubicBezTo>
                  <a:cubicBezTo>
                    <a:pt x="702" y="9750"/>
                    <a:pt x="401" y="10752"/>
                    <a:pt x="226" y="11679"/>
                  </a:cubicBezTo>
                  <a:cubicBezTo>
                    <a:pt x="50" y="12607"/>
                    <a:pt x="0" y="13434"/>
                    <a:pt x="0" y="14035"/>
                  </a:cubicBezTo>
                  <a:cubicBezTo>
                    <a:pt x="0" y="14336"/>
                    <a:pt x="25" y="14612"/>
                    <a:pt x="25" y="14762"/>
                  </a:cubicBezTo>
                  <a:cubicBezTo>
                    <a:pt x="50" y="14938"/>
                    <a:pt x="50" y="15038"/>
                    <a:pt x="50" y="15038"/>
                  </a:cubicBezTo>
                  <a:cubicBezTo>
                    <a:pt x="50" y="15038"/>
                    <a:pt x="150" y="15013"/>
                    <a:pt x="326" y="14988"/>
                  </a:cubicBezTo>
                  <a:cubicBezTo>
                    <a:pt x="476" y="14938"/>
                    <a:pt x="752" y="14862"/>
                    <a:pt x="1028" y="14762"/>
                  </a:cubicBezTo>
                  <a:cubicBezTo>
                    <a:pt x="1604" y="14562"/>
                    <a:pt x="2381" y="14236"/>
                    <a:pt x="3183" y="13760"/>
                  </a:cubicBezTo>
                  <a:cubicBezTo>
                    <a:pt x="3985" y="13283"/>
                    <a:pt x="4862" y="12682"/>
                    <a:pt x="5664" y="11930"/>
                  </a:cubicBezTo>
                  <a:cubicBezTo>
                    <a:pt x="6466" y="11203"/>
                    <a:pt x="7218" y="10326"/>
                    <a:pt x="7870" y="9374"/>
                  </a:cubicBezTo>
                  <a:cubicBezTo>
                    <a:pt x="8521" y="8421"/>
                    <a:pt x="9073" y="7394"/>
                    <a:pt x="9474" y="6366"/>
                  </a:cubicBezTo>
                  <a:cubicBezTo>
                    <a:pt x="9674" y="5865"/>
                    <a:pt x="9875" y="5364"/>
                    <a:pt x="10000" y="4837"/>
                  </a:cubicBezTo>
                  <a:cubicBezTo>
                    <a:pt x="10125" y="4336"/>
                    <a:pt x="10226" y="3835"/>
                    <a:pt x="10276" y="3384"/>
                  </a:cubicBezTo>
                  <a:cubicBezTo>
                    <a:pt x="10351" y="2907"/>
                    <a:pt x="10401" y="2456"/>
                    <a:pt x="10401" y="2055"/>
                  </a:cubicBezTo>
                  <a:cubicBezTo>
                    <a:pt x="10426" y="1654"/>
                    <a:pt x="10426" y="1303"/>
                    <a:pt x="10401" y="978"/>
                  </a:cubicBezTo>
                  <a:cubicBezTo>
                    <a:pt x="10376" y="677"/>
                    <a:pt x="10351" y="426"/>
                    <a:pt x="10326" y="251"/>
                  </a:cubicBezTo>
                  <a:cubicBezTo>
                    <a:pt x="10301" y="100"/>
                    <a:pt x="10276" y="0"/>
                    <a:pt x="10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61"/>
            <p:cNvSpPr/>
            <p:nvPr/>
          </p:nvSpPr>
          <p:spPr>
            <a:xfrm>
              <a:off x="2017806" y="4040658"/>
              <a:ext cx="147763" cy="126300"/>
            </a:xfrm>
            <a:custGeom>
              <a:rect b="b" l="l" r="r" t="t"/>
              <a:pathLst>
                <a:path extrusionOk="0" h="5314" w="6217">
                  <a:moveTo>
                    <a:pt x="5617" y="1"/>
                  </a:moveTo>
                  <a:cubicBezTo>
                    <a:pt x="5526" y="1"/>
                    <a:pt x="5432" y="36"/>
                    <a:pt x="5348" y="120"/>
                  </a:cubicBezTo>
                  <a:cubicBezTo>
                    <a:pt x="3744" y="1699"/>
                    <a:pt x="2015" y="3152"/>
                    <a:pt x="336" y="4606"/>
                  </a:cubicBezTo>
                  <a:cubicBezTo>
                    <a:pt x="0" y="4882"/>
                    <a:pt x="302" y="5314"/>
                    <a:pt x="641" y="5314"/>
                  </a:cubicBezTo>
                  <a:cubicBezTo>
                    <a:pt x="732" y="5314"/>
                    <a:pt x="827" y="5282"/>
                    <a:pt x="912" y="5207"/>
                  </a:cubicBezTo>
                  <a:cubicBezTo>
                    <a:pt x="2616" y="3729"/>
                    <a:pt x="4321" y="2300"/>
                    <a:pt x="5925" y="721"/>
                  </a:cubicBezTo>
                  <a:cubicBezTo>
                    <a:pt x="6217" y="429"/>
                    <a:pt x="5934" y="1"/>
                    <a:pt x="56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61"/>
            <p:cNvSpPr/>
            <p:nvPr/>
          </p:nvSpPr>
          <p:spPr>
            <a:xfrm>
              <a:off x="1505809" y="4169294"/>
              <a:ext cx="151542" cy="159171"/>
            </a:xfrm>
            <a:custGeom>
              <a:rect b="b" l="l" r="r" t="t"/>
              <a:pathLst>
                <a:path extrusionOk="0" h="6697" w="6376">
                  <a:moveTo>
                    <a:pt x="570" y="0"/>
                  </a:moveTo>
                  <a:cubicBezTo>
                    <a:pt x="272" y="0"/>
                    <a:pt x="1" y="419"/>
                    <a:pt x="248" y="723"/>
                  </a:cubicBezTo>
                  <a:cubicBezTo>
                    <a:pt x="1852" y="2803"/>
                    <a:pt x="3531" y="4808"/>
                    <a:pt x="5461" y="6588"/>
                  </a:cubicBezTo>
                  <a:cubicBezTo>
                    <a:pt x="5548" y="6664"/>
                    <a:pt x="5645" y="6696"/>
                    <a:pt x="5739" y="6696"/>
                  </a:cubicBezTo>
                  <a:cubicBezTo>
                    <a:pt x="6076" y="6696"/>
                    <a:pt x="6376" y="6280"/>
                    <a:pt x="6062" y="5986"/>
                  </a:cubicBezTo>
                  <a:cubicBezTo>
                    <a:pt x="4107" y="4207"/>
                    <a:pt x="2453" y="2227"/>
                    <a:pt x="849" y="146"/>
                  </a:cubicBezTo>
                  <a:cubicBezTo>
                    <a:pt x="764" y="43"/>
                    <a:pt x="666" y="0"/>
                    <a:pt x="5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61"/>
            <p:cNvSpPr/>
            <p:nvPr/>
          </p:nvSpPr>
          <p:spPr>
            <a:xfrm>
              <a:off x="1398732" y="4029059"/>
              <a:ext cx="102747" cy="160312"/>
            </a:xfrm>
            <a:custGeom>
              <a:rect b="b" l="l" r="r" t="t"/>
              <a:pathLst>
                <a:path extrusionOk="0" h="6745" w="4323">
                  <a:moveTo>
                    <a:pt x="3816" y="0"/>
                  </a:moveTo>
                  <a:cubicBezTo>
                    <a:pt x="3649" y="0"/>
                    <a:pt x="3478" y="85"/>
                    <a:pt x="3399" y="282"/>
                  </a:cubicBezTo>
                  <a:cubicBezTo>
                    <a:pt x="2547" y="2337"/>
                    <a:pt x="1369" y="4242"/>
                    <a:pt x="191" y="6122"/>
                  </a:cubicBezTo>
                  <a:cubicBezTo>
                    <a:pt x="0" y="6451"/>
                    <a:pt x="290" y="6745"/>
                    <a:pt x="577" y="6745"/>
                  </a:cubicBezTo>
                  <a:cubicBezTo>
                    <a:pt x="705" y="6745"/>
                    <a:pt x="833" y="6687"/>
                    <a:pt x="918" y="6548"/>
                  </a:cubicBezTo>
                  <a:cubicBezTo>
                    <a:pt x="2146" y="4593"/>
                    <a:pt x="3324" y="2638"/>
                    <a:pt x="4201" y="508"/>
                  </a:cubicBezTo>
                  <a:cubicBezTo>
                    <a:pt x="4323" y="203"/>
                    <a:pt x="4075" y="0"/>
                    <a:pt x="38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61"/>
            <p:cNvSpPr/>
            <p:nvPr/>
          </p:nvSpPr>
          <p:spPr>
            <a:xfrm>
              <a:off x="1866424" y="4157671"/>
              <a:ext cx="125516" cy="137851"/>
            </a:xfrm>
            <a:custGeom>
              <a:rect b="b" l="l" r="r" t="t"/>
              <a:pathLst>
                <a:path extrusionOk="0" h="5800" w="5281">
                  <a:moveTo>
                    <a:pt x="637" y="0"/>
                  </a:moveTo>
                  <a:cubicBezTo>
                    <a:pt x="300" y="0"/>
                    <a:pt x="0" y="417"/>
                    <a:pt x="314" y="711"/>
                  </a:cubicBezTo>
                  <a:cubicBezTo>
                    <a:pt x="1918" y="2139"/>
                    <a:pt x="3020" y="3944"/>
                    <a:pt x="4324" y="5623"/>
                  </a:cubicBezTo>
                  <a:cubicBezTo>
                    <a:pt x="4419" y="5748"/>
                    <a:pt x="4549" y="5799"/>
                    <a:pt x="4677" y="5799"/>
                  </a:cubicBezTo>
                  <a:cubicBezTo>
                    <a:pt x="4985" y="5799"/>
                    <a:pt x="5281" y="5498"/>
                    <a:pt x="5051" y="5197"/>
                  </a:cubicBezTo>
                  <a:cubicBezTo>
                    <a:pt x="3697" y="3467"/>
                    <a:pt x="2569" y="1613"/>
                    <a:pt x="915" y="109"/>
                  </a:cubicBezTo>
                  <a:cubicBezTo>
                    <a:pt x="828" y="33"/>
                    <a:pt x="731" y="0"/>
                    <a:pt x="6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61"/>
            <p:cNvSpPr/>
            <p:nvPr/>
          </p:nvSpPr>
          <p:spPr>
            <a:xfrm>
              <a:off x="1921710" y="4259020"/>
              <a:ext cx="111232" cy="74606"/>
            </a:xfrm>
            <a:custGeom>
              <a:rect b="b" l="l" r="r" t="t"/>
              <a:pathLst>
                <a:path extrusionOk="0" h="3139" w="4680">
                  <a:moveTo>
                    <a:pt x="2235" y="0"/>
                  </a:moveTo>
                  <a:cubicBezTo>
                    <a:pt x="255" y="0"/>
                    <a:pt x="0" y="3138"/>
                    <a:pt x="2524" y="3138"/>
                  </a:cubicBezTo>
                  <a:cubicBezTo>
                    <a:pt x="4429" y="3138"/>
                    <a:pt x="4679" y="81"/>
                    <a:pt x="2374" y="5"/>
                  </a:cubicBezTo>
                  <a:cubicBezTo>
                    <a:pt x="2327" y="2"/>
                    <a:pt x="2280" y="0"/>
                    <a:pt x="22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61"/>
            <p:cNvSpPr/>
            <p:nvPr/>
          </p:nvSpPr>
          <p:spPr>
            <a:xfrm>
              <a:off x="1567869" y="4287019"/>
              <a:ext cx="111232" cy="74606"/>
            </a:xfrm>
            <a:custGeom>
              <a:rect b="b" l="l" r="r" t="t"/>
              <a:pathLst>
                <a:path extrusionOk="0" h="3139" w="4680">
                  <a:moveTo>
                    <a:pt x="2260" y="0"/>
                  </a:moveTo>
                  <a:cubicBezTo>
                    <a:pt x="279" y="0"/>
                    <a:pt x="1" y="3138"/>
                    <a:pt x="2549" y="3138"/>
                  </a:cubicBezTo>
                  <a:cubicBezTo>
                    <a:pt x="4454" y="3138"/>
                    <a:pt x="4679" y="56"/>
                    <a:pt x="2398" y="5"/>
                  </a:cubicBezTo>
                  <a:cubicBezTo>
                    <a:pt x="2351" y="2"/>
                    <a:pt x="2305" y="0"/>
                    <a:pt x="22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61"/>
            <p:cNvSpPr/>
            <p:nvPr/>
          </p:nvSpPr>
          <p:spPr>
            <a:xfrm>
              <a:off x="1432626" y="3996900"/>
              <a:ext cx="111232" cy="74606"/>
            </a:xfrm>
            <a:custGeom>
              <a:rect b="b" l="l" r="r" t="t"/>
              <a:pathLst>
                <a:path extrusionOk="0" h="3139" w="4680">
                  <a:moveTo>
                    <a:pt x="2259" y="1"/>
                  </a:moveTo>
                  <a:cubicBezTo>
                    <a:pt x="256" y="1"/>
                    <a:pt x="1" y="3139"/>
                    <a:pt x="2525" y="3139"/>
                  </a:cubicBezTo>
                  <a:cubicBezTo>
                    <a:pt x="4454" y="3139"/>
                    <a:pt x="4680" y="56"/>
                    <a:pt x="2399" y="6"/>
                  </a:cubicBezTo>
                  <a:cubicBezTo>
                    <a:pt x="2352" y="2"/>
                    <a:pt x="2305" y="1"/>
                    <a:pt x="225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61"/>
            <p:cNvSpPr/>
            <p:nvPr/>
          </p:nvSpPr>
          <p:spPr>
            <a:xfrm>
              <a:off x="1869062" y="4215547"/>
              <a:ext cx="82854" cy="56115"/>
            </a:xfrm>
            <a:custGeom>
              <a:rect b="b" l="l" r="r" t="t"/>
              <a:pathLst>
                <a:path extrusionOk="0" h="2361" w="3486">
                  <a:moveTo>
                    <a:pt x="1666" y="0"/>
                  </a:moveTo>
                  <a:cubicBezTo>
                    <a:pt x="192" y="0"/>
                    <a:pt x="0" y="2336"/>
                    <a:pt x="1882" y="2361"/>
                  </a:cubicBezTo>
                  <a:cubicBezTo>
                    <a:pt x="3310" y="2361"/>
                    <a:pt x="3486" y="55"/>
                    <a:pt x="1782"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61"/>
            <p:cNvSpPr/>
            <p:nvPr/>
          </p:nvSpPr>
          <p:spPr>
            <a:xfrm>
              <a:off x="1573003" y="4215547"/>
              <a:ext cx="83448" cy="56115"/>
            </a:xfrm>
            <a:custGeom>
              <a:rect b="b" l="l" r="r" t="t"/>
              <a:pathLst>
                <a:path extrusionOk="0" h="2361" w="3511">
                  <a:moveTo>
                    <a:pt x="1666" y="0"/>
                  </a:moveTo>
                  <a:cubicBezTo>
                    <a:pt x="191" y="0"/>
                    <a:pt x="0" y="2336"/>
                    <a:pt x="1907" y="2361"/>
                  </a:cubicBezTo>
                  <a:cubicBezTo>
                    <a:pt x="3335" y="2361"/>
                    <a:pt x="3511" y="55"/>
                    <a:pt x="1781"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61"/>
            <p:cNvSpPr/>
            <p:nvPr/>
          </p:nvSpPr>
          <p:spPr>
            <a:xfrm>
              <a:off x="1387133" y="4075550"/>
              <a:ext cx="83234" cy="55545"/>
            </a:xfrm>
            <a:custGeom>
              <a:rect b="b" l="l" r="r" t="t"/>
              <a:pathLst>
                <a:path extrusionOk="0" h="2337" w="3502">
                  <a:moveTo>
                    <a:pt x="1667" y="1"/>
                  </a:moveTo>
                  <a:cubicBezTo>
                    <a:pt x="192" y="1"/>
                    <a:pt x="0" y="2336"/>
                    <a:pt x="1882" y="2336"/>
                  </a:cubicBezTo>
                  <a:cubicBezTo>
                    <a:pt x="1890" y="2336"/>
                    <a:pt x="1897" y="2336"/>
                    <a:pt x="1905" y="2336"/>
                  </a:cubicBezTo>
                  <a:cubicBezTo>
                    <a:pt x="3313" y="2336"/>
                    <a:pt x="3502" y="30"/>
                    <a:pt x="1782" y="5"/>
                  </a:cubicBezTo>
                  <a:cubicBezTo>
                    <a:pt x="1743" y="2"/>
                    <a:pt x="1704" y="1"/>
                    <a:pt x="16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61"/>
            <p:cNvSpPr/>
            <p:nvPr/>
          </p:nvSpPr>
          <p:spPr>
            <a:xfrm>
              <a:off x="2095885" y="4001036"/>
              <a:ext cx="110994" cy="74654"/>
            </a:xfrm>
            <a:custGeom>
              <a:rect b="b" l="l" r="r" t="t"/>
              <a:pathLst>
                <a:path extrusionOk="0" h="3141" w="4670">
                  <a:moveTo>
                    <a:pt x="2203" y="1"/>
                  </a:moveTo>
                  <a:cubicBezTo>
                    <a:pt x="244" y="1"/>
                    <a:pt x="0" y="3116"/>
                    <a:pt x="2514" y="3140"/>
                  </a:cubicBezTo>
                  <a:cubicBezTo>
                    <a:pt x="4419" y="3140"/>
                    <a:pt x="4670" y="57"/>
                    <a:pt x="2364" y="7"/>
                  </a:cubicBezTo>
                  <a:cubicBezTo>
                    <a:pt x="2309" y="3"/>
                    <a:pt x="2256" y="1"/>
                    <a:pt x="22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61"/>
            <p:cNvSpPr/>
            <p:nvPr/>
          </p:nvSpPr>
          <p:spPr>
            <a:xfrm>
              <a:off x="2038841" y="4047551"/>
              <a:ext cx="83448" cy="56139"/>
            </a:xfrm>
            <a:custGeom>
              <a:rect b="b" l="l" r="r" t="t"/>
              <a:pathLst>
                <a:path extrusionOk="0" h="2362" w="3511">
                  <a:moveTo>
                    <a:pt x="1666" y="1"/>
                  </a:moveTo>
                  <a:cubicBezTo>
                    <a:pt x="191" y="1"/>
                    <a:pt x="1" y="2337"/>
                    <a:pt x="1907" y="2361"/>
                  </a:cubicBezTo>
                  <a:cubicBezTo>
                    <a:pt x="3335" y="2361"/>
                    <a:pt x="3511" y="55"/>
                    <a:pt x="1782" y="5"/>
                  </a:cubicBezTo>
                  <a:cubicBezTo>
                    <a:pt x="1742" y="2"/>
                    <a:pt x="1704" y="1"/>
                    <a:pt x="16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61"/>
            <p:cNvSpPr/>
            <p:nvPr/>
          </p:nvSpPr>
          <p:spPr>
            <a:xfrm>
              <a:off x="948153" y="3917680"/>
              <a:ext cx="211483" cy="380779"/>
            </a:xfrm>
            <a:custGeom>
              <a:rect b="b" l="l" r="r" t="t"/>
              <a:pathLst>
                <a:path extrusionOk="0" h="16021" w="8898">
                  <a:moveTo>
                    <a:pt x="4239" y="1"/>
                  </a:moveTo>
                  <a:cubicBezTo>
                    <a:pt x="3672" y="1"/>
                    <a:pt x="3052" y="99"/>
                    <a:pt x="2431" y="381"/>
                  </a:cubicBezTo>
                  <a:cubicBezTo>
                    <a:pt x="2005" y="582"/>
                    <a:pt x="1629" y="858"/>
                    <a:pt x="1328" y="1183"/>
                  </a:cubicBezTo>
                  <a:cubicBezTo>
                    <a:pt x="1003" y="1484"/>
                    <a:pt x="777" y="1860"/>
                    <a:pt x="602" y="2186"/>
                  </a:cubicBezTo>
                  <a:cubicBezTo>
                    <a:pt x="251" y="2888"/>
                    <a:pt x="125" y="3564"/>
                    <a:pt x="50" y="4166"/>
                  </a:cubicBezTo>
                  <a:cubicBezTo>
                    <a:pt x="0" y="4767"/>
                    <a:pt x="0" y="5344"/>
                    <a:pt x="25" y="5895"/>
                  </a:cubicBezTo>
                  <a:cubicBezTo>
                    <a:pt x="100" y="6973"/>
                    <a:pt x="301" y="7950"/>
                    <a:pt x="552" y="8853"/>
                  </a:cubicBezTo>
                  <a:cubicBezTo>
                    <a:pt x="802" y="9755"/>
                    <a:pt x="1078" y="10557"/>
                    <a:pt x="1354" y="11309"/>
                  </a:cubicBezTo>
                  <a:cubicBezTo>
                    <a:pt x="1930" y="12788"/>
                    <a:pt x="2557" y="13965"/>
                    <a:pt x="3008" y="14767"/>
                  </a:cubicBezTo>
                  <a:cubicBezTo>
                    <a:pt x="3233" y="15194"/>
                    <a:pt x="3434" y="15494"/>
                    <a:pt x="3559" y="15695"/>
                  </a:cubicBezTo>
                  <a:cubicBezTo>
                    <a:pt x="3684" y="15920"/>
                    <a:pt x="3760" y="16021"/>
                    <a:pt x="3760" y="16021"/>
                  </a:cubicBezTo>
                  <a:cubicBezTo>
                    <a:pt x="3760" y="16021"/>
                    <a:pt x="3760" y="15895"/>
                    <a:pt x="3734" y="15645"/>
                  </a:cubicBezTo>
                  <a:cubicBezTo>
                    <a:pt x="3734" y="15394"/>
                    <a:pt x="3709" y="15018"/>
                    <a:pt x="3659" y="14567"/>
                  </a:cubicBezTo>
                  <a:cubicBezTo>
                    <a:pt x="3609" y="14116"/>
                    <a:pt x="3559" y="13564"/>
                    <a:pt x="3509" y="12938"/>
                  </a:cubicBezTo>
                  <a:cubicBezTo>
                    <a:pt x="3434" y="12311"/>
                    <a:pt x="3359" y="11610"/>
                    <a:pt x="3283" y="10833"/>
                  </a:cubicBezTo>
                  <a:cubicBezTo>
                    <a:pt x="3208" y="10081"/>
                    <a:pt x="3133" y="9279"/>
                    <a:pt x="3058" y="8427"/>
                  </a:cubicBezTo>
                  <a:cubicBezTo>
                    <a:pt x="3008" y="7574"/>
                    <a:pt x="2983" y="6697"/>
                    <a:pt x="3033" y="5845"/>
                  </a:cubicBezTo>
                  <a:cubicBezTo>
                    <a:pt x="3058" y="5419"/>
                    <a:pt x="3083" y="4993"/>
                    <a:pt x="3183" y="4617"/>
                  </a:cubicBezTo>
                  <a:cubicBezTo>
                    <a:pt x="3258" y="4241"/>
                    <a:pt x="3359" y="3915"/>
                    <a:pt x="3484" y="3715"/>
                  </a:cubicBezTo>
                  <a:cubicBezTo>
                    <a:pt x="3634" y="3514"/>
                    <a:pt x="3709" y="3464"/>
                    <a:pt x="3810" y="3414"/>
                  </a:cubicBezTo>
                  <a:cubicBezTo>
                    <a:pt x="3892" y="3373"/>
                    <a:pt x="4074" y="3332"/>
                    <a:pt x="4315" y="3332"/>
                  </a:cubicBezTo>
                  <a:cubicBezTo>
                    <a:pt x="4369" y="3332"/>
                    <a:pt x="4427" y="3334"/>
                    <a:pt x="4486" y="3339"/>
                  </a:cubicBezTo>
                  <a:cubicBezTo>
                    <a:pt x="4562" y="3364"/>
                    <a:pt x="4637" y="3364"/>
                    <a:pt x="4737" y="3389"/>
                  </a:cubicBezTo>
                  <a:lnTo>
                    <a:pt x="4837" y="3389"/>
                  </a:lnTo>
                  <a:lnTo>
                    <a:pt x="4937" y="3414"/>
                  </a:lnTo>
                  <a:lnTo>
                    <a:pt x="4988" y="3439"/>
                  </a:lnTo>
                  <a:lnTo>
                    <a:pt x="5038" y="3439"/>
                  </a:lnTo>
                  <a:lnTo>
                    <a:pt x="5113" y="3464"/>
                  </a:lnTo>
                  <a:cubicBezTo>
                    <a:pt x="5163" y="3489"/>
                    <a:pt x="5213" y="3514"/>
                    <a:pt x="5238" y="3539"/>
                  </a:cubicBezTo>
                  <a:cubicBezTo>
                    <a:pt x="5389" y="3615"/>
                    <a:pt x="5464" y="3690"/>
                    <a:pt x="5589" y="3890"/>
                  </a:cubicBezTo>
                  <a:cubicBezTo>
                    <a:pt x="5689" y="4091"/>
                    <a:pt x="5765" y="4417"/>
                    <a:pt x="5815" y="4792"/>
                  </a:cubicBezTo>
                  <a:cubicBezTo>
                    <a:pt x="5840" y="5168"/>
                    <a:pt x="5840" y="5569"/>
                    <a:pt x="5815" y="5996"/>
                  </a:cubicBezTo>
                  <a:cubicBezTo>
                    <a:pt x="5740" y="6848"/>
                    <a:pt x="5589" y="7725"/>
                    <a:pt x="5414" y="8552"/>
                  </a:cubicBezTo>
                  <a:cubicBezTo>
                    <a:pt x="5238" y="9379"/>
                    <a:pt x="5063" y="10181"/>
                    <a:pt x="4862" y="10933"/>
                  </a:cubicBezTo>
                  <a:cubicBezTo>
                    <a:pt x="4511" y="12412"/>
                    <a:pt x="4186" y="13690"/>
                    <a:pt x="3985" y="14592"/>
                  </a:cubicBezTo>
                  <a:cubicBezTo>
                    <a:pt x="3885" y="15043"/>
                    <a:pt x="3835" y="15394"/>
                    <a:pt x="3810" y="15645"/>
                  </a:cubicBezTo>
                  <a:cubicBezTo>
                    <a:pt x="3760" y="15895"/>
                    <a:pt x="3760" y="16021"/>
                    <a:pt x="3760" y="16021"/>
                  </a:cubicBezTo>
                  <a:cubicBezTo>
                    <a:pt x="3760" y="16021"/>
                    <a:pt x="4060" y="15595"/>
                    <a:pt x="4587" y="14843"/>
                  </a:cubicBezTo>
                  <a:cubicBezTo>
                    <a:pt x="5113" y="14091"/>
                    <a:pt x="5865" y="13013"/>
                    <a:pt x="6617" y="11610"/>
                  </a:cubicBezTo>
                  <a:cubicBezTo>
                    <a:pt x="7018" y="10933"/>
                    <a:pt x="7394" y="10156"/>
                    <a:pt x="7770" y="9304"/>
                  </a:cubicBezTo>
                  <a:cubicBezTo>
                    <a:pt x="8120" y="8427"/>
                    <a:pt x="8471" y="7499"/>
                    <a:pt x="8697" y="6422"/>
                  </a:cubicBezTo>
                  <a:cubicBezTo>
                    <a:pt x="8797" y="5895"/>
                    <a:pt x="8897" y="5319"/>
                    <a:pt x="8897" y="4717"/>
                  </a:cubicBezTo>
                  <a:cubicBezTo>
                    <a:pt x="8897" y="4091"/>
                    <a:pt x="8847" y="3389"/>
                    <a:pt x="8547" y="2662"/>
                  </a:cubicBezTo>
                  <a:cubicBezTo>
                    <a:pt x="8271" y="1935"/>
                    <a:pt x="7694" y="1158"/>
                    <a:pt x="6943" y="707"/>
                  </a:cubicBezTo>
                  <a:cubicBezTo>
                    <a:pt x="6767" y="582"/>
                    <a:pt x="6592" y="507"/>
                    <a:pt x="6391" y="432"/>
                  </a:cubicBezTo>
                  <a:lnTo>
                    <a:pt x="6115" y="306"/>
                  </a:lnTo>
                  <a:lnTo>
                    <a:pt x="5790" y="206"/>
                  </a:lnTo>
                  <a:lnTo>
                    <a:pt x="5664" y="181"/>
                  </a:lnTo>
                  <a:lnTo>
                    <a:pt x="5564" y="156"/>
                  </a:lnTo>
                  <a:lnTo>
                    <a:pt x="5414" y="131"/>
                  </a:lnTo>
                  <a:lnTo>
                    <a:pt x="5288" y="106"/>
                  </a:lnTo>
                  <a:cubicBezTo>
                    <a:pt x="5138" y="81"/>
                    <a:pt x="4963" y="56"/>
                    <a:pt x="4787" y="31"/>
                  </a:cubicBezTo>
                  <a:cubicBezTo>
                    <a:pt x="4612" y="12"/>
                    <a:pt x="4428" y="1"/>
                    <a:pt x="423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61"/>
            <p:cNvSpPr/>
            <p:nvPr/>
          </p:nvSpPr>
          <p:spPr>
            <a:xfrm>
              <a:off x="1037499" y="4294293"/>
              <a:ext cx="316916" cy="300920"/>
            </a:xfrm>
            <a:custGeom>
              <a:rect b="b" l="l" r="r" t="t"/>
              <a:pathLst>
                <a:path extrusionOk="0" h="12661" w="13334">
                  <a:moveTo>
                    <a:pt x="1504" y="0"/>
                  </a:moveTo>
                  <a:cubicBezTo>
                    <a:pt x="1028" y="0"/>
                    <a:pt x="627" y="50"/>
                    <a:pt x="376" y="100"/>
                  </a:cubicBezTo>
                  <a:cubicBezTo>
                    <a:pt x="126" y="151"/>
                    <a:pt x="1" y="176"/>
                    <a:pt x="1" y="176"/>
                  </a:cubicBezTo>
                  <a:cubicBezTo>
                    <a:pt x="1" y="176"/>
                    <a:pt x="1" y="176"/>
                    <a:pt x="1" y="176"/>
                  </a:cubicBezTo>
                  <a:lnTo>
                    <a:pt x="1" y="176"/>
                  </a:lnTo>
                  <a:cubicBezTo>
                    <a:pt x="1" y="176"/>
                    <a:pt x="126" y="226"/>
                    <a:pt x="376" y="276"/>
                  </a:cubicBezTo>
                  <a:cubicBezTo>
                    <a:pt x="602" y="351"/>
                    <a:pt x="953" y="476"/>
                    <a:pt x="1379" y="652"/>
                  </a:cubicBezTo>
                  <a:cubicBezTo>
                    <a:pt x="2206" y="1028"/>
                    <a:pt x="3384" y="1604"/>
                    <a:pt x="4687" y="2406"/>
                  </a:cubicBezTo>
                  <a:cubicBezTo>
                    <a:pt x="5339" y="2807"/>
                    <a:pt x="6041" y="3233"/>
                    <a:pt x="6717" y="3760"/>
                  </a:cubicBezTo>
                  <a:cubicBezTo>
                    <a:pt x="7394" y="4261"/>
                    <a:pt x="8071" y="4812"/>
                    <a:pt x="8672" y="5439"/>
                  </a:cubicBezTo>
                  <a:cubicBezTo>
                    <a:pt x="8948" y="5740"/>
                    <a:pt x="9224" y="6065"/>
                    <a:pt x="9449" y="6391"/>
                  </a:cubicBezTo>
                  <a:cubicBezTo>
                    <a:pt x="9650" y="6717"/>
                    <a:pt x="9800" y="7018"/>
                    <a:pt x="9875" y="7319"/>
                  </a:cubicBezTo>
                  <a:cubicBezTo>
                    <a:pt x="9976" y="7594"/>
                    <a:pt x="9976" y="7845"/>
                    <a:pt x="9925" y="8095"/>
                  </a:cubicBezTo>
                  <a:cubicBezTo>
                    <a:pt x="9875" y="8321"/>
                    <a:pt x="9775" y="8597"/>
                    <a:pt x="9575" y="8872"/>
                  </a:cubicBezTo>
                  <a:lnTo>
                    <a:pt x="9549" y="8923"/>
                  </a:lnTo>
                  <a:lnTo>
                    <a:pt x="9549" y="8923"/>
                  </a:lnTo>
                  <a:lnTo>
                    <a:pt x="9549" y="8923"/>
                  </a:lnTo>
                  <a:lnTo>
                    <a:pt x="9524" y="8948"/>
                  </a:lnTo>
                  <a:cubicBezTo>
                    <a:pt x="9527" y="8945"/>
                    <a:pt x="9529" y="8943"/>
                    <a:pt x="9530" y="8943"/>
                  </a:cubicBezTo>
                  <a:cubicBezTo>
                    <a:pt x="9530" y="8943"/>
                    <a:pt x="9530" y="8945"/>
                    <a:pt x="9529" y="8948"/>
                  </a:cubicBezTo>
                  <a:lnTo>
                    <a:pt x="9529" y="8948"/>
                  </a:lnTo>
                  <a:lnTo>
                    <a:pt x="9424" y="9073"/>
                  </a:lnTo>
                  <a:cubicBezTo>
                    <a:pt x="9374" y="9123"/>
                    <a:pt x="9374" y="9148"/>
                    <a:pt x="9324" y="9198"/>
                  </a:cubicBezTo>
                  <a:cubicBezTo>
                    <a:pt x="9249" y="9273"/>
                    <a:pt x="9174" y="9324"/>
                    <a:pt x="9123" y="9349"/>
                  </a:cubicBezTo>
                  <a:cubicBezTo>
                    <a:pt x="9073" y="9374"/>
                    <a:pt x="9073" y="9374"/>
                    <a:pt x="9023" y="9374"/>
                  </a:cubicBezTo>
                  <a:cubicBezTo>
                    <a:pt x="8998" y="9386"/>
                    <a:pt x="8967" y="9392"/>
                    <a:pt x="8926" y="9392"/>
                  </a:cubicBezTo>
                  <a:cubicBezTo>
                    <a:pt x="8885" y="9392"/>
                    <a:pt x="8835" y="9386"/>
                    <a:pt x="8773" y="9374"/>
                  </a:cubicBezTo>
                  <a:cubicBezTo>
                    <a:pt x="8572" y="9298"/>
                    <a:pt x="8246" y="9148"/>
                    <a:pt x="7920" y="8923"/>
                  </a:cubicBezTo>
                  <a:cubicBezTo>
                    <a:pt x="7595" y="8697"/>
                    <a:pt x="7244" y="8396"/>
                    <a:pt x="6918" y="8095"/>
                  </a:cubicBezTo>
                  <a:cubicBezTo>
                    <a:pt x="6291" y="7494"/>
                    <a:pt x="5665" y="6817"/>
                    <a:pt x="5088" y="6166"/>
                  </a:cubicBezTo>
                  <a:cubicBezTo>
                    <a:pt x="4537" y="5489"/>
                    <a:pt x="3986" y="4837"/>
                    <a:pt x="3509" y="4236"/>
                  </a:cubicBezTo>
                  <a:cubicBezTo>
                    <a:pt x="2507" y="3008"/>
                    <a:pt x="1655" y="1980"/>
                    <a:pt x="1028" y="1253"/>
                  </a:cubicBezTo>
                  <a:cubicBezTo>
                    <a:pt x="727" y="902"/>
                    <a:pt x="452" y="627"/>
                    <a:pt x="276" y="451"/>
                  </a:cubicBezTo>
                  <a:cubicBezTo>
                    <a:pt x="101" y="276"/>
                    <a:pt x="1" y="176"/>
                    <a:pt x="1" y="176"/>
                  </a:cubicBezTo>
                  <a:lnTo>
                    <a:pt x="1" y="176"/>
                  </a:lnTo>
                  <a:cubicBezTo>
                    <a:pt x="1" y="176"/>
                    <a:pt x="151" y="702"/>
                    <a:pt x="452" y="1604"/>
                  </a:cubicBezTo>
                  <a:cubicBezTo>
                    <a:pt x="752" y="2481"/>
                    <a:pt x="1178" y="3760"/>
                    <a:pt x="1855" y="5238"/>
                  </a:cubicBezTo>
                  <a:cubicBezTo>
                    <a:pt x="2181" y="5990"/>
                    <a:pt x="2582" y="6767"/>
                    <a:pt x="3033" y="7594"/>
                  </a:cubicBezTo>
                  <a:cubicBezTo>
                    <a:pt x="3509" y="8421"/>
                    <a:pt x="4061" y="9273"/>
                    <a:pt x="4762" y="10126"/>
                  </a:cubicBezTo>
                  <a:cubicBezTo>
                    <a:pt x="5113" y="10552"/>
                    <a:pt x="5514" y="10978"/>
                    <a:pt x="5991" y="11379"/>
                  </a:cubicBezTo>
                  <a:cubicBezTo>
                    <a:pt x="6467" y="11780"/>
                    <a:pt x="7018" y="12181"/>
                    <a:pt x="7770" y="12456"/>
                  </a:cubicBezTo>
                  <a:cubicBezTo>
                    <a:pt x="8129" y="12569"/>
                    <a:pt x="8508" y="12661"/>
                    <a:pt x="8944" y="12661"/>
                  </a:cubicBezTo>
                  <a:cubicBezTo>
                    <a:pt x="8995" y="12661"/>
                    <a:pt x="9046" y="12660"/>
                    <a:pt x="9098" y="12657"/>
                  </a:cubicBezTo>
                  <a:cubicBezTo>
                    <a:pt x="9139" y="12659"/>
                    <a:pt x="9180" y="12660"/>
                    <a:pt x="9220" y="12660"/>
                  </a:cubicBezTo>
                  <a:cubicBezTo>
                    <a:pt x="9659" y="12660"/>
                    <a:pt x="10112" y="12540"/>
                    <a:pt x="10502" y="12356"/>
                  </a:cubicBezTo>
                  <a:cubicBezTo>
                    <a:pt x="10928" y="12156"/>
                    <a:pt x="11304" y="11905"/>
                    <a:pt x="11605" y="11629"/>
                  </a:cubicBezTo>
                  <a:cubicBezTo>
                    <a:pt x="11755" y="11504"/>
                    <a:pt x="11905" y="11304"/>
                    <a:pt x="12031" y="11153"/>
                  </a:cubicBezTo>
                  <a:lnTo>
                    <a:pt x="12156" y="11003"/>
                  </a:lnTo>
                  <a:lnTo>
                    <a:pt x="12206" y="10953"/>
                  </a:lnTo>
                  <a:lnTo>
                    <a:pt x="12281" y="10852"/>
                  </a:lnTo>
                  <a:lnTo>
                    <a:pt x="12281" y="10827"/>
                  </a:lnTo>
                  <a:lnTo>
                    <a:pt x="12357" y="10727"/>
                  </a:lnTo>
                  <a:cubicBezTo>
                    <a:pt x="12758" y="10126"/>
                    <a:pt x="13083" y="9399"/>
                    <a:pt x="13209" y="8597"/>
                  </a:cubicBezTo>
                  <a:cubicBezTo>
                    <a:pt x="13334" y="7795"/>
                    <a:pt x="13209" y="6968"/>
                    <a:pt x="12958" y="6291"/>
                  </a:cubicBezTo>
                  <a:cubicBezTo>
                    <a:pt x="12707" y="5589"/>
                    <a:pt x="12331" y="5013"/>
                    <a:pt x="11930" y="4511"/>
                  </a:cubicBezTo>
                  <a:cubicBezTo>
                    <a:pt x="11529" y="4010"/>
                    <a:pt x="11103" y="3609"/>
                    <a:pt x="10652" y="3258"/>
                  </a:cubicBezTo>
                  <a:cubicBezTo>
                    <a:pt x="9775" y="2532"/>
                    <a:pt x="8873" y="2005"/>
                    <a:pt x="7996" y="1579"/>
                  </a:cubicBezTo>
                  <a:cubicBezTo>
                    <a:pt x="7118" y="1178"/>
                    <a:pt x="6266" y="852"/>
                    <a:pt x="5464" y="627"/>
                  </a:cubicBezTo>
                  <a:cubicBezTo>
                    <a:pt x="3860" y="151"/>
                    <a:pt x="2482" y="0"/>
                    <a:pt x="15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61"/>
            <p:cNvSpPr/>
            <p:nvPr/>
          </p:nvSpPr>
          <p:spPr>
            <a:xfrm>
              <a:off x="720000" y="4226980"/>
              <a:ext cx="323476" cy="95926"/>
            </a:xfrm>
            <a:custGeom>
              <a:rect b="b" l="l" r="r" t="t"/>
              <a:pathLst>
                <a:path extrusionOk="0" h="4036" w="13610">
                  <a:moveTo>
                    <a:pt x="777" y="0"/>
                  </a:moveTo>
                  <a:lnTo>
                    <a:pt x="0" y="1930"/>
                  </a:lnTo>
                  <a:cubicBezTo>
                    <a:pt x="1529" y="2531"/>
                    <a:pt x="3509" y="3033"/>
                    <a:pt x="5614" y="3409"/>
                  </a:cubicBezTo>
                  <a:cubicBezTo>
                    <a:pt x="7744" y="3810"/>
                    <a:pt x="9950" y="4035"/>
                    <a:pt x="11855" y="4035"/>
                  </a:cubicBezTo>
                  <a:cubicBezTo>
                    <a:pt x="12481" y="4035"/>
                    <a:pt x="13058" y="4010"/>
                    <a:pt x="13609" y="3960"/>
                  </a:cubicBezTo>
                  <a:lnTo>
                    <a:pt x="13384" y="1880"/>
                  </a:lnTo>
                  <a:cubicBezTo>
                    <a:pt x="12932" y="1930"/>
                    <a:pt x="12406" y="1955"/>
                    <a:pt x="11855" y="1955"/>
                  </a:cubicBezTo>
                  <a:cubicBezTo>
                    <a:pt x="10125" y="1955"/>
                    <a:pt x="7995" y="1729"/>
                    <a:pt x="5990" y="1353"/>
                  </a:cubicBezTo>
                  <a:cubicBezTo>
                    <a:pt x="3985" y="1003"/>
                    <a:pt x="2080" y="501"/>
                    <a:pt x="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61"/>
            <p:cNvSpPr/>
            <p:nvPr/>
          </p:nvSpPr>
          <p:spPr>
            <a:xfrm>
              <a:off x="968404" y="4286544"/>
              <a:ext cx="99491" cy="316322"/>
            </a:xfrm>
            <a:custGeom>
              <a:rect b="b" l="l" r="r" t="t"/>
              <a:pathLst>
                <a:path extrusionOk="0" h="13309" w="4186">
                  <a:moveTo>
                    <a:pt x="2281" y="0"/>
                  </a:moveTo>
                  <a:cubicBezTo>
                    <a:pt x="777" y="3409"/>
                    <a:pt x="25" y="7544"/>
                    <a:pt x="0" y="11229"/>
                  </a:cubicBezTo>
                  <a:cubicBezTo>
                    <a:pt x="0" y="11930"/>
                    <a:pt x="50" y="12632"/>
                    <a:pt x="101" y="13309"/>
                  </a:cubicBezTo>
                  <a:lnTo>
                    <a:pt x="2181" y="13108"/>
                  </a:lnTo>
                  <a:cubicBezTo>
                    <a:pt x="2131" y="12507"/>
                    <a:pt x="2106" y="11880"/>
                    <a:pt x="2106" y="11229"/>
                  </a:cubicBezTo>
                  <a:cubicBezTo>
                    <a:pt x="2106" y="7845"/>
                    <a:pt x="2832" y="3910"/>
                    <a:pt x="4186" y="853"/>
                  </a:cubicBezTo>
                  <a:lnTo>
                    <a:pt x="228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61"/>
            <p:cNvSpPr/>
            <p:nvPr/>
          </p:nvSpPr>
          <p:spPr>
            <a:xfrm>
              <a:off x="980312" y="4254361"/>
              <a:ext cx="128107" cy="98920"/>
            </a:xfrm>
            <a:custGeom>
              <a:rect b="b" l="l" r="r" t="t"/>
              <a:pathLst>
                <a:path extrusionOk="0" h="4162" w="5390">
                  <a:moveTo>
                    <a:pt x="2707" y="1"/>
                  </a:moveTo>
                  <a:cubicBezTo>
                    <a:pt x="1" y="1"/>
                    <a:pt x="1" y="4161"/>
                    <a:pt x="2707" y="4161"/>
                  </a:cubicBezTo>
                  <a:cubicBezTo>
                    <a:pt x="5389" y="4161"/>
                    <a:pt x="5389" y="1"/>
                    <a:pt x="270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0" name="Google Shape;880;p61"/>
          <p:cNvGrpSpPr/>
          <p:nvPr/>
        </p:nvGrpSpPr>
        <p:grpSpPr>
          <a:xfrm flipH="1" rot="5400000">
            <a:off x="6747782" y="2023696"/>
            <a:ext cx="2661231" cy="1000858"/>
            <a:chOff x="720000" y="3829047"/>
            <a:chExt cx="2057547" cy="773819"/>
          </a:xfrm>
        </p:grpSpPr>
        <p:sp>
          <p:nvSpPr>
            <p:cNvPr id="881" name="Google Shape;881;p61"/>
            <p:cNvSpPr/>
            <p:nvPr/>
          </p:nvSpPr>
          <p:spPr>
            <a:xfrm>
              <a:off x="747524" y="4140653"/>
              <a:ext cx="1628264" cy="367137"/>
            </a:xfrm>
            <a:custGeom>
              <a:rect b="b" l="l" r="r" t="t"/>
              <a:pathLst>
                <a:path extrusionOk="0" h="15447" w="68508">
                  <a:moveTo>
                    <a:pt x="43313" y="0"/>
                  </a:moveTo>
                  <a:cubicBezTo>
                    <a:pt x="39438" y="0"/>
                    <a:pt x="35566" y="236"/>
                    <a:pt x="31724" y="725"/>
                  </a:cubicBezTo>
                  <a:cubicBezTo>
                    <a:pt x="20271" y="2178"/>
                    <a:pt x="8842" y="6239"/>
                    <a:pt x="446" y="14384"/>
                  </a:cubicBezTo>
                  <a:cubicBezTo>
                    <a:pt x="0" y="14810"/>
                    <a:pt x="424" y="15447"/>
                    <a:pt x="917" y="15447"/>
                  </a:cubicBezTo>
                  <a:cubicBezTo>
                    <a:pt x="1061" y="15447"/>
                    <a:pt x="1212" y="15392"/>
                    <a:pt x="1348" y="15261"/>
                  </a:cubicBezTo>
                  <a:cubicBezTo>
                    <a:pt x="9820" y="7041"/>
                    <a:pt x="21374" y="3206"/>
                    <a:pt x="32927" y="1828"/>
                  </a:cubicBezTo>
                  <a:cubicBezTo>
                    <a:pt x="36361" y="1423"/>
                    <a:pt x="39826" y="1229"/>
                    <a:pt x="43297" y="1229"/>
                  </a:cubicBezTo>
                  <a:cubicBezTo>
                    <a:pt x="51430" y="1229"/>
                    <a:pt x="59595" y="2294"/>
                    <a:pt x="67464" y="4209"/>
                  </a:cubicBezTo>
                  <a:cubicBezTo>
                    <a:pt x="67523" y="4224"/>
                    <a:pt x="67580" y="4231"/>
                    <a:pt x="67634" y="4231"/>
                  </a:cubicBezTo>
                  <a:cubicBezTo>
                    <a:pt x="68284" y="4231"/>
                    <a:pt x="68507" y="3191"/>
                    <a:pt x="67790" y="3006"/>
                  </a:cubicBezTo>
                  <a:cubicBezTo>
                    <a:pt x="59796" y="1063"/>
                    <a:pt x="51548" y="0"/>
                    <a:pt x="4331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61"/>
            <p:cNvSpPr/>
            <p:nvPr/>
          </p:nvSpPr>
          <p:spPr>
            <a:xfrm>
              <a:off x="2336731" y="4176923"/>
              <a:ext cx="440816" cy="166681"/>
            </a:xfrm>
            <a:custGeom>
              <a:rect b="b" l="l" r="r" t="t"/>
              <a:pathLst>
                <a:path extrusionOk="0" h="7013" w="18547">
                  <a:moveTo>
                    <a:pt x="6492" y="1"/>
                  </a:moveTo>
                  <a:cubicBezTo>
                    <a:pt x="5890" y="1"/>
                    <a:pt x="5339" y="26"/>
                    <a:pt x="4762" y="101"/>
                  </a:cubicBezTo>
                  <a:cubicBezTo>
                    <a:pt x="4211" y="176"/>
                    <a:pt x="3685" y="277"/>
                    <a:pt x="3183" y="402"/>
                  </a:cubicBezTo>
                  <a:cubicBezTo>
                    <a:pt x="2958" y="477"/>
                    <a:pt x="2707" y="527"/>
                    <a:pt x="2507" y="577"/>
                  </a:cubicBezTo>
                  <a:cubicBezTo>
                    <a:pt x="2281" y="678"/>
                    <a:pt x="2081" y="728"/>
                    <a:pt x="1880" y="828"/>
                  </a:cubicBezTo>
                  <a:cubicBezTo>
                    <a:pt x="1504" y="978"/>
                    <a:pt x="1153" y="1129"/>
                    <a:pt x="878" y="1279"/>
                  </a:cubicBezTo>
                  <a:cubicBezTo>
                    <a:pt x="602" y="1404"/>
                    <a:pt x="376" y="1555"/>
                    <a:pt x="226" y="1655"/>
                  </a:cubicBezTo>
                  <a:cubicBezTo>
                    <a:pt x="76" y="1730"/>
                    <a:pt x="0" y="1805"/>
                    <a:pt x="0" y="1805"/>
                  </a:cubicBezTo>
                  <a:cubicBezTo>
                    <a:pt x="0" y="1805"/>
                    <a:pt x="51" y="1881"/>
                    <a:pt x="176" y="2006"/>
                  </a:cubicBezTo>
                  <a:cubicBezTo>
                    <a:pt x="301" y="2131"/>
                    <a:pt x="502" y="2332"/>
                    <a:pt x="727" y="2507"/>
                  </a:cubicBezTo>
                  <a:cubicBezTo>
                    <a:pt x="978" y="2733"/>
                    <a:pt x="1254" y="2958"/>
                    <a:pt x="1579" y="3209"/>
                  </a:cubicBezTo>
                  <a:cubicBezTo>
                    <a:pt x="1930" y="3434"/>
                    <a:pt x="2281" y="3685"/>
                    <a:pt x="2682" y="3986"/>
                  </a:cubicBezTo>
                  <a:cubicBezTo>
                    <a:pt x="3083" y="4236"/>
                    <a:pt x="3509" y="4512"/>
                    <a:pt x="3960" y="4738"/>
                  </a:cubicBezTo>
                  <a:cubicBezTo>
                    <a:pt x="4412" y="4988"/>
                    <a:pt x="4913" y="5239"/>
                    <a:pt x="5414" y="5439"/>
                  </a:cubicBezTo>
                  <a:cubicBezTo>
                    <a:pt x="6417" y="5866"/>
                    <a:pt x="7519" y="6241"/>
                    <a:pt x="8647" y="6492"/>
                  </a:cubicBezTo>
                  <a:cubicBezTo>
                    <a:pt x="9224" y="6642"/>
                    <a:pt x="9775" y="6743"/>
                    <a:pt x="10351" y="6818"/>
                  </a:cubicBezTo>
                  <a:cubicBezTo>
                    <a:pt x="10928" y="6918"/>
                    <a:pt x="11479" y="6968"/>
                    <a:pt x="12056" y="6993"/>
                  </a:cubicBezTo>
                  <a:cubicBezTo>
                    <a:pt x="12341" y="7006"/>
                    <a:pt x="12624" y="7013"/>
                    <a:pt x="12904" y="7013"/>
                  </a:cubicBezTo>
                  <a:cubicBezTo>
                    <a:pt x="13707" y="7013"/>
                    <a:pt x="14482" y="6961"/>
                    <a:pt x="15189" y="6868"/>
                  </a:cubicBezTo>
                  <a:cubicBezTo>
                    <a:pt x="16141" y="6718"/>
                    <a:pt x="16968" y="6517"/>
                    <a:pt x="17570" y="6342"/>
                  </a:cubicBezTo>
                  <a:cubicBezTo>
                    <a:pt x="17870" y="6241"/>
                    <a:pt x="18121" y="6141"/>
                    <a:pt x="18296" y="6091"/>
                  </a:cubicBezTo>
                  <a:cubicBezTo>
                    <a:pt x="18447" y="6016"/>
                    <a:pt x="18547" y="5966"/>
                    <a:pt x="18547" y="5966"/>
                  </a:cubicBezTo>
                  <a:cubicBezTo>
                    <a:pt x="18547" y="5966"/>
                    <a:pt x="18497" y="5891"/>
                    <a:pt x="18397" y="5740"/>
                  </a:cubicBezTo>
                  <a:cubicBezTo>
                    <a:pt x="18296" y="5615"/>
                    <a:pt x="18146" y="5364"/>
                    <a:pt x="17945" y="5139"/>
                  </a:cubicBezTo>
                  <a:cubicBezTo>
                    <a:pt x="17745" y="4888"/>
                    <a:pt x="17519" y="4612"/>
                    <a:pt x="17219" y="4312"/>
                  </a:cubicBezTo>
                  <a:cubicBezTo>
                    <a:pt x="16918" y="3986"/>
                    <a:pt x="16592" y="3685"/>
                    <a:pt x="16216" y="3384"/>
                  </a:cubicBezTo>
                  <a:cubicBezTo>
                    <a:pt x="15815" y="3058"/>
                    <a:pt x="15414" y="2733"/>
                    <a:pt x="14938" y="2432"/>
                  </a:cubicBezTo>
                  <a:cubicBezTo>
                    <a:pt x="14487" y="2156"/>
                    <a:pt x="13986" y="1881"/>
                    <a:pt x="13459" y="1605"/>
                  </a:cubicBezTo>
                  <a:cubicBezTo>
                    <a:pt x="12958" y="1354"/>
                    <a:pt x="12407" y="1104"/>
                    <a:pt x="11830" y="928"/>
                  </a:cubicBezTo>
                  <a:cubicBezTo>
                    <a:pt x="11254" y="728"/>
                    <a:pt x="10677" y="552"/>
                    <a:pt x="10076" y="402"/>
                  </a:cubicBezTo>
                  <a:cubicBezTo>
                    <a:pt x="9474" y="277"/>
                    <a:pt x="8873" y="176"/>
                    <a:pt x="8271" y="101"/>
                  </a:cubicBezTo>
                  <a:cubicBezTo>
                    <a:pt x="7670" y="26"/>
                    <a:pt x="7068" y="1"/>
                    <a:pt x="649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61"/>
            <p:cNvSpPr/>
            <p:nvPr/>
          </p:nvSpPr>
          <p:spPr>
            <a:xfrm>
              <a:off x="2160393" y="3951383"/>
              <a:ext cx="378878" cy="230925"/>
            </a:xfrm>
            <a:custGeom>
              <a:rect b="b" l="l" r="r" t="t"/>
              <a:pathLst>
                <a:path extrusionOk="0" h="9716" w="15941">
                  <a:moveTo>
                    <a:pt x="13156" y="0"/>
                  </a:moveTo>
                  <a:cubicBezTo>
                    <a:pt x="12955" y="0"/>
                    <a:pt x="12747" y="5"/>
                    <a:pt x="12532" y="16"/>
                  </a:cubicBezTo>
                  <a:cubicBezTo>
                    <a:pt x="12056" y="66"/>
                    <a:pt x="11555" y="116"/>
                    <a:pt x="11029" y="242"/>
                  </a:cubicBezTo>
                  <a:cubicBezTo>
                    <a:pt x="10502" y="342"/>
                    <a:pt x="9951" y="467"/>
                    <a:pt x="9425" y="668"/>
                  </a:cubicBezTo>
                  <a:cubicBezTo>
                    <a:pt x="8873" y="868"/>
                    <a:pt x="8347" y="1069"/>
                    <a:pt x="7821" y="1344"/>
                  </a:cubicBezTo>
                  <a:cubicBezTo>
                    <a:pt x="7294" y="1595"/>
                    <a:pt x="6793" y="1871"/>
                    <a:pt x="6292" y="2197"/>
                  </a:cubicBezTo>
                  <a:cubicBezTo>
                    <a:pt x="5815" y="2522"/>
                    <a:pt x="5364" y="2848"/>
                    <a:pt x="4913" y="3174"/>
                  </a:cubicBezTo>
                  <a:cubicBezTo>
                    <a:pt x="4487" y="3525"/>
                    <a:pt x="4086" y="3901"/>
                    <a:pt x="3710" y="4252"/>
                  </a:cubicBezTo>
                  <a:cubicBezTo>
                    <a:pt x="3334" y="4603"/>
                    <a:pt x="2983" y="4979"/>
                    <a:pt x="2683" y="5354"/>
                  </a:cubicBezTo>
                  <a:cubicBezTo>
                    <a:pt x="2357" y="5705"/>
                    <a:pt x="2081" y="6081"/>
                    <a:pt x="1830" y="6432"/>
                  </a:cubicBezTo>
                  <a:cubicBezTo>
                    <a:pt x="1705" y="6608"/>
                    <a:pt x="1580" y="6783"/>
                    <a:pt x="1455" y="6958"/>
                  </a:cubicBezTo>
                  <a:cubicBezTo>
                    <a:pt x="1329" y="7134"/>
                    <a:pt x="1179" y="7284"/>
                    <a:pt x="1079" y="7460"/>
                  </a:cubicBezTo>
                  <a:cubicBezTo>
                    <a:pt x="828" y="7786"/>
                    <a:pt x="627" y="8086"/>
                    <a:pt x="477" y="8362"/>
                  </a:cubicBezTo>
                  <a:cubicBezTo>
                    <a:pt x="327" y="8613"/>
                    <a:pt x="201" y="8838"/>
                    <a:pt x="126" y="8989"/>
                  </a:cubicBezTo>
                  <a:cubicBezTo>
                    <a:pt x="51" y="9139"/>
                    <a:pt x="1" y="9239"/>
                    <a:pt x="1" y="9239"/>
                  </a:cubicBezTo>
                  <a:cubicBezTo>
                    <a:pt x="1" y="9239"/>
                    <a:pt x="101" y="9264"/>
                    <a:pt x="277" y="9314"/>
                  </a:cubicBezTo>
                  <a:cubicBezTo>
                    <a:pt x="427" y="9365"/>
                    <a:pt x="678" y="9440"/>
                    <a:pt x="978" y="9490"/>
                  </a:cubicBezTo>
                  <a:cubicBezTo>
                    <a:pt x="1279" y="9565"/>
                    <a:pt x="1630" y="9615"/>
                    <a:pt x="2031" y="9665"/>
                  </a:cubicBezTo>
                  <a:cubicBezTo>
                    <a:pt x="2231" y="9690"/>
                    <a:pt x="2432" y="9715"/>
                    <a:pt x="2658" y="9715"/>
                  </a:cubicBezTo>
                  <a:cubicBezTo>
                    <a:pt x="2883" y="9715"/>
                    <a:pt x="3134" y="9690"/>
                    <a:pt x="3384" y="9690"/>
                  </a:cubicBezTo>
                  <a:cubicBezTo>
                    <a:pt x="3886" y="9640"/>
                    <a:pt x="4412" y="9565"/>
                    <a:pt x="4988" y="9465"/>
                  </a:cubicBezTo>
                  <a:cubicBezTo>
                    <a:pt x="5515" y="9339"/>
                    <a:pt x="6041" y="9189"/>
                    <a:pt x="6592" y="8989"/>
                  </a:cubicBezTo>
                  <a:cubicBezTo>
                    <a:pt x="7144" y="8813"/>
                    <a:pt x="7670" y="8588"/>
                    <a:pt x="8171" y="8312"/>
                  </a:cubicBezTo>
                  <a:cubicBezTo>
                    <a:pt x="8698" y="8061"/>
                    <a:pt x="9199" y="7760"/>
                    <a:pt x="9675" y="7460"/>
                  </a:cubicBezTo>
                  <a:cubicBezTo>
                    <a:pt x="10151" y="7159"/>
                    <a:pt x="10602" y="6833"/>
                    <a:pt x="11029" y="6507"/>
                  </a:cubicBezTo>
                  <a:cubicBezTo>
                    <a:pt x="11480" y="6182"/>
                    <a:pt x="11881" y="5831"/>
                    <a:pt x="12257" y="5455"/>
                  </a:cubicBezTo>
                  <a:cubicBezTo>
                    <a:pt x="12633" y="5079"/>
                    <a:pt x="13009" y="4728"/>
                    <a:pt x="13334" y="4352"/>
                  </a:cubicBezTo>
                  <a:cubicBezTo>
                    <a:pt x="13660" y="3976"/>
                    <a:pt x="13961" y="3600"/>
                    <a:pt x="14237" y="3224"/>
                  </a:cubicBezTo>
                  <a:cubicBezTo>
                    <a:pt x="14512" y="2873"/>
                    <a:pt x="14763" y="2522"/>
                    <a:pt x="14963" y="2197"/>
                  </a:cubicBezTo>
                  <a:cubicBezTo>
                    <a:pt x="15189" y="1871"/>
                    <a:pt x="15364" y="1545"/>
                    <a:pt x="15515" y="1269"/>
                  </a:cubicBezTo>
                  <a:cubicBezTo>
                    <a:pt x="15665" y="1019"/>
                    <a:pt x="15765" y="768"/>
                    <a:pt x="15841" y="618"/>
                  </a:cubicBezTo>
                  <a:cubicBezTo>
                    <a:pt x="15916" y="467"/>
                    <a:pt x="15941" y="367"/>
                    <a:pt x="15941" y="367"/>
                  </a:cubicBezTo>
                  <a:cubicBezTo>
                    <a:pt x="15941" y="367"/>
                    <a:pt x="15841" y="342"/>
                    <a:pt x="15690" y="292"/>
                  </a:cubicBezTo>
                  <a:cubicBezTo>
                    <a:pt x="15515" y="267"/>
                    <a:pt x="15264" y="192"/>
                    <a:pt x="14963" y="141"/>
                  </a:cubicBezTo>
                  <a:cubicBezTo>
                    <a:pt x="14494" y="63"/>
                    <a:pt x="13871" y="0"/>
                    <a:pt x="131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61"/>
            <p:cNvSpPr/>
            <p:nvPr/>
          </p:nvSpPr>
          <p:spPr>
            <a:xfrm>
              <a:off x="2001358" y="4172764"/>
              <a:ext cx="343131" cy="318104"/>
            </a:xfrm>
            <a:custGeom>
              <a:rect b="b" l="l" r="r" t="t"/>
              <a:pathLst>
                <a:path extrusionOk="0" h="13384" w="14437">
                  <a:moveTo>
                    <a:pt x="0" y="0"/>
                  </a:moveTo>
                  <a:cubicBezTo>
                    <a:pt x="0" y="0"/>
                    <a:pt x="25" y="101"/>
                    <a:pt x="50" y="276"/>
                  </a:cubicBezTo>
                  <a:cubicBezTo>
                    <a:pt x="100" y="452"/>
                    <a:pt x="151" y="727"/>
                    <a:pt x="251" y="1028"/>
                  </a:cubicBezTo>
                  <a:cubicBezTo>
                    <a:pt x="426" y="1629"/>
                    <a:pt x="777" y="2482"/>
                    <a:pt x="1278" y="3359"/>
                  </a:cubicBezTo>
                  <a:cubicBezTo>
                    <a:pt x="1755" y="4236"/>
                    <a:pt x="2381" y="5188"/>
                    <a:pt x="3133" y="6091"/>
                  </a:cubicBezTo>
                  <a:cubicBezTo>
                    <a:pt x="3885" y="6968"/>
                    <a:pt x="4737" y="7820"/>
                    <a:pt x="5639" y="8597"/>
                  </a:cubicBezTo>
                  <a:cubicBezTo>
                    <a:pt x="6090" y="8973"/>
                    <a:pt x="6567" y="9349"/>
                    <a:pt x="7043" y="9675"/>
                  </a:cubicBezTo>
                  <a:cubicBezTo>
                    <a:pt x="7494" y="10025"/>
                    <a:pt x="7970" y="10326"/>
                    <a:pt x="8446" y="10627"/>
                  </a:cubicBezTo>
                  <a:cubicBezTo>
                    <a:pt x="8922" y="10903"/>
                    <a:pt x="9374" y="11178"/>
                    <a:pt x="9850" y="11429"/>
                  </a:cubicBezTo>
                  <a:cubicBezTo>
                    <a:pt x="10301" y="11655"/>
                    <a:pt x="10752" y="11880"/>
                    <a:pt x="11178" y="12081"/>
                  </a:cubicBezTo>
                  <a:cubicBezTo>
                    <a:pt x="11404" y="12156"/>
                    <a:pt x="11579" y="12256"/>
                    <a:pt x="11805" y="12356"/>
                  </a:cubicBezTo>
                  <a:cubicBezTo>
                    <a:pt x="12005" y="12432"/>
                    <a:pt x="12206" y="12532"/>
                    <a:pt x="12381" y="12607"/>
                  </a:cubicBezTo>
                  <a:cubicBezTo>
                    <a:pt x="12732" y="12757"/>
                    <a:pt x="13108" y="12883"/>
                    <a:pt x="13384" y="13008"/>
                  </a:cubicBezTo>
                  <a:cubicBezTo>
                    <a:pt x="13659" y="13133"/>
                    <a:pt x="13910" y="13208"/>
                    <a:pt x="14085" y="13284"/>
                  </a:cubicBezTo>
                  <a:cubicBezTo>
                    <a:pt x="14261" y="13359"/>
                    <a:pt x="14361" y="13384"/>
                    <a:pt x="14361" y="13384"/>
                  </a:cubicBezTo>
                  <a:cubicBezTo>
                    <a:pt x="14361" y="13384"/>
                    <a:pt x="14386" y="13284"/>
                    <a:pt x="14386" y="13108"/>
                  </a:cubicBezTo>
                  <a:cubicBezTo>
                    <a:pt x="14411" y="12933"/>
                    <a:pt x="14436" y="12657"/>
                    <a:pt x="14436" y="12331"/>
                  </a:cubicBezTo>
                  <a:cubicBezTo>
                    <a:pt x="14436" y="11980"/>
                    <a:pt x="14386" y="11604"/>
                    <a:pt x="14311" y="11153"/>
                  </a:cubicBezTo>
                  <a:cubicBezTo>
                    <a:pt x="14236" y="10677"/>
                    <a:pt x="14110" y="10226"/>
                    <a:pt x="13935" y="9700"/>
                  </a:cubicBezTo>
                  <a:cubicBezTo>
                    <a:pt x="13760" y="9198"/>
                    <a:pt x="13534" y="8672"/>
                    <a:pt x="13258" y="8146"/>
                  </a:cubicBezTo>
                  <a:cubicBezTo>
                    <a:pt x="12983" y="7645"/>
                    <a:pt x="12657" y="7093"/>
                    <a:pt x="12281" y="6592"/>
                  </a:cubicBezTo>
                  <a:cubicBezTo>
                    <a:pt x="11554" y="5564"/>
                    <a:pt x="10652" y="4637"/>
                    <a:pt x="9699" y="3810"/>
                  </a:cubicBezTo>
                  <a:cubicBezTo>
                    <a:pt x="8697" y="2983"/>
                    <a:pt x="7669" y="2281"/>
                    <a:pt x="6592" y="1755"/>
                  </a:cubicBezTo>
                  <a:cubicBezTo>
                    <a:pt x="6065" y="1479"/>
                    <a:pt x="5539" y="1228"/>
                    <a:pt x="5013" y="1028"/>
                  </a:cubicBezTo>
                  <a:cubicBezTo>
                    <a:pt x="4511" y="827"/>
                    <a:pt x="3985" y="677"/>
                    <a:pt x="3509" y="527"/>
                  </a:cubicBezTo>
                  <a:cubicBezTo>
                    <a:pt x="2557" y="251"/>
                    <a:pt x="1704" y="126"/>
                    <a:pt x="1053" y="76"/>
                  </a:cubicBezTo>
                  <a:cubicBezTo>
                    <a:pt x="727" y="25"/>
                    <a:pt x="476"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61"/>
            <p:cNvSpPr/>
            <p:nvPr/>
          </p:nvSpPr>
          <p:spPr>
            <a:xfrm>
              <a:off x="1844082" y="3844520"/>
              <a:ext cx="282382" cy="310380"/>
            </a:xfrm>
            <a:custGeom>
              <a:rect b="b" l="l" r="r" t="t"/>
              <a:pathLst>
                <a:path extrusionOk="0" h="13059" w="11881">
                  <a:moveTo>
                    <a:pt x="11755" y="1"/>
                  </a:moveTo>
                  <a:cubicBezTo>
                    <a:pt x="11755" y="1"/>
                    <a:pt x="11655" y="1"/>
                    <a:pt x="11479" y="51"/>
                  </a:cubicBezTo>
                  <a:cubicBezTo>
                    <a:pt x="11329" y="126"/>
                    <a:pt x="11078" y="176"/>
                    <a:pt x="10803" y="276"/>
                  </a:cubicBezTo>
                  <a:cubicBezTo>
                    <a:pt x="10527" y="377"/>
                    <a:pt x="10201" y="502"/>
                    <a:pt x="9850" y="652"/>
                  </a:cubicBezTo>
                  <a:cubicBezTo>
                    <a:pt x="9524" y="803"/>
                    <a:pt x="9148" y="953"/>
                    <a:pt x="8747" y="1129"/>
                  </a:cubicBezTo>
                  <a:cubicBezTo>
                    <a:pt x="8346" y="1329"/>
                    <a:pt x="7945" y="1530"/>
                    <a:pt x="7544" y="1780"/>
                  </a:cubicBezTo>
                  <a:cubicBezTo>
                    <a:pt x="7143" y="2006"/>
                    <a:pt x="6692" y="2256"/>
                    <a:pt x="6291" y="2557"/>
                  </a:cubicBezTo>
                  <a:cubicBezTo>
                    <a:pt x="5890" y="2833"/>
                    <a:pt x="5489" y="3159"/>
                    <a:pt x="5088" y="3485"/>
                  </a:cubicBezTo>
                  <a:cubicBezTo>
                    <a:pt x="4687" y="3835"/>
                    <a:pt x="4286" y="4186"/>
                    <a:pt x="3935" y="4562"/>
                  </a:cubicBezTo>
                  <a:cubicBezTo>
                    <a:pt x="3158" y="5339"/>
                    <a:pt x="2507" y="6191"/>
                    <a:pt x="1930" y="7094"/>
                  </a:cubicBezTo>
                  <a:cubicBezTo>
                    <a:pt x="1630" y="7545"/>
                    <a:pt x="1379" y="7996"/>
                    <a:pt x="1153" y="8447"/>
                  </a:cubicBezTo>
                  <a:cubicBezTo>
                    <a:pt x="928" y="8923"/>
                    <a:pt x="752" y="9374"/>
                    <a:pt x="577" y="9800"/>
                  </a:cubicBezTo>
                  <a:cubicBezTo>
                    <a:pt x="427" y="10251"/>
                    <a:pt x="301" y="10678"/>
                    <a:pt x="226" y="11053"/>
                  </a:cubicBezTo>
                  <a:cubicBezTo>
                    <a:pt x="151" y="11429"/>
                    <a:pt x="101" y="11780"/>
                    <a:pt x="51" y="12081"/>
                  </a:cubicBezTo>
                  <a:cubicBezTo>
                    <a:pt x="26" y="12382"/>
                    <a:pt x="26" y="12632"/>
                    <a:pt x="1" y="12783"/>
                  </a:cubicBezTo>
                  <a:cubicBezTo>
                    <a:pt x="1" y="12958"/>
                    <a:pt x="1" y="13058"/>
                    <a:pt x="1" y="13058"/>
                  </a:cubicBezTo>
                  <a:cubicBezTo>
                    <a:pt x="1" y="13058"/>
                    <a:pt x="101" y="13058"/>
                    <a:pt x="276" y="13033"/>
                  </a:cubicBezTo>
                  <a:cubicBezTo>
                    <a:pt x="427" y="13008"/>
                    <a:pt x="702" y="12983"/>
                    <a:pt x="978" y="12933"/>
                  </a:cubicBezTo>
                  <a:cubicBezTo>
                    <a:pt x="1580" y="12833"/>
                    <a:pt x="2356" y="12582"/>
                    <a:pt x="3209" y="12307"/>
                  </a:cubicBezTo>
                  <a:cubicBezTo>
                    <a:pt x="3635" y="12131"/>
                    <a:pt x="4061" y="11981"/>
                    <a:pt x="4487" y="11755"/>
                  </a:cubicBezTo>
                  <a:cubicBezTo>
                    <a:pt x="4938" y="11555"/>
                    <a:pt x="5389" y="11304"/>
                    <a:pt x="5840" y="11028"/>
                  </a:cubicBezTo>
                  <a:cubicBezTo>
                    <a:pt x="6742" y="10477"/>
                    <a:pt x="7620" y="9750"/>
                    <a:pt x="8397" y="8973"/>
                  </a:cubicBezTo>
                  <a:cubicBezTo>
                    <a:pt x="8798" y="8547"/>
                    <a:pt x="9174" y="8121"/>
                    <a:pt x="9524" y="7670"/>
                  </a:cubicBezTo>
                  <a:cubicBezTo>
                    <a:pt x="9875" y="7244"/>
                    <a:pt x="10176" y="6743"/>
                    <a:pt x="10452" y="6266"/>
                  </a:cubicBezTo>
                  <a:cubicBezTo>
                    <a:pt x="10727" y="5765"/>
                    <a:pt x="10978" y="5289"/>
                    <a:pt x="11154" y="4813"/>
                  </a:cubicBezTo>
                  <a:cubicBezTo>
                    <a:pt x="11354" y="4312"/>
                    <a:pt x="11504" y="3810"/>
                    <a:pt x="11630" y="3359"/>
                  </a:cubicBezTo>
                  <a:cubicBezTo>
                    <a:pt x="11680" y="3109"/>
                    <a:pt x="11730" y="2908"/>
                    <a:pt x="11780" y="2682"/>
                  </a:cubicBezTo>
                  <a:cubicBezTo>
                    <a:pt x="11805" y="2457"/>
                    <a:pt x="11830" y="2256"/>
                    <a:pt x="11830" y="2031"/>
                  </a:cubicBezTo>
                  <a:cubicBezTo>
                    <a:pt x="11880" y="1630"/>
                    <a:pt x="11880" y="1254"/>
                    <a:pt x="11855" y="953"/>
                  </a:cubicBezTo>
                  <a:cubicBezTo>
                    <a:pt x="11855" y="652"/>
                    <a:pt x="11805" y="402"/>
                    <a:pt x="11805" y="251"/>
                  </a:cubicBezTo>
                  <a:cubicBezTo>
                    <a:pt x="11780" y="76"/>
                    <a:pt x="11755" y="1"/>
                    <a:pt x="1175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61"/>
            <p:cNvSpPr/>
            <p:nvPr/>
          </p:nvSpPr>
          <p:spPr>
            <a:xfrm>
              <a:off x="1677893" y="4172764"/>
              <a:ext cx="268668" cy="317510"/>
            </a:xfrm>
            <a:custGeom>
              <a:rect b="b" l="l" r="r" t="t"/>
              <a:pathLst>
                <a:path extrusionOk="0" h="13359" w="11304">
                  <a:moveTo>
                    <a:pt x="0" y="0"/>
                  </a:moveTo>
                  <a:cubicBezTo>
                    <a:pt x="0" y="0"/>
                    <a:pt x="25" y="101"/>
                    <a:pt x="25" y="276"/>
                  </a:cubicBezTo>
                  <a:cubicBezTo>
                    <a:pt x="50" y="426"/>
                    <a:pt x="75" y="677"/>
                    <a:pt x="150" y="978"/>
                  </a:cubicBezTo>
                  <a:cubicBezTo>
                    <a:pt x="201" y="1254"/>
                    <a:pt x="276" y="1604"/>
                    <a:pt x="401" y="1980"/>
                  </a:cubicBezTo>
                  <a:cubicBezTo>
                    <a:pt x="451" y="2181"/>
                    <a:pt x="501" y="2356"/>
                    <a:pt x="576" y="2557"/>
                  </a:cubicBezTo>
                  <a:cubicBezTo>
                    <a:pt x="627" y="2757"/>
                    <a:pt x="702" y="2958"/>
                    <a:pt x="752" y="3183"/>
                  </a:cubicBezTo>
                  <a:cubicBezTo>
                    <a:pt x="877" y="3584"/>
                    <a:pt x="1028" y="4010"/>
                    <a:pt x="1203" y="4436"/>
                  </a:cubicBezTo>
                  <a:cubicBezTo>
                    <a:pt x="1228" y="4537"/>
                    <a:pt x="1278" y="4637"/>
                    <a:pt x="1328" y="4737"/>
                  </a:cubicBezTo>
                  <a:cubicBezTo>
                    <a:pt x="1379" y="4863"/>
                    <a:pt x="1429" y="4963"/>
                    <a:pt x="1479" y="5088"/>
                  </a:cubicBezTo>
                  <a:cubicBezTo>
                    <a:pt x="1579" y="5314"/>
                    <a:pt x="1679" y="5539"/>
                    <a:pt x="1780" y="5765"/>
                  </a:cubicBezTo>
                  <a:cubicBezTo>
                    <a:pt x="2005" y="6216"/>
                    <a:pt x="2281" y="6617"/>
                    <a:pt x="2556" y="7068"/>
                  </a:cubicBezTo>
                  <a:cubicBezTo>
                    <a:pt x="2832" y="7519"/>
                    <a:pt x="3133" y="7945"/>
                    <a:pt x="3459" y="8346"/>
                  </a:cubicBezTo>
                  <a:cubicBezTo>
                    <a:pt x="4110" y="9223"/>
                    <a:pt x="4837" y="9975"/>
                    <a:pt x="5639" y="10677"/>
                  </a:cubicBezTo>
                  <a:cubicBezTo>
                    <a:pt x="6065" y="11028"/>
                    <a:pt x="6466" y="11329"/>
                    <a:pt x="6892" y="11604"/>
                  </a:cubicBezTo>
                  <a:cubicBezTo>
                    <a:pt x="7293" y="11880"/>
                    <a:pt x="7744" y="12131"/>
                    <a:pt x="8145" y="12356"/>
                  </a:cubicBezTo>
                  <a:cubicBezTo>
                    <a:pt x="8346" y="12457"/>
                    <a:pt x="8546" y="12557"/>
                    <a:pt x="8747" y="12632"/>
                  </a:cubicBezTo>
                  <a:cubicBezTo>
                    <a:pt x="8947" y="12707"/>
                    <a:pt x="9123" y="12807"/>
                    <a:pt x="9323" y="12858"/>
                  </a:cubicBezTo>
                  <a:cubicBezTo>
                    <a:pt x="9699" y="13008"/>
                    <a:pt x="10025" y="13108"/>
                    <a:pt x="10326" y="13183"/>
                  </a:cubicBezTo>
                  <a:cubicBezTo>
                    <a:pt x="10602" y="13259"/>
                    <a:pt x="10852" y="13284"/>
                    <a:pt x="11028" y="13334"/>
                  </a:cubicBezTo>
                  <a:cubicBezTo>
                    <a:pt x="11178" y="13359"/>
                    <a:pt x="11278" y="13359"/>
                    <a:pt x="11278" y="13359"/>
                  </a:cubicBezTo>
                  <a:cubicBezTo>
                    <a:pt x="11278" y="13359"/>
                    <a:pt x="11303" y="13259"/>
                    <a:pt x="11303" y="13108"/>
                  </a:cubicBezTo>
                  <a:cubicBezTo>
                    <a:pt x="11303" y="12933"/>
                    <a:pt x="11303" y="12682"/>
                    <a:pt x="11303" y="12381"/>
                  </a:cubicBezTo>
                  <a:cubicBezTo>
                    <a:pt x="11278" y="11780"/>
                    <a:pt x="11178" y="11003"/>
                    <a:pt x="11003" y="10126"/>
                  </a:cubicBezTo>
                  <a:cubicBezTo>
                    <a:pt x="10902" y="9675"/>
                    <a:pt x="10802" y="9223"/>
                    <a:pt x="10652" y="8747"/>
                  </a:cubicBezTo>
                  <a:cubicBezTo>
                    <a:pt x="10501" y="8296"/>
                    <a:pt x="10301" y="7795"/>
                    <a:pt x="10100" y="7319"/>
                  </a:cubicBezTo>
                  <a:cubicBezTo>
                    <a:pt x="9674" y="6366"/>
                    <a:pt x="9073" y="5414"/>
                    <a:pt x="8396" y="4512"/>
                  </a:cubicBezTo>
                  <a:cubicBezTo>
                    <a:pt x="8045" y="4086"/>
                    <a:pt x="7669" y="3634"/>
                    <a:pt x="7268" y="3233"/>
                  </a:cubicBezTo>
                  <a:cubicBezTo>
                    <a:pt x="6892" y="2832"/>
                    <a:pt x="6441" y="2482"/>
                    <a:pt x="5990" y="2131"/>
                  </a:cubicBezTo>
                  <a:cubicBezTo>
                    <a:pt x="5790" y="1980"/>
                    <a:pt x="5564" y="1805"/>
                    <a:pt x="5338" y="1655"/>
                  </a:cubicBezTo>
                  <a:cubicBezTo>
                    <a:pt x="5113" y="1504"/>
                    <a:pt x="4887" y="1379"/>
                    <a:pt x="4637" y="1228"/>
                  </a:cubicBezTo>
                  <a:cubicBezTo>
                    <a:pt x="4160" y="978"/>
                    <a:pt x="3684" y="752"/>
                    <a:pt x="3258" y="577"/>
                  </a:cubicBezTo>
                  <a:cubicBezTo>
                    <a:pt x="3033" y="502"/>
                    <a:pt x="2832" y="401"/>
                    <a:pt x="2607" y="351"/>
                  </a:cubicBezTo>
                  <a:cubicBezTo>
                    <a:pt x="2406" y="301"/>
                    <a:pt x="2206" y="251"/>
                    <a:pt x="2005" y="201"/>
                  </a:cubicBezTo>
                  <a:cubicBezTo>
                    <a:pt x="1629" y="126"/>
                    <a:pt x="1278" y="76"/>
                    <a:pt x="977" y="51"/>
                  </a:cubicBezTo>
                  <a:cubicBezTo>
                    <a:pt x="702" y="0"/>
                    <a:pt x="451" y="25"/>
                    <a:pt x="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61"/>
            <p:cNvSpPr/>
            <p:nvPr/>
          </p:nvSpPr>
          <p:spPr>
            <a:xfrm>
              <a:off x="1526583" y="3829047"/>
              <a:ext cx="278793" cy="335977"/>
            </a:xfrm>
            <a:custGeom>
              <a:rect b="b" l="l" r="r" t="t"/>
              <a:pathLst>
                <a:path extrusionOk="0" h="14136" w="11730">
                  <a:moveTo>
                    <a:pt x="11554" y="0"/>
                  </a:moveTo>
                  <a:cubicBezTo>
                    <a:pt x="11554" y="0"/>
                    <a:pt x="11454" y="25"/>
                    <a:pt x="11303" y="75"/>
                  </a:cubicBezTo>
                  <a:cubicBezTo>
                    <a:pt x="11153" y="151"/>
                    <a:pt x="10902" y="226"/>
                    <a:pt x="10627" y="351"/>
                  </a:cubicBezTo>
                  <a:cubicBezTo>
                    <a:pt x="10326" y="476"/>
                    <a:pt x="10025" y="627"/>
                    <a:pt x="9674" y="802"/>
                  </a:cubicBezTo>
                  <a:cubicBezTo>
                    <a:pt x="9349" y="978"/>
                    <a:pt x="8973" y="1178"/>
                    <a:pt x="8547" y="1404"/>
                  </a:cubicBezTo>
                  <a:cubicBezTo>
                    <a:pt x="8171" y="1629"/>
                    <a:pt x="7745" y="1880"/>
                    <a:pt x="7369" y="2156"/>
                  </a:cubicBezTo>
                  <a:cubicBezTo>
                    <a:pt x="6968" y="2431"/>
                    <a:pt x="6541" y="2707"/>
                    <a:pt x="6140" y="3033"/>
                  </a:cubicBezTo>
                  <a:cubicBezTo>
                    <a:pt x="5739" y="3359"/>
                    <a:pt x="5338" y="3709"/>
                    <a:pt x="4937" y="4085"/>
                  </a:cubicBezTo>
                  <a:cubicBezTo>
                    <a:pt x="4536" y="4461"/>
                    <a:pt x="4161" y="4862"/>
                    <a:pt x="3810" y="5263"/>
                  </a:cubicBezTo>
                  <a:cubicBezTo>
                    <a:pt x="3058" y="6090"/>
                    <a:pt x="2406" y="6993"/>
                    <a:pt x="1830" y="7945"/>
                  </a:cubicBezTo>
                  <a:cubicBezTo>
                    <a:pt x="1554" y="8421"/>
                    <a:pt x="1328" y="8897"/>
                    <a:pt x="1103" y="9374"/>
                  </a:cubicBezTo>
                  <a:cubicBezTo>
                    <a:pt x="877" y="9875"/>
                    <a:pt x="702" y="10351"/>
                    <a:pt x="551" y="10802"/>
                  </a:cubicBezTo>
                  <a:cubicBezTo>
                    <a:pt x="401" y="11253"/>
                    <a:pt x="276" y="11679"/>
                    <a:pt x="201" y="12080"/>
                  </a:cubicBezTo>
                  <a:cubicBezTo>
                    <a:pt x="125" y="12481"/>
                    <a:pt x="75" y="12832"/>
                    <a:pt x="50" y="13133"/>
                  </a:cubicBezTo>
                  <a:cubicBezTo>
                    <a:pt x="0" y="13434"/>
                    <a:pt x="25" y="13709"/>
                    <a:pt x="0" y="13860"/>
                  </a:cubicBezTo>
                  <a:cubicBezTo>
                    <a:pt x="0" y="14035"/>
                    <a:pt x="0" y="14136"/>
                    <a:pt x="0" y="14136"/>
                  </a:cubicBezTo>
                  <a:cubicBezTo>
                    <a:pt x="0" y="14136"/>
                    <a:pt x="100" y="14136"/>
                    <a:pt x="276" y="14110"/>
                  </a:cubicBezTo>
                  <a:cubicBezTo>
                    <a:pt x="426" y="14060"/>
                    <a:pt x="702" y="14035"/>
                    <a:pt x="1003" y="13960"/>
                  </a:cubicBezTo>
                  <a:cubicBezTo>
                    <a:pt x="1579" y="13835"/>
                    <a:pt x="2381" y="13534"/>
                    <a:pt x="3258" y="13183"/>
                  </a:cubicBezTo>
                  <a:cubicBezTo>
                    <a:pt x="3684" y="13008"/>
                    <a:pt x="4135" y="12807"/>
                    <a:pt x="4562" y="12557"/>
                  </a:cubicBezTo>
                  <a:cubicBezTo>
                    <a:pt x="5013" y="12331"/>
                    <a:pt x="5464" y="12030"/>
                    <a:pt x="5915" y="11704"/>
                  </a:cubicBezTo>
                  <a:cubicBezTo>
                    <a:pt x="6366" y="11404"/>
                    <a:pt x="6817" y="11053"/>
                    <a:pt x="7243" y="10652"/>
                  </a:cubicBezTo>
                  <a:cubicBezTo>
                    <a:pt x="7669" y="10276"/>
                    <a:pt x="8095" y="9850"/>
                    <a:pt x="8471" y="9424"/>
                  </a:cubicBezTo>
                  <a:cubicBezTo>
                    <a:pt x="8872" y="8973"/>
                    <a:pt x="9248" y="8496"/>
                    <a:pt x="9574" y="8020"/>
                  </a:cubicBezTo>
                  <a:cubicBezTo>
                    <a:pt x="9925" y="7544"/>
                    <a:pt x="10226" y="7018"/>
                    <a:pt x="10476" y="6516"/>
                  </a:cubicBezTo>
                  <a:cubicBezTo>
                    <a:pt x="10752" y="5990"/>
                    <a:pt x="10978" y="5489"/>
                    <a:pt x="11153" y="4963"/>
                  </a:cubicBezTo>
                  <a:cubicBezTo>
                    <a:pt x="11328" y="4436"/>
                    <a:pt x="11454" y="3935"/>
                    <a:pt x="11554" y="3459"/>
                  </a:cubicBezTo>
                  <a:cubicBezTo>
                    <a:pt x="11604" y="3208"/>
                    <a:pt x="11654" y="2983"/>
                    <a:pt x="11679" y="2757"/>
                  </a:cubicBezTo>
                  <a:cubicBezTo>
                    <a:pt x="11704" y="2531"/>
                    <a:pt x="11729" y="2306"/>
                    <a:pt x="11729" y="2080"/>
                  </a:cubicBezTo>
                  <a:cubicBezTo>
                    <a:pt x="11729" y="1654"/>
                    <a:pt x="11729" y="1303"/>
                    <a:pt x="11704" y="978"/>
                  </a:cubicBezTo>
                  <a:cubicBezTo>
                    <a:pt x="11679" y="677"/>
                    <a:pt x="11629" y="426"/>
                    <a:pt x="11629" y="251"/>
                  </a:cubicBezTo>
                  <a:cubicBezTo>
                    <a:pt x="11579" y="100"/>
                    <a:pt x="11554" y="0"/>
                    <a:pt x="1155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61"/>
            <p:cNvSpPr/>
            <p:nvPr/>
          </p:nvSpPr>
          <p:spPr>
            <a:xfrm>
              <a:off x="1299023" y="4221608"/>
              <a:ext cx="316322" cy="278199"/>
            </a:xfrm>
            <a:custGeom>
              <a:rect b="b" l="l" r="r" t="t"/>
              <a:pathLst>
                <a:path extrusionOk="0" h="11705" w="13309">
                  <a:moveTo>
                    <a:pt x="2005" y="1"/>
                  </a:moveTo>
                  <a:cubicBezTo>
                    <a:pt x="1604" y="1"/>
                    <a:pt x="1253" y="1"/>
                    <a:pt x="952" y="51"/>
                  </a:cubicBezTo>
                  <a:cubicBezTo>
                    <a:pt x="677" y="76"/>
                    <a:pt x="426" y="126"/>
                    <a:pt x="251" y="126"/>
                  </a:cubicBezTo>
                  <a:cubicBezTo>
                    <a:pt x="75" y="176"/>
                    <a:pt x="0" y="201"/>
                    <a:pt x="0" y="201"/>
                  </a:cubicBezTo>
                  <a:cubicBezTo>
                    <a:pt x="0" y="201"/>
                    <a:pt x="25" y="276"/>
                    <a:pt x="75" y="452"/>
                  </a:cubicBezTo>
                  <a:cubicBezTo>
                    <a:pt x="125" y="602"/>
                    <a:pt x="201" y="853"/>
                    <a:pt x="326" y="1128"/>
                  </a:cubicBezTo>
                  <a:cubicBezTo>
                    <a:pt x="426" y="1404"/>
                    <a:pt x="577" y="1705"/>
                    <a:pt x="777" y="2056"/>
                  </a:cubicBezTo>
                  <a:cubicBezTo>
                    <a:pt x="852" y="2231"/>
                    <a:pt x="978" y="2407"/>
                    <a:pt x="1078" y="2607"/>
                  </a:cubicBezTo>
                  <a:cubicBezTo>
                    <a:pt x="1153" y="2782"/>
                    <a:pt x="1253" y="2983"/>
                    <a:pt x="1354" y="3184"/>
                  </a:cubicBezTo>
                  <a:cubicBezTo>
                    <a:pt x="1579" y="3559"/>
                    <a:pt x="1780" y="3935"/>
                    <a:pt x="2030" y="4311"/>
                  </a:cubicBezTo>
                  <a:cubicBezTo>
                    <a:pt x="2281" y="4687"/>
                    <a:pt x="2582" y="5113"/>
                    <a:pt x="2882" y="5514"/>
                  </a:cubicBezTo>
                  <a:cubicBezTo>
                    <a:pt x="3183" y="5915"/>
                    <a:pt x="3534" y="6266"/>
                    <a:pt x="3860" y="6667"/>
                  </a:cubicBezTo>
                  <a:cubicBezTo>
                    <a:pt x="4211" y="7043"/>
                    <a:pt x="4587" y="7419"/>
                    <a:pt x="4988" y="7770"/>
                  </a:cubicBezTo>
                  <a:cubicBezTo>
                    <a:pt x="5364" y="8121"/>
                    <a:pt x="5765" y="8447"/>
                    <a:pt x="6191" y="8773"/>
                  </a:cubicBezTo>
                  <a:cubicBezTo>
                    <a:pt x="6617" y="9073"/>
                    <a:pt x="7043" y="9374"/>
                    <a:pt x="7494" y="9650"/>
                  </a:cubicBezTo>
                  <a:cubicBezTo>
                    <a:pt x="8371" y="10176"/>
                    <a:pt x="9273" y="10627"/>
                    <a:pt x="10100" y="10928"/>
                  </a:cubicBezTo>
                  <a:cubicBezTo>
                    <a:pt x="10953" y="11254"/>
                    <a:pt x="11729" y="11479"/>
                    <a:pt x="12331" y="11580"/>
                  </a:cubicBezTo>
                  <a:cubicBezTo>
                    <a:pt x="12607" y="11630"/>
                    <a:pt x="12882" y="11655"/>
                    <a:pt x="13033" y="11680"/>
                  </a:cubicBezTo>
                  <a:cubicBezTo>
                    <a:pt x="13208" y="11705"/>
                    <a:pt x="13308" y="11705"/>
                    <a:pt x="13308" y="11705"/>
                  </a:cubicBezTo>
                  <a:cubicBezTo>
                    <a:pt x="13308" y="11705"/>
                    <a:pt x="13308" y="11605"/>
                    <a:pt x="13308" y="11454"/>
                  </a:cubicBezTo>
                  <a:cubicBezTo>
                    <a:pt x="13283" y="11279"/>
                    <a:pt x="13283" y="11028"/>
                    <a:pt x="13258" y="10727"/>
                  </a:cubicBezTo>
                  <a:cubicBezTo>
                    <a:pt x="13233" y="10427"/>
                    <a:pt x="13158" y="10076"/>
                    <a:pt x="13083" y="9675"/>
                  </a:cubicBezTo>
                  <a:cubicBezTo>
                    <a:pt x="13008" y="9299"/>
                    <a:pt x="12882" y="8873"/>
                    <a:pt x="12732" y="8447"/>
                  </a:cubicBezTo>
                  <a:cubicBezTo>
                    <a:pt x="12582" y="7996"/>
                    <a:pt x="12406" y="7544"/>
                    <a:pt x="12181" y="7068"/>
                  </a:cubicBezTo>
                  <a:cubicBezTo>
                    <a:pt x="11955" y="6617"/>
                    <a:pt x="11679" y="6141"/>
                    <a:pt x="11404" y="5690"/>
                  </a:cubicBezTo>
                  <a:cubicBezTo>
                    <a:pt x="11103" y="5214"/>
                    <a:pt x="10752" y="4762"/>
                    <a:pt x="10376" y="4336"/>
                  </a:cubicBezTo>
                  <a:cubicBezTo>
                    <a:pt x="10000" y="3910"/>
                    <a:pt x="9599" y="3509"/>
                    <a:pt x="9173" y="3108"/>
                  </a:cubicBezTo>
                  <a:cubicBezTo>
                    <a:pt x="8747" y="2732"/>
                    <a:pt x="8271" y="2356"/>
                    <a:pt x="7820" y="2031"/>
                  </a:cubicBezTo>
                  <a:cubicBezTo>
                    <a:pt x="7344" y="1705"/>
                    <a:pt x="6842" y="1429"/>
                    <a:pt x="6341" y="1178"/>
                  </a:cubicBezTo>
                  <a:cubicBezTo>
                    <a:pt x="5815" y="928"/>
                    <a:pt x="5338" y="702"/>
                    <a:pt x="4812" y="527"/>
                  </a:cubicBezTo>
                  <a:cubicBezTo>
                    <a:pt x="4286" y="351"/>
                    <a:pt x="3785" y="226"/>
                    <a:pt x="3308" y="126"/>
                  </a:cubicBezTo>
                  <a:cubicBezTo>
                    <a:pt x="3058" y="76"/>
                    <a:pt x="2832" y="51"/>
                    <a:pt x="2632" y="26"/>
                  </a:cubicBezTo>
                  <a:cubicBezTo>
                    <a:pt x="2406" y="1"/>
                    <a:pt x="2206" y="1"/>
                    <a:pt x="20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61"/>
            <p:cNvSpPr/>
            <p:nvPr/>
          </p:nvSpPr>
          <p:spPr>
            <a:xfrm>
              <a:off x="1184650" y="3876108"/>
              <a:ext cx="247824" cy="357416"/>
            </a:xfrm>
            <a:custGeom>
              <a:rect b="b" l="l" r="r" t="t"/>
              <a:pathLst>
                <a:path extrusionOk="0" h="15038" w="10427">
                  <a:moveTo>
                    <a:pt x="10276" y="0"/>
                  </a:moveTo>
                  <a:cubicBezTo>
                    <a:pt x="10276" y="0"/>
                    <a:pt x="10176" y="25"/>
                    <a:pt x="10025" y="75"/>
                  </a:cubicBezTo>
                  <a:cubicBezTo>
                    <a:pt x="9850" y="125"/>
                    <a:pt x="9599" y="201"/>
                    <a:pt x="9323" y="326"/>
                  </a:cubicBezTo>
                  <a:cubicBezTo>
                    <a:pt x="9048" y="426"/>
                    <a:pt x="8722" y="577"/>
                    <a:pt x="8346" y="777"/>
                  </a:cubicBezTo>
                  <a:cubicBezTo>
                    <a:pt x="7995" y="952"/>
                    <a:pt x="7619" y="1178"/>
                    <a:pt x="7218" y="1404"/>
                  </a:cubicBezTo>
                  <a:cubicBezTo>
                    <a:pt x="6842" y="1679"/>
                    <a:pt x="6441" y="1955"/>
                    <a:pt x="6040" y="2256"/>
                  </a:cubicBezTo>
                  <a:cubicBezTo>
                    <a:pt x="5639" y="2582"/>
                    <a:pt x="5238" y="2907"/>
                    <a:pt x="4837" y="3283"/>
                  </a:cubicBezTo>
                  <a:cubicBezTo>
                    <a:pt x="4060" y="4035"/>
                    <a:pt x="3358" y="4887"/>
                    <a:pt x="2732" y="5815"/>
                  </a:cubicBezTo>
                  <a:cubicBezTo>
                    <a:pt x="2080" y="6742"/>
                    <a:pt x="1529" y="7745"/>
                    <a:pt x="1128" y="8747"/>
                  </a:cubicBezTo>
                  <a:cubicBezTo>
                    <a:pt x="702" y="9750"/>
                    <a:pt x="401" y="10752"/>
                    <a:pt x="226" y="11679"/>
                  </a:cubicBezTo>
                  <a:cubicBezTo>
                    <a:pt x="50" y="12607"/>
                    <a:pt x="0" y="13434"/>
                    <a:pt x="0" y="14035"/>
                  </a:cubicBezTo>
                  <a:cubicBezTo>
                    <a:pt x="0" y="14336"/>
                    <a:pt x="25" y="14612"/>
                    <a:pt x="25" y="14762"/>
                  </a:cubicBezTo>
                  <a:cubicBezTo>
                    <a:pt x="50" y="14938"/>
                    <a:pt x="50" y="15038"/>
                    <a:pt x="50" y="15038"/>
                  </a:cubicBezTo>
                  <a:cubicBezTo>
                    <a:pt x="50" y="15038"/>
                    <a:pt x="150" y="15013"/>
                    <a:pt x="326" y="14988"/>
                  </a:cubicBezTo>
                  <a:cubicBezTo>
                    <a:pt x="476" y="14938"/>
                    <a:pt x="752" y="14862"/>
                    <a:pt x="1028" y="14762"/>
                  </a:cubicBezTo>
                  <a:cubicBezTo>
                    <a:pt x="1604" y="14562"/>
                    <a:pt x="2381" y="14236"/>
                    <a:pt x="3183" y="13760"/>
                  </a:cubicBezTo>
                  <a:cubicBezTo>
                    <a:pt x="3985" y="13283"/>
                    <a:pt x="4862" y="12682"/>
                    <a:pt x="5664" y="11930"/>
                  </a:cubicBezTo>
                  <a:cubicBezTo>
                    <a:pt x="6466" y="11203"/>
                    <a:pt x="7218" y="10326"/>
                    <a:pt x="7870" y="9374"/>
                  </a:cubicBezTo>
                  <a:cubicBezTo>
                    <a:pt x="8521" y="8421"/>
                    <a:pt x="9073" y="7394"/>
                    <a:pt x="9474" y="6366"/>
                  </a:cubicBezTo>
                  <a:cubicBezTo>
                    <a:pt x="9674" y="5865"/>
                    <a:pt x="9875" y="5364"/>
                    <a:pt x="10000" y="4837"/>
                  </a:cubicBezTo>
                  <a:cubicBezTo>
                    <a:pt x="10125" y="4336"/>
                    <a:pt x="10226" y="3835"/>
                    <a:pt x="10276" y="3384"/>
                  </a:cubicBezTo>
                  <a:cubicBezTo>
                    <a:pt x="10351" y="2907"/>
                    <a:pt x="10401" y="2456"/>
                    <a:pt x="10401" y="2055"/>
                  </a:cubicBezTo>
                  <a:cubicBezTo>
                    <a:pt x="10426" y="1654"/>
                    <a:pt x="10426" y="1303"/>
                    <a:pt x="10401" y="978"/>
                  </a:cubicBezTo>
                  <a:cubicBezTo>
                    <a:pt x="10376" y="677"/>
                    <a:pt x="10351" y="426"/>
                    <a:pt x="10326" y="251"/>
                  </a:cubicBezTo>
                  <a:cubicBezTo>
                    <a:pt x="10301" y="100"/>
                    <a:pt x="10276" y="0"/>
                    <a:pt x="1027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61"/>
            <p:cNvSpPr/>
            <p:nvPr/>
          </p:nvSpPr>
          <p:spPr>
            <a:xfrm>
              <a:off x="2017806" y="4040658"/>
              <a:ext cx="147763" cy="126300"/>
            </a:xfrm>
            <a:custGeom>
              <a:rect b="b" l="l" r="r" t="t"/>
              <a:pathLst>
                <a:path extrusionOk="0" h="5314" w="6217">
                  <a:moveTo>
                    <a:pt x="5617" y="1"/>
                  </a:moveTo>
                  <a:cubicBezTo>
                    <a:pt x="5526" y="1"/>
                    <a:pt x="5432" y="36"/>
                    <a:pt x="5348" y="120"/>
                  </a:cubicBezTo>
                  <a:cubicBezTo>
                    <a:pt x="3744" y="1699"/>
                    <a:pt x="2015" y="3152"/>
                    <a:pt x="336" y="4606"/>
                  </a:cubicBezTo>
                  <a:cubicBezTo>
                    <a:pt x="0" y="4882"/>
                    <a:pt x="302" y="5314"/>
                    <a:pt x="641" y="5314"/>
                  </a:cubicBezTo>
                  <a:cubicBezTo>
                    <a:pt x="732" y="5314"/>
                    <a:pt x="827" y="5282"/>
                    <a:pt x="912" y="5207"/>
                  </a:cubicBezTo>
                  <a:cubicBezTo>
                    <a:pt x="2616" y="3729"/>
                    <a:pt x="4321" y="2300"/>
                    <a:pt x="5925" y="721"/>
                  </a:cubicBezTo>
                  <a:cubicBezTo>
                    <a:pt x="6217" y="429"/>
                    <a:pt x="5934" y="1"/>
                    <a:pt x="561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61"/>
            <p:cNvSpPr/>
            <p:nvPr/>
          </p:nvSpPr>
          <p:spPr>
            <a:xfrm>
              <a:off x="1505809" y="4169294"/>
              <a:ext cx="151542" cy="159171"/>
            </a:xfrm>
            <a:custGeom>
              <a:rect b="b" l="l" r="r" t="t"/>
              <a:pathLst>
                <a:path extrusionOk="0" h="6697" w="6376">
                  <a:moveTo>
                    <a:pt x="570" y="0"/>
                  </a:moveTo>
                  <a:cubicBezTo>
                    <a:pt x="272" y="0"/>
                    <a:pt x="1" y="419"/>
                    <a:pt x="248" y="723"/>
                  </a:cubicBezTo>
                  <a:cubicBezTo>
                    <a:pt x="1852" y="2803"/>
                    <a:pt x="3531" y="4808"/>
                    <a:pt x="5461" y="6588"/>
                  </a:cubicBezTo>
                  <a:cubicBezTo>
                    <a:pt x="5548" y="6664"/>
                    <a:pt x="5645" y="6696"/>
                    <a:pt x="5739" y="6696"/>
                  </a:cubicBezTo>
                  <a:cubicBezTo>
                    <a:pt x="6076" y="6696"/>
                    <a:pt x="6376" y="6280"/>
                    <a:pt x="6062" y="5986"/>
                  </a:cubicBezTo>
                  <a:cubicBezTo>
                    <a:pt x="4107" y="4207"/>
                    <a:pt x="2453" y="2227"/>
                    <a:pt x="849" y="146"/>
                  </a:cubicBezTo>
                  <a:cubicBezTo>
                    <a:pt x="764" y="43"/>
                    <a:pt x="666" y="0"/>
                    <a:pt x="57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61"/>
            <p:cNvSpPr/>
            <p:nvPr/>
          </p:nvSpPr>
          <p:spPr>
            <a:xfrm>
              <a:off x="1398732" y="4029059"/>
              <a:ext cx="102747" cy="160312"/>
            </a:xfrm>
            <a:custGeom>
              <a:rect b="b" l="l" r="r" t="t"/>
              <a:pathLst>
                <a:path extrusionOk="0" h="6745" w="4323">
                  <a:moveTo>
                    <a:pt x="3816" y="0"/>
                  </a:moveTo>
                  <a:cubicBezTo>
                    <a:pt x="3649" y="0"/>
                    <a:pt x="3478" y="85"/>
                    <a:pt x="3399" y="282"/>
                  </a:cubicBezTo>
                  <a:cubicBezTo>
                    <a:pt x="2547" y="2337"/>
                    <a:pt x="1369" y="4242"/>
                    <a:pt x="191" y="6122"/>
                  </a:cubicBezTo>
                  <a:cubicBezTo>
                    <a:pt x="0" y="6451"/>
                    <a:pt x="290" y="6745"/>
                    <a:pt x="577" y="6745"/>
                  </a:cubicBezTo>
                  <a:cubicBezTo>
                    <a:pt x="705" y="6745"/>
                    <a:pt x="833" y="6687"/>
                    <a:pt x="918" y="6548"/>
                  </a:cubicBezTo>
                  <a:cubicBezTo>
                    <a:pt x="2146" y="4593"/>
                    <a:pt x="3324" y="2638"/>
                    <a:pt x="4201" y="508"/>
                  </a:cubicBezTo>
                  <a:cubicBezTo>
                    <a:pt x="4323" y="203"/>
                    <a:pt x="4075" y="0"/>
                    <a:pt x="38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61"/>
            <p:cNvSpPr/>
            <p:nvPr/>
          </p:nvSpPr>
          <p:spPr>
            <a:xfrm>
              <a:off x="1866424" y="4157671"/>
              <a:ext cx="125516" cy="137851"/>
            </a:xfrm>
            <a:custGeom>
              <a:rect b="b" l="l" r="r" t="t"/>
              <a:pathLst>
                <a:path extrusionOk="0" h="5800" w="5281">
                  <a:moveTo>
                    <a:pt x="637" y="0"/>
                  </a:moveTo>
                  <a:cubicBezTo>
                    <a:pt x="300" y="0"/>
                    <a:pt x="0" y="417"/>
                    <a:pt x="314" y="711"/>
                  </a:cubicBezTo>
                  <a:cubicBezTo>
                    <a:pt x="1918" y="2139"/>
                    <a:pt x="3020" y="3944"/>
                    <a:pt x="4324" y="5623"/>
                  </a:cubicBezTo>
                  <a:cubicBezTo>
                    <a:pt x="4419" y="5748"/>
                    <a:pt x="4549" y="5799"/>
                    <a:pt x="4677" y="5799"/>
                  </a:cubicBezTo>
                  <a:cubicBezTo>
                    <a:pt x="4985" y="5799"/>
                    <a:pt x="5281" y="5498"/>
                    <a:pt x="5051" y="5197"/>
                  </a:cubicBezTo>
                  <a:cubicBezTo>
                    <a:pt x="3697" y="3467"/>
                    <a:pt x="2569" y="1613"/>
                    <a:pt x="915" y="109"/>
                  </a:cubicBezTo>
                  <a:cubicBezTo>
                    <a:pt x="828" y="33"/>
                    <a:pt x="731" y="0"/>
                    <a:pt x="63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61"/>
            <p:cNvSpPr/>
            <p:nvPr/>
          </p:nvSpPr>
          <p:spPr>
            <a:xfrm>
              <a:off x="1921710" y="4259020"/>
              <a:ext cx="111232" cy="74606"/>
            </a:xfrm>
            <a:custGeom>
              <a:rect b="b" l="l" r="r" t="t"/>
              <a:pathLst>
                <a:path extrusionOk="0" h="3139" w="4680">
                  <a:moveTo>
                    <a:pt x="2235" y="0"/>
                  </a:moveTo>
                  <a:cubicBezTo>
                    <a:pt x="255" y="0"/>
                    <a:pt x="0" y="3138"/>
                    <a:pt x="2524" y="3138"/>
                  </a:cubicBezTo>
                  <a:cubicBezTo>
                    <a:pt x="4429" y="3138"/>
                    <a:pt x="4679" y="81"/>
                    <a:pt x="2374" y="5"/>
                  </a:cubicBezTo>
                  <a:cubicBezTo>
                    <a:pt x="2327" y="2"/>
                    <a:pt x="2280" y="0"/>
                    <a:pt x="22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61"/>
            <p:cNvSpPr/>
            <p:nvPr/>
          </p:nvSpPr>
          <p:spPr>
            <a:xfrm>
              <a:off x="1567869" y="4287019"/>
              <a:ext cx="111232" cy="74606"/>
            </a:xfrm>
            <a:custGeom>
              <a:rect b="b" l="l" r="r" t="t"/>
              <a:pathLst>
                <a:path extrusionOk="0" h="3139" w="4680">
                  <a:moveTo>
                    <a:pt x="2260" y="0"/>
                  </a:moveTo>
                  <a:cubicBezTo>
                    <a:pt x="279" y="0"/>
                    <a:pt x="1" y="3138"/>
                    <a:pt x="2549" y="3138"/>
                  </a:cubicBezTo>
                  <a:cubicBezTo>
                    <a:pt x="4454" y="3138"/>
                    <a:pt x="4679" y="56"/>
                    <a:pt x="2398" y="5"/>
                  </a:cubicBezTo>
                  <a:cubicBezTo>
                    <a:pt x="2351" y="2"/>
                    <a:pt x="2305" y="0"/>
                    <a:pt x="22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61"/>
            <p:cNvSpPr/>
            <p:nvPr/>
          </p:nvSpPr>
          <p:spPr>
            <a:xfrm>
              <a:off x="1432626" y="3996900"/>
              <a:ext cx="111232" cy="74606"/>
            </a:xfrm>
            <a:custGeom>
              <a:rect b="b" l="l" r="r" t="t"/>
              <a:pathLst>
                <a:path extrusionOk="0" h="3139" w="4680">
                  <a:moveTo>
                    <a:pt x="2259" y="1"/>
                  </a:moveTo>
                  <a:cubicBezTo>
                    <a:pt x="256" y="1"/>
                    <a:pt x="1" y="3139"/>
                    <a:pt x="2525" y="3139"/>
                  </a:cubicBezTo>
                  <a:cubicBezTo>
                    <a:pt x="4454" y="3139"/>
                    <a:pt x="4680" y="56"/>
                    <a:pt x="2399" y="6"/>
                  </a:cubicBezTo>
                  <a:cubicBezTo>
                    <a:pt x="2352" y="2"/>
                    <a:pt x="2305" y="1"/>
                    <a:pt x="225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61"/>
            <p:cNvSpPr/>
            <p:nvPr/>
          </p:nvSpPr>
          <p:spPr>
            <a:xfrm>
              <a:off x="1869062" y="4215547"/>
              <a:ext cx="82854" cy="56115"/>
            </a:xfrm>
            <a:custGeom>
              <a:rect b="b" l="l" r="r" t="t"/>
              <a:pathLst>
                <a:path extrusionOk="0" h="2361" w="3486">
                  <a:moveTo>
                    <a:pt x="1666" y="0"/>
                  </a:moveTo>
                  <a:cubicBezTo>
                    <a:pt x="192" y="0"/>
                    <a:pt x="0" y="2336"/>
                    <a:pt x="1882" y="2361"/>
                  </a:cubicBezTo>
                  <a:cubicBezTo>
                    <a:pt x="3310" y="2361"/>
                    <a:pt x="3486" y="55"/>
                    <a:pt x="1782"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61"/>
            <p:cNvSpPr/>
            <p:nvPr/>
          </p:nvSpPr>
          <p:spPr>
            <a:xfrm>
              <a:off x="1573003" y="4215547"/>
              <a:ext cx="83448" cy="56115"/>
            </a:xfrm>
            <a:custGeom>
              <a:rect b="b" l="l" r="r" t="t"/>
              <a:pathLst>
                <a:path extrusionOk="0" h="2361" w="3511">
                  <a:moveTo>
                    <a:pt x="1666" y="0"/>
                  </a:moveTo>
                  <a:cubicBezTo>
                    <a:pt x="191" y="0"/>
                    <a:pt x="0" y="2336"/>
                    <a:pt x="1907" y="2361"/>
                  </a:cubicBezTo>
                  <a:cubicBezTo>
                    <a:pt x="3335" y="2361"/>
                    <a:pt x="3511" y="55"/>
                    <a:pt x="1781" y="5"/>
                  </a:cubicBezTo>
                  <a:cubicBezTo>
                    <a:pt x="1742" y="2"/>
                    <a:pt x="1704" y="0"/>
                    <a:pt x="166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61"/>
            <p:cNvSpPr/>
            <p:nvPr/>
          </p:nvSpPr>
          <p:spPr>
            <a:xfrm>
              <a:off x="1387133" y="4075550"/>
              <a:ext cx="83234" cy="55545"/>
            </a:xfrm>
            <a:custGeom>
              <a:rect b="b" l="l" r="r" t="t"/>
              <a:pathLst>
                <a:path extrusionOk="0" h="2337" w="3502">
                  <a:moveTo>
                    <a:pt x="1667" y="1"/>
                  </a:moveTo>
                  <a:cubicBezTo>
                    <a:pt x="192" y="1"/>
                    <a:pt x="0" y="2336"/>
                    <a:pt x="1882" y="2336"/>
                  </a:cubicBezTo>
                  <a:cubicBezTo>
                    <a:pt x="1890" y="2336"/>
                    <a:pt x="1897" y="2336"/>
                    <a:pt x="1905" y="2336"/>
                  </a:cubicBezTo>
                  <a:cubicBezTo>
                    <a:pt x="3313" y="2336"/>
                    <a:pt x="3502" y="30"/>
                    <a:pt x="1782" y="5"/>
                  </a:cubicBezTo>
                  <a:cubicBezTo>
                    <a:pt x="1743" y="2"/>
                    <a:pt x="1704" y="1"/>
                    <a:pt x="166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61"/>
            <p:cNvSpPr/>
            <p:nvPr/>
          </p:nvSpPr>
          <p:spPr>
            <a:xfrm>
              <a:off x="2095885" y="4001036"/>
              <a:ext cx="110994" cy="74654"/>
            </a:xfrm>
            <a:custGeom>
              <a:rect b="b" l="l" r="r" t="t"/>
              <a:pathLst>
                <a:path extrusionOk="0" h="3141" w="4670">
                  <a:moveTo>
                    <a:pt x="2203" y="1"/>
                  </a:moveTo>
                  <a:cubicBezTo>
                    <a:pt x="244" y="1"/>
                    <a:pt x="0" y="3116"/>
                    <a:pt x="2514" y="3140"/>
                  </a:cubicBezTo>
                  <a:cubicBezTo>
                    <a:pt x="4419" y="3140"/>
                    <a:pt x="4670" y="57"/>
                    <a:pt x="2364" y="7"/>
                  </a:cubicBezTo>
                  <a:cubicBezTo>
                    <a:pt x="2309" y="3"/>
                    <a:pt x="2256" y="1"/>
                    <a:pt x="220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61"/>
            <p:cNvSpPr/>
            <p:nvPr/>
          </p:nvSpPr>
          <p:spPr>
            <a:xfrm>
              <a:off x="2038841" y="4047551"/>
              <a:ext cx="83448" cy="56139"/>
            </a:xfrm>
            <a:custGeom>
              <a:rect b="b" l="l" r="r" t="t"/>
              <a:pathLst>
                <a:path extrusionOk="0" h="2362" w="3511">
                  <a:moveTo>
                    <a:pt x="1666" y="1"/>
                  </a:moveTo>
                  <a:cubicBezTo>
                    <a:pt x="191" y="1"/>
                    <a:pt x="1" y="2337"/>
                    <a:pt x="1907" y="2361"/>
                  </a:cubicBezTo>
                  <a:cubicBezTo>
                    <a:pt x="3335" y="2361"/>
                    <a:pt x="3511" y="55"/>
                    <a:pt x="1782" y="5"/>
                  </a:cubicBezTo>
                  <a:cubicBezTo>
                    <a:pt x="1742" y="2"/>
                    <a:pt x="1704" y="1"/>
                    <a:pt x="166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61"/>
            <p:cNvSpPr/>
            <p:nvPr/>
          </p:nvSpPr>
          <p:spPr>
            <a:xfrm>
              <a:off x="948153" y="3917680"/>
              <a:ext cx="211483" cy="380779"/>
            </a:xfrm>
            <a:custGeom>
              <a:rect b="b" l="l" r="r" t="t"/>
              <a:pathLst>
                <a:path extrusionOk="0" h="16021" w="8898">
                  <a:moveTo>
                    <a:pt x="4239" y="1"/>
                  </a:moveTo>
                  <a:cubicBezTo>
                    <a:pt x="3672" y="1"/>
                    <a:pt x="3052" y="99"/>
                    <a:pt x="2431" y="381"/>
                  </a:cubicBezTo>
                  <a:cubicBezTo>
                    <a:pt x="2005" y="582"/>
                    <a:pt x="1629" y="858"/>
                    <a:pt x="1328" y="1183"/>
                  </a:cubicBezTo>
                  <a:cubicBezTo>
                    <a:pt x="1003" y="1484"/>
                    <a:pt x="777" y="1860"/>
                    <a:pt x="602" y="2186"/>
                  </a:cubicBezTo>
                  <a:cubicBezTo>
                    <a:pt x="251" y="2888"/>
                    <a:pt x="125" y="3564"/>
                    <a:pt x="50" y="4166"/>
                  </a:cubicBezTo>
                  <a:cubicBezTo>
                    <a:pt x="0" y="4767"/>
                    <a:pt x="0" y="5344"/>
                    <a:pt x="25" y="5895"/>
                  </a:cubicBezTo>
                  <a:cubicBezTo>
                    <a:pt x="100" y="6973"/>
                    <a:pt x="301" y="7950"/>
                    <a:pt x="552" y="8853"/>
                  </a:cubicBezTo>
                  <a:cubicBezTo>
                    <a:pt x="802" y="9755"/>
                    <a:pt x="1078" y="10557"/>
                    <a:pt x="1354" y="11309"/>
                  </a:cubicBezTo>
                  <a:cubicBezTo>
                    <a:pt x="1930" y="12788"/>
                    <a:pt x="2557" y="13965"/>
                    <a:pt x="3008" y="14767"/>
                  </a:cubicBezTo>
                  <a:cubicBezTo>
                    <a:pt x="3233" y="15194"/>
                    <a:pt x="3434" y="15494"/>
                    <a:pt x="3559" y="15695"/>
                  </a:cubicBezTo>
                  <a:cubicBezTo>
                    <a:pt x="3684" y="15920"/>
                    <a:pt x="3760" y="16021"/>
                    <a:pt x="3760" y="16021"/>
                  </a:cubicBezTo>
                  <a:cubicBezTo>
                    <a:pt x="3760" y="16021"/>
                    <a:pt x="3760" y="15895"/>
                    <a:pt x="3734" y="15645"/>
                  </a:cubicBezTo>
                  <a:cubicBezTo>
                    <a:pt x="3734" y="15394"/>
                    <a:pt x="3709" y="15018"/>
                    <a:pt x="3659" y="14567"/>
                  </a:cubicBezTo>
                  <a:cubicBezTo>
                    <a:pt x="3609" y="14116"/>
                    <a:pt x="3559" y="13564"/>
                    <a:pt x="3509" y="12938"/>
                  </a:cubicBezTo>
                  <a:cubicBezTo>
                    <a:pt x="3434" y="12311"/>
                    <a:pt x="3359" y="11610"/>
                    <a:pt x="3283" y="10833"/>
                  </a:cubicBezTo>
                  <a:cubicBezTo>
                    <a:pt x="3208" y="10081"/>
                    <a:pt x="3133" y="9279"/>
                    <a:pt x="3058" y="8427"/>
                  </a:cubicBezTo>
                  <a:cubicBezTo>
                    <a:pt x="3008" y="7574"/>
                    <a:pt x="2983" y="6697"/>
                    <a:pt x="3033" y="5845"/>
                  </a:cubicBezTo>
                  <a:cubicBezTo>
                    <a:pt x="3058" y="5419"/>
                    <a:pt x="3083" y="4993"/>
                    <a:pt x="3183" y="4617"/>
                  </a:cubicBezTo>
                  <a:cubicBezTo>
                    <a:pt x="3258" y="4241"/>
                    <a:pt x="3359" y="3915"/>
                    <a:pt x="3484" y="3715"/>
                  </a:cubicBezTo>
                  <a:cubicBezTo>
                    <a:pt x="3634" y="3514"/>
                    <a:pt x="3709" y="3464"/>
                    <a:pt x="3810" y="3414"/>
                  </a:cubicBezTo>
                  <a:cubicBezTo>
                    <a:pt x="3892" y="3373"/>
                    <a:pt x="4074" y="3332"/>
                    <a:pt x="4315" y="3332"/>
                  </a:cubicBezTo>
                  <a:cubicBezTo>
                    <a:pt x="4369" y="3332"/>
                    <a:pt x="4427" y="3334"/>
                    <a:pt x="4486" y="3339"/>
                  </a:cubicBezTo>
                  <a:cubicBezTo>
                    <a:pt x="4562" y="3364"/>
                    <a:pt x="4637" y="3364"/>
                    <a:pt x="4737" y="3389"/>
                  </a:cubicBezTo>
                  <a:lnTo>
                    <a:pt x="4837" y="3389"/>
                  </a:lnTo>
                  <a:lnTo>
                    <a:pt x="4937" y="3414"/>
                  </a:lnTo>
                  <a:lnTo>
                    <a:pt x="4988" y="3439"/>
                  </a:lnTo>
                  <a:lnTo>
                    <a:pt x="5038" y="3439"/>
                  </a:lnTo>
                  <a:lnTo>
                    <a:pt x="5113" y="3464"/>
                  </a:lnTo>
                  <a:cubicBezTo>
                    <a:pt x="5163" y="3489"/>
                    <a:pt x="5213" y="3514"/>
                    <a:pt x="5238" y="3539"/>
                  </a:cubicBezTo>
                  <a:cubicBezTo>
                    <a:pt x="5389" y="3615"/>
                    <a:pt x="5464" y="3690"/>
                    <a:pt x="5589" y="3890"/>
                  </a:cubicBezTo>
                  <a:cubicBezTo>
                    <a:pt x="5689" y="4091"/>
                    <a:pt x="5765" y="4417"/>
                    <a:pt x="5815" y="4792"/>
                  </a:cubicBezTo>
                  <a:cubicBezTo>
                    <a:pt x="5840" y="5168"/>
                    <a:pt x="5840" y="5569"/>
                    <a:pt x="5815" y="5996"/>
                  </a:cubicBezTo>
                  <a:cubicBezTo>
                    <a:pt x="5740" y="6848"/>
                    <a:pt x="5589" y="7725"/>
                    <a:pt x="5414" y="8552"/>
                  </a:cubicBezTo>
                  <a:cubicBezTo>
                    <a:pt x="5238" y="9379"/>
                    <a:pt x="5063" y="10181"/>
                    <a:pt x="4862" y="10933"/>
                  </a:cubicBezTo>
                  <a:cubicBezTo>
                    <a:pt x="4511" y="12412"/>
                    <a:pt x="4186" y="13690"/>
                    <a:pt x="3985" y="14592"/>
                  </a:cubicBezTo>
                  <a:cubicBezTo>
                    <a:pt x="3885" y="15043"/>
                    <a:pt x="3835" y="15394"/>
                    <a:pt x="3810" y="15645"/>
                  </a:cubicBezTo>
                  <a:cubicBezTo>
                    <a:pt x="3760" y="15895"/>
                    <a:pt x="3760" y="16021"/>
                    <a:pt x="3760" y="16021"/>
                  </a:cubicBezTo>
                  <a:cubicBezTo>
                    <a:pt x="3760" y="16021"/>
                    <a:pt x="4060" y="15595"/>
                    <a:pt x="4587" y="14843"/>
                  </a:cubicBezTo>
                  <a:cubicBezTo>
                    <a:pt x="5113" y="14091"/>
                    <a:pt x="5865" y="13013"/>
                    <a:pt x="6617" y="11610"/>
                  </a:cubicBezTo>
                  <a:cubicBezTo>
                    <a:pt x="7018" y="10933"/>
                    <a:pt x="7394" y="10156"/>
                    <a:pt x="7770" y="9304"/>
                  </a:cubicBezTo>
                  <a:cubicBezTo>
                    <a:pt x="8120" y="8427"/>
                    <a:pt x="8471" y="7499"/>
                    <a:pt x="8697" y="6422"/>
                  </a:cubicBezTo>
                  <a:cubicBezTo>
                    <a:pt x="8797" y="5895"/>
                    <a:pt x="8897" y="5319"/>
                    <a:pt x="8897" y="4717"/>
                  </a:cubicBezTo>
                  <a:cubicBezTo>
                    <a:pt x="8897" y="4091"/>
                    <a:pt x="8847" y="3389"/>
                    <a:pt x="8547" y="2662"/>
                  </a:cubicBezTo>
                  <a:cubicBezTo>
                    <a:pt x="8271" y="1935"/>
                    <a:pt x="7694" y="1158"/>
                    <a:pt x="6943" y="707"/>
                  </a:cubicBezTo>
                  <a:cubicBezTo>
                    <a:pt x="6767" y="582"/>
                    <a:pt x="6592" y="507"/>
                    <a:pt x="6391" y="432"/>
                  </a:cubicBezTo>
                  <a:lnTo>
                    <a:pt x="6115" y="306"/>
                  </a:lnTo>
                  <a:lnTo>
                    <a:pt x="5790" y="206"/>
                  </a:lnTo>
                  <a:lnTo>
                    <a:pt x="5664" y="181"/>
                  </a:lnTo>
                  <a:lnTo>
                    <a:pt x="5564" y="156"/>
                  </a:lnTo>
                  <a:lnTo>
                    <a:pt x="5414" y="131"/>
                  </a:lnTo>
                  <a:lnTo>
                    <a:pt x="5288" y="106"/>
                  </a:lnTo>
                  <a:cubicBezTo>
                    <a:pt x="5138" y="81"/>
                    <a:pt x="4963" y="56"/>
                    <a:pt x="4787" y="31"/>
                  </a:cubicBezTo>
                  <a:cubicBezTo>
                    <a:pt x="4612" y="12"/>
                    <a:pt x="4428" y="1"/>
                    <a:pt x="423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61"/>
            <p:cNvSpPr/>
            <p:nvPr/>
          </p:nvSpPr>
          <p:spPr>
            <a:xfrm>
              <a:off x="1037499" y="4294293"/>
              <a:ext cx="316916" cy="300920"/>
            </a:xfrm>
            <a:custGeom>
              <a:rect b="b" l="l" r="r" t="t"/>
              <a:pathLst>
                <a:path extrusionOk="0" h="12661" w="13334">
                  <a:moveTo>
                    <a:pt x="1504" y="0"/>
                  </a:moveTo>
                  <a:cubicBezTo>
                    <a:pt x="1028" y="0"/>
                    <a:pt x="627" y="50"/>
                    <a:pt x="376" y="100"/>
                  </a:cubicBezTo>
                  <a:cubicBezTo>
                    <a:pt x="126" y="151"/>
                    <a:pt x="1" y="176"/>
                    <a:pt x="1" y="176"/>
                  </a:cubicBezTo>
                  <a:cubicBezTo>
                    <a:pt x="1" y="176"/>
                    <a:pt x="1" y="176"/>
                    <a:pt x="1" y="176"/>
                  </a:cubicBezTo>
                  <a:lnTo>
                    <a:pt x="1" y="176"/>
                  </a:lnTo>
                  <a:cubicBezTo>
                    <a:pt x="1" y="176"/>
                    <a:pt x="126" y="226"/>
                    <a:pt x="376" y="276"/>
                  </a:cubicBezTo>
                  <a:cubicBezTo>
                    <a:pt x="602" y="351"/>
                    <a:pt x="953" y="476"/>
                    <a:pt x="1379" y="652"/>
                  </a:cubicBezTo>
                  <a:cubicBezTo>
                    <a:pt x="2206" y="1028"/>
                    <a:pt x="3384" y="1604"/>
                    <a:pt x="4687" y="2406"/>
                  </a:cubicBezTo>
                  <a:cubicBezTo>
                    <a:pt x="5339" y="2807"/>
                    <a:pt x="6041" y="3233"/>
                    <a:pt x="6717" y="3760"/>
                  </a:cubicBezTo>
                  <a:cubicBezTo>
                    <a:pt x="7394" y="4261"/>
                    <a:pt x="8071" y="4812"/>
                    <a:pt x="8672" y="5439"/>
                  </a:cubicBezTo>
                  <a:cubicBezTo>
                    <a:pt x="8948" y="5740"/>
                    <a:pt x="9224" y="6065"/>
                    <a:pt x="9449" y="6391"/>
                  </a:cubicBezTo>
                  <a:cubicBezTo>
                    <a:pt x="9650" y="6717"/>
                    <a:pt x="9800" y="7018"/>
                    <a:pt x="9875" y="7319"/>
                  </a:cubicBezTo>
                  <a:cubicBezTo>
                    <a:pt x="9976" y="7594"/>
                    <a:pt x="9976" y="7845"/>
                    <a:pt x="9925" y="8095"/>
                  </a:cubicBezTo>
                  <a:cubicBezTo>
                    <a:pt x="9875" y="8321"/>
                    <a:pt x="9775" y="8597"/>
                    <a:pt x="9575" y="8872"/>
                  </a:cubicBezTo>
                  <a:lnTo>
                    <a:pt x="9549" y="8923"/>
                  </a:lnTo>
                  <a:lnTo>
                    <a:pt x="9549" y="8923"/>
                  </a:lnTo>
                  <a:lnTo>
                    <a:pt x="9549" y="8923"/>
                  </a:lnTo>
                  <a:lnTo>
                    <a:pt x="9524" y="8948"/>
                  </a:lnTo>
                  <a:cubicBezTo>
                    <a:pt x="9527" y="8945"/>
                    <a:pt x="9529" y="8943"/>
                    <a:pt x="9530" y="8943"/>
                  </a:cubicBezTo>
                  <a:cubicBezTo>
                    <a:pt x="9530" y="8943"/>
                    <a:pt x="9530" y="8945"/>
                    <a:pt x="9529" y="8948"/>
                  </a:cubicBezTo>
                  <a:lnTo>
                    <a:pt x="9529" y="8948"/>
                  </a:lnTo>
                  <a:lnTo>
                    <a:pt x="9424" y="9073"/>
                  </a:lnTo>
                  <a:cubicBezTo>
                    <a:pt x="9374" y="9123"/>
                    <a:pt x="9374" y="9148"/>
                    <a:pt x="9324" y="9198"/>
                  </a:cubicBezTo>
                  <a:cubicBezTo>
                    <a:pt x="9249" y="9273"/>
                    <a:pt x="9174" y="9324"/>
                    <a:pt x="9123" y="9349"/>
                  </a:cubicBezTo>
                  <a:cubicBezTo>
                    <a:pt x="9073" y="9374"/>
                    <a:pt x="9073" y="9374"/>
                    <a:pt x="9023" y="9374"/>
                  </a:cubicBezTo>
                  <a:cubicBezTo>
                    <a:pt x="8998" y="9386"/>
                    <a:pt x="8967" y="9392"/>
                    <a:pt x="8926" y="9392"/>
                  </a:cubicBezTo>
                  <a:cubicBezTo>
                    <a:pt x="8885" y="9392"/>
                    <a:pt x="8835" y="9386"/>
                    <a:pt x="8773" y="9374"/>
                  </a:cubicBezTo>
                  <a:cubicBezTo>
                    <a:pt x="8572" y="9298"/>
                    <a:pt x="8246" y="9148"/>
                    <a:pt x="7920" y="8923"/>
                  </a:cubicBezTo>
                  <a:cubicBezTo>
                    <a:pt x="7595" y="8697"/>
                    <a:pt x="7244" y="8396"/>
                    <a:pt x="6918" y="8095"/>
                  </a:cubicBezTo>
                  <a:cubicBezTo>
                    <a:pt x="6291" y="7494"/>
                    <a:pt x="5665" y="6817"/>
                    <a:pt x="5088" y="6166"/>
                  </a:cubicBezTo>
                  <a:cubicBezTo>
                    <a:pt x="4537" y="5489"/>
                    <a:pt x="3986" y="4837"/>
                    <a:pt x="3509" y="4236"/>
                  </a:cubicBezTo>
                  <a:cubicBezTo>
                    <a:pt x="2507" y="3008"/>
                    <a:pt x="1655" y="1980"/>
                    <a:pt x="1028" y="1253"/>
                  </a:cubicBezTo>
                  <a:cubicBezTo>
                    <a:pt x="727" y="902"/>
                    <a:pt x="452" y="627"/>
                    <a:pt x="276" y="451"/>
                  </a:cubicBezTo>
                  <a:cubicBezTo>
                    <a:pt x="101" y="276"/>
                    <a:pt x="1" y="176"/>
                    <a:pt x="1" y="176"/>
                  </a:cubicBezTo>
                  <a:lnTo>
                    <a:pt x="1" y="176"/>
                  </a:lnTo>
                  <a:cubicBezTo>
                    <a:pt x="1" y="176"/>
                    <a:pt x="151" y="702"/>
                    <a:pt x="452" y="1604"/>
                  </a:cubicBezTo>
                  <a:cubicBezTo>
                    <a:pt x="752" y="2481"/>
                    <a:pt x="1178" y="3760"/>
                    <a:pt x="1855" y="5238"/>
                  </a:cubicBezTo>
                  <a:cubicBezTo>
                    <a:pt x="2181" y="5990"/>
                    <a:pt x="2582" y="6767"/>
                    <a:pt x="3033" y="7594"/>
                  </a:cubicBezTo>
                  <a:cubicBezTo>
                    <a:pt x="3509" y="8421"/>
                    <a:pt x="4061" y="9273"/>
                    <a:pt x="4762" y="10126"/>
                  </a:cubicBezTo>
                  <a:cubicBezTo>
                    <a:pt x="5113" y="10552"/>
                    <a:pt x="5514" y="10978"/>
                    <a:pt x="5991" y="11379"/>
                  </a:cubicBezTo>
                  <a:cubicBezTo>
                    <a:pt x="6467" y="11780"/>
                    <a:pt x="7018" y="12181"/>
                    <a:pt x="7770" y="12456"/>
                  </a:cubicBezTo>
                  <a:cubicBezTo>
                    <a:pt x="8129" y="12569"/>
                    <a:pt x="8508" y="12661"/>
                    <a:pt x="8944" y="12661"/>
                  </a:cubicBezTo>
                  <a:cubicBezTo>
                    <a:pt x="8995" y="12661"/>
                    <a:pt x="9046" y="12660"/>
                    <a:pt x="9098" y="12657"/>
                  </a:cubicBezTo>
                  <a:cubicBezTo>
                    <a:pt x="9139" y="12659"/>
                    <a:pt x="9180" y="12660"/>
                    <a:pt x="9220" y="12660"/>
                  </a:cubicBezTo>
                  <a:cubicBezTo>
                    <a:pt x="9659" y="12660"/>
                    <a:pt x="10112" y="12540"/>
                    <a:pt x="10502" y="12356"/>
                  </a:cubicBezTo>
                  <a:cubicBezTo>
                    <a:pt x="10928" y="12156"/>
                    <a:pt x="11304" y="11905"/>
                    <a:pt x="11605" y="11629"/>
                  </a:cubicBezTo>
                  <a:cubicBezTo>
                    <a:pt x="11755" y="11504"/>
                    <a:pt x="11905" y="11304"/>
                    <a:pt x="12031" y="11153"/>
                  </a:cubicBezTo>
                  <a:lnTo>
                    <a:pt x="12156" y="11003"/>
                  </a:lnTo>
                  <a:lnTo>
                    <a:pt x="12206" y="10953"/>
                  </a:lnTo>
                  <a:lnTo>
                    <a:pt x="12281" y="10852"/>
                  </a:lnTo>
                  <a:lnTo>
                    <a:pt x="12281" y="10827"/>
                  </a:lnTo>
                  <a:lnTo>
                    <a:pt x="12357" y="10727"/>
                  </a:lnTo>
                  <a:cubicBezTo>
                    <a:pt x="12758" y="10126"/>
                    <a:pt x="13083" y="9399"/>
                    <a:pt x="13209" y="8597"/>
                  </a:cubicBezTo>
                  <a:cubicBezTo>
                    <a:pt x="13334" y="7795"/>
                    <a:pt x="13209" y="6968"/>
                    <a:pt x="12958" y="6291"/>
                  </a:cubicBezTo>
                  <a:cubicBezTo>
                    <a:pt x="12707" y="5589"/>
                    <a:pt x="12331" y="5013"/>
                    <a:pt x="11930" y="4511"/>
                  </a:cubicBezTo>
                  <a:cubicBezTo>
                    <a:pt x="11529" y="4010"/>
                    <a:pt x="11103" y="3609"/>
                    <a:pt x="10652" y="3258"/>
                  </a:cubicBezTo>
                  <a:cubicBezTo>
                    <a:pt x="9775" y="2532"/>
                    <a:pt x="8873" y="2005"/>
                    <a:pt x="7996" y="1579"/>
                  </a:cubicBezTo>
                  <a:cubicBezTo>
                    <a:pt x="7118" y="1178"/>
                    <a:pt x="6266" y="852"/>
                    <a:pt x="5464" y="627"/>
                  </a:cubicBezTo>
                  <a:cubicBezTo>
                    <a:pt x="3860" y="151"/>
                    <a:pt x="2482" y="0"/>
                    <a:pt x="150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61"/>
            <p:cNvSpPr/>
            <p:nvPr/>
          </p:nvSpPr>
          <p:spPr>
            <a:xfrm>
              <a:off x="720000" y="4226980"/>
              <a:ext cx="323476" cy="95926"/>
            </a:xfrm>
            <a:custGeom>
              <a:rect b="b" l="l" r="r" t="t"/>
              <a:pathLst>
                <a:path extrusionOk="0" h="4036" w="13610">
                  <a:moveTo>
                    <a:pt x="777" y="0"/>
                  </a:moveTo>
                  <a:lnTo>
                    <a:pt x="0" y="1930"/>
                  </a:lnTo>
                  <a:cubicBezTo>
                    <a:pt x="1529" y="2531"/>
                    <a:pt x="3509" y="3033"/>
                    <a:pt x="5614" y="3409"/>
                  </a:cubicBezTo>
                  <a:cubicBezTo>
                    <a:pt x="7744" y="3810"/>
                    <a:pt x="9950" y="4035"/>
                    <a:pt x="11855" y="4035"/>
                  </a:cubicBezTo>
                  <a:cubicBezTo>
                    <a:pt x="12481" y="4035"/>
                    <a:pt x="13058" y="4010"/>
                    <a:pt x="13609" y="3960"/>
                  </a:cubicBezTo>
                  <a:lnTo>
                    <a:pt x="13384" y="1880"/>
                  </a:lnTo>
                  <a:cubicBezTo>
                    <a:pt x="12932" y="1930"/>
                    <a:pt x="12406" y="1955"/>
                    <a:pt x="11855" y="1955"/>
                  </a:cubicBezTo>
                  <a:cubicBezTo>
                    <a:pt x="10125" y="1955"/>
                    <a:pt x="7995" y="1729"/>
                    <a:pt x="5990" y="1353"/>
                  </a:cubicBezTo>
                  <a:cubicBezTo>
                    <a:pt x="3985" y="1003"/>
                    <a:pt x="2080" y="501"/>
                    <a:pt x="777"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61"/>
            <p:cNvSpPr/>
            <p:nvPr/>
          </p:nvSpPr>
          <p:spPr>
            <a:xfrm>
              <a:off x="968404" y="4286544"/>
              <a:ext cx="99491" cy="316322"/>
            </a:xfrm>
            <a:custGeom>
              <a:rect b="b" l="l" r="r" t="t"/>
              <a:pathLst>
                <a:path extrusionOk="0" h="13309" w="4186">
                  <a:moveTo>
                    <a:pt x="2281" y="0"/>
                  </a:moveTo>
                  <a:cubicBezTo>
                    <a:pt x="777" y="3409"/>
                    <a:pt x="25" y="7544"/>
                    <a:pt x="0" y="11229"/>
                  </a:cubicBezTo>
                  <a:cubicBezTo>
                    <a:pt x="0" y="11930"/>
                    <a:pt x="50" y="12632"/>
                    <a:pt x="101" y="13309"/>
                  </a:cubicBezTo>
                  <a:lnTo>
                    <a:pt x="2181" y="13108"/>
                  </a:lnTo>
                  <a:cubicBezTo>
                    <a:pt x="2131" y="12507"/>
                    <a:pt x="2106" y="11880"/>
                    <a:pt x="2106" y="11229"/>
                  </a:cubicBezTo>
                  <a:cubicBezTo>
                    <a:pt x="2106" y="7845"/>
                    <a:pt x="2832" y="3910"/>
                    <a:pt x="4186" y="853"/>
                  </a:cubicBezTo>
                  <a:lnTo>
                    <a:pt x="2281"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61"/>
            <p:cNvSpPr/>
            <p:nvPr/>
          </p:nvSpPr>
          <p:spPr>
            <a:xfrm>
              <a:off x="980312" y="4254361"/>
              <a:ext cx="128107" cy="98920"/>
            </a:xfrm>
            <a:custGeom>
              <a:rect b="b" l="l" r="r" t="t"/>
              <a:pathLst>
                <a:path extrusionOk="0" h="4162" w="5390">
                  <a:moveTo>
                    <a:pt x="2707" y="1"/>
                  </a:moveTo>
                  <a:cubicBezTo>
                    <a:pt x="1" y="1"/>
                    <a:pt x="1" y="4161"/>
                    <a:pt x="2707" y="4161"/>
                  </a:cubicBezTo>
                  <a:cubicBezTo>
                    <a:pt x="5389" y="4161"/>
                    <a:pt x="5389" y="1"/>
                    <a:pt x="2707"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7" name="Google Shape;907;p61"/>
          <p:cNvGrpSpPr/>
          <p:nvPr/>
        </p:nvGrpSpPr>
        <p:grpSpPr>
          <a:xfrm rot="-725642">
            <a:off x="344031" y="4262208"/>
            <a:ext cx="1004941" cy="678762"/>
            <a:chOff x="3709918" y="318648"/>
            <a:chExt cx="904821" cy="611139"/>
          </a:xfrm>
        </p:grpSpPr>
        <p:grpSp>
          <p:nvGrpSpPr>
            <p:cNvPr id="908" name="Google Shape;908;p61"/>
            <p:cNvGrpSpPr/>
            <p:nvPr/>
          </p:nvGrpSpPr>
          <p:grpSpPr>
            <a:xfrm flipH="1" rot="-5400000">
              <a:off x="3955439" y="270487"/>
              <a:ext cx="611138" cy="707461"/>
              <a:chOff x="1667110" y="1547045"/>
              <a:chExt cx="1047905" cy="1213693"/>
            </a:xfrm>
          </p:grpSpPr>
          <p:grpSp>
            <p:nvGrpSpPr>
              <p:cNvPr id="909" name="Google Shape;909;p61"/>
              <p:cNvGrpSpPr/>
              <p:nvPr/>
            </p:nvGrpSpPr>
            <p:grpSpPr>
              <a:xfrm>
                <a:off x="1667110" y="1547045"/>
                <a:ext cx="1047905" cy="922064"/>
                <a:chOff x="1627300" y="2234250"/>
                <a:chExt cx="500050" cy="440000"/>
              </a:xfrm>
            </p:grpSpPr>
            <p:sp>
              <p:nvSpPr>
                <p:cNvPr id="910" name="Google Shape;910;p61"/>
                <p:cNvSpPr/>
                <p:nvPr/>
              </p:nvSpPr>
              <p:spPr>
                <a:xfrm rot="-4336066">
                  <a:off x="1769541" y="2297078"/>
                  <a:ext cx="189957" cy="290011"/>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61"/>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61"/>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3" name="Google Shape;913;p61"/>
              <p:cNvSpPr/>
              <p:nvPr/>
            </p:nvSpPr>
            <p:spPr>
              <a:xfrm rot="-5567032">
                <a:off x="2009203" y="2471373"/>
                <a:ext cx="327224" cy="24022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14" name="Google Shape;914;p61"/>
            <p:cNvSpPr/>
            <p:nvPr/>
          </p:nvSpPr>
          <p:spPr>
            <a:xfrm flipH="1" rot="167132">
              <a:off x="3713209" y="323201"/>
              <a:ext cx="190766" cy="14008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5" name="Google Shape;915;p61"/>
          <p:cNvGrpSpPr/>
          <p:nvPr/>
        </p:nvGrpSpPr>
        <p:grpSpPr>
          <a:xfrm flipH="1" rot="725642">
            <a:off x="7906881" y="288234"/>
            <a:ext cx="1004941" cy="678762"/>
            <a:chOff x="3709918" y="318648"/>
            <a:chExt cx="904821" cy="611139"/>
          </a:xfrm>
        </p:grpSpPr>
        <p:grpSp>
          <p:nvGrpSpPr>
            <p:cNvPr id="916" name="Google Shape;916;p61"/>
            <p:cNvGrpSpPr/>
            <p:nvPr/>
          </p:nvGrpSpPr>
          <p:grpSpPr>
            <a:xfrm flipH="1" rot="-5400000">
              <a:off x="3955439" y="270487"/>
              <a:ext cx="611138" cy="707461"/>
              <a:chOff x="1667110" y="1547045"/>
              <a:chExt cx="1047905" cy="1213693"/>
            </a:xfrm>
          </p:grpSpPr>
          <p:grpSp>
            <p:nvGrpSpPr>
              <p:cNvPr id="917" name="Google Shape;917;p61"/>
              <p:cNvGrpSpPr/>
              <p:nvPr/>
            </p:nvGrpSpPr>
            <p:grpSpPr>
              <a:xfrm>
                <a:off x="1667110" y="1547045"/>
                <a:ext cx="1047905" cy="922064"/>
                <a:chOff x="1627300" y="2234250"/>
                <a:chExt cx="500050" cy="440000"/>
              </a:xfrm>
            </p:grpSpPr>
            <p:sp>
              <p:nvSpPr>
                <p:cNvPr id="918" name="Google Shape;918;p61"/>
                <p:cNvSpPr/>
                <p:nvPr/>
              </p:nvSpPr>
              <p:spPr>
                <a:xfrm rot="-4336066">
                  <a:off x="1769541" y="2297078"/>
                  <a:ext cx="189957" cy="290011"/>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61"/>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61"/>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21" name="Google Shape;921;p61"/>
              <p:cNvSpPr/>
              <p:nvPr/>
            </p:nvSpPr>
            <p:spPr>
              <a:xfrm rot="-5567032">
                <a:off x="2009203" y="2471373"/>
                <a:ext cx="327224" cy="24022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22" name="Google Shape;922;p61"/>
            <p:cNvSpPr/>
            <p:nvPr/>
          </p:nvSpPr>
          <p:spPr>
            <a:xfrm flipH="1" rot="167132">
              <a:off x="3713209" y="323201"/>
              <a:ext cx="190766" cy="14008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3" name="Shape 123"/>
        <p:cNvGrpSpPr/>
        <p:nvPr/>
      </p:nvGrpSpPr>
      <p:grpSpPr>
        <a:xfrm>
          <a:off x="0" y="0"/>
          <a:ext cx="0" cy="0"/>
          <a:chOff x="0" y="0"/>
          <a:chExt cx="0" cy="0"/>
        </a:xfrm>
      </p:grpSpPr>
      <p:sp>
        <p:nvSpPr>
          <p:cNvPr id="124" name="Google Shape;124;p37"/>
          <p:cNvSpPr txBox="1"/>
          <p:nvPr>
            <p:ph type="title"/>
          </p:nvPr>
        </p:nvSpPr>
        <p:spPr>
          <a:xfrm>
            <a:off x="847916" y="1512141"/>
            <a:ext cx="3642000" cy="1119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8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5" name="Google Shape;125;p37"/>
          <p:cNvSpPr txBox="1"/>
          <p:nvPr>
            <p:ph idx="1" type="body"/>
          </p:nvPr>
        </p:nvSpPr>
        <p:spPr>
          <a:xfrm>
            <a:off x="847913" y="2631138"/>
            <a:ext cx="3642000" cy="816900"/>
          </a:xfrm>
          <a:prstGeom prst="rect">
            <a:avLst/>
          </a:prstGeom>
          <a:noFill/>
          <a:ln>
            <a:noFill/>
          </a:ln>
        </p:spPr>
        <p:txBody>
          <a:bodyPr anchorCtr="0" anchor="t" bIns="91425" lIns="91425" spcFirstLastPara="1" rIns="91425" wrap="square" tIns="91425">
            <a:noAutofit/>
          </a:bodyPr>
          <a:lstStyle>
            <a:lvl1pPr indent="-342900" lvl="0" marL="457200" algn="ctr">
              <a:lnSpc>
                <a:spcPct val="100000"/>
              </a:lnSpc>
              <a:spcBef>
                <a:spcPts val="0"/>
              </a:spcBef>
              <a:spcAft>
                <a:spcPts val="0"/>
              </a:spcAft>
              <a:buSzPts val="1800"/>
              <a:buChar char="●"/>
              <a:defRPr sz="1600"/>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grpSp>
        <p:nvGrpSpPr>
          <p:cNvPr id="126" name="Google Shape;126;p37"/>
          <p:cNvGrpSpPr/>
          <p:nvPr/>
        </p:nvGrpSpPr>
        <p:grpSpPr>
          <a:xfrm flipH="1" rot="-1827695">
            <a:off x="3409003" y="-507479"/>
            <a:ext cx="2019767" cy="1805110"/>
            <a:chOff x="3536075" y="659925"/>
            <a:chExt cx="2759951" cy="2466629"/>
          </a:xfrm>
        </p:grpSpPr>
        <p:sp>
          <p:nvSpPr>
            <p:cNvPr id="127" name="Google Shape;127;p37"/>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37"/>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37"/>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37"/>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37"/>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37"/>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37"/>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 name="Google Shape;134;p37"/>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37"/>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37"/>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37"/>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 name="Google Shape;138;p37"/>
          <p:cNvGrpSpPr/>
          <p:nvPr/>
        </p:nvGrpSpPr>
        <p:grpSpPr>
          <a:xfrm rot="-8972305">
            <a:off x="3562115" y="3835697"/>
            <a:ext cx="2019767" cy="1805110"/>
            <a:chOff x="3536075" y="659925"/>
            <a:chExt cx="2759951" cy="2466629"/>
          </a:xfrm>
        </p:grpSpPr>
        <p:sp>
          <p:nvSpPr>
            <p:cNvPr id="139" name="Google Shape;139;p37"/>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37"/>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37"/>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37"/>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37"/>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37"/>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37"/>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37"/>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37"/>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37"/>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37"/>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3">
    <p:spTree>
      <p:nvGrpSpPr>
        <p:cNvPr id="150" name="Shape 150"/>
        <p:cNvGrpSpPr/>
        <p:nvPr/>
      </p:nvGrpSpPr>
      <p:grpSpPr>
        <a:xfrm>
          <a:off x="0" y="0"/>
          <a:ext cx="0" cy="0"/>
          <a:chOff x="0" y="0"/>
          <a:chExt cx="0" cy="0"/>
        </a:xfrm>
      </p:grpSpPr>
      <p:grpSp>
        <p:nvGrpSpPr>
          <p:cNvPr id="151" name="Google Shape;151;p38"/>
          <p:cNvGrpSpPr/>
          <p:nvPr/>
        </p:nvGrpSpPr>
        <p:grpSpPr>
          <a:xfrm rot="1707513">
            <a:off x="1304908" y="699382"/>
            <a:ext cx="816953" cy="966261"/>
            <a:chOff x="1667110" y="1547045"/>
            <a:chExt cx="1047905" cy="1239637"/>
          </a:xfrm>
        </p:grpSpPr>
        <p:grpSp>
          <p:nvGrpSpPr>
            <p:cNvPr id="152" name="Google Shape;152;p38"/>
            <p:cNvGrpSpPr/>
            <p:nvPr/>
          </p:nvGrpSpPr>
          <p:grpSpPr>
            <a:xfrm>
              <a:off x="1667110" y="1547045"/>
              <a:ext cx="1047905" cy="922064"/>
              <a:chOff x="1627300" y="2234250"/>
              <a:chExt cx="500050" cy="440000"/>
            </a:xfrm>
          </p:grpSpPr>
          <p:sp>
            <p:nvSpPr>
              <p:cNvPr id="153" name="Google Shape;153;p38"/>
              <p:cNvSpPr/>
              <p:nvPr/>
            </p:nvSpPr>
            <p:spPr>
              <a:xfrm rot="-1958764">
                <a:off x="1769572" y="2297034"/>
                <a:ext cx="189893" cy="290106"/>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38"/>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 name="Google Shape;155;p38"/>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6" name="Google Shape;156;p38"/>
            <p:cNvSpPr/>
            <p:nvPr/>
          </p:nvSpPr>
          <p:spPr>
            <a:xfrm flipH="1" rot="-2271384">
              <a:off x="2009270" y="2471312"/>
              <a:ext cx="327094" cy="240288"/>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7" name="Google Shape;157;p38"/>
          <p:cNvSpPr txBox="1"/>
          <p:nvPr>
            <p:ph idx="1" type="body"/>
          </p:nvPr>
        </p:nvSpPr>
        <p:spPr>
          <a:xfrm>
            <a:off x="2002188" y="4005711"/>
            <a:ext cx="2234100" cy="6147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58" name="Google Shape;158;p38"/>
          <p:cNvSpPr txBox="1"/>
          <p:nvPr>
            <p:ph idx="2" type="subTitle"/>
          </p:nvPr>
        </p:nvSpPr>
        <p:spPr>
          <a:xfrm>
            <a:off x="1891185" y="3358475"/>
            <a:ext cx="2453400" cy="72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159" name="Google Shape;159;p38"/>
          <p:cNvSpPr txBox="1"/>
          <p:nvPr>
            <p:ph idx="3" type="body"/>
          </p:nvPr>
        </p:nvSpPr>
        <p:spPr>
          <a:xfrm>
            <a:off x="2002188" y="2310389"/>
            <a:ext cx="2234100" cy="6147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60" name="Google Shape;160;p38"/>
          <p:cNvSpPr txBox="1"/>
          <p:nvPr>
            <p:ph idx="4" type="subTitle"/>
          </p:nvPr>
        </p:nvSpPr>
        <p:spPr>
          <a:xfrm>
            <a:off x="1892081" y="1664450"/>
            <a:ext cx="2453400" cy="72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161" name="Google Shape;161;p38"/>
          <p:cNvSpPr txBox="1"/>
          <p:nvPr>
            <p:ph type="title"/>
          </p:nvPr>
        </p:nvSpPr>
        <p:spPr>
          <a:xfrm>
            <a:off x="2002175" y="1284847"/>
            <a:ext cx="2234100" cy="441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30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162" name="Google Shape;162;p38"/>
          <p:cNvSpPr txBox="1"/>
          <p:nvPr>
            <p:ph idx="5" type="title"/>
          </p:nvPr>
        </p:nvSpPr>
        <p:spPr>
          <a:xfrm>
            <a:off x="2002175" y="2982919"/>
            <a:ext cx="2234100" cy="441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30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163" name="Google Shape;163;p38"/>
          <p:cNvSpPr txBox="1"/>
          <p:nvPr>
            <p:ph idx="6" type="body"/>
          </p:nvPr>
        </p:nvSpPr>
        <p:spPr>
          <a:xfrm>
            <a:off x="4903013" y="4005711"/>
            <a:ext cx="2234100" cy="6147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64" name="Google Shape;164;p38"/>
          <p:cNvSpPr txBox="1"/>
          <p:nvPr>
            <p:ph idx="7" type="subTitle"/>
          </p:nvPr>
        </p:nvSpPr>
        <p:spPr>
          <a:xfrm>
            <a:off x="4793375" y="3358475"/>
            <a:ext cx="2453400" cy="72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165" name="Google Shape;165;p38"/>
          <p:cNvSpPr txBox="1"/>
          <p:nvPr>
            <p:ph idx="8" type="body"/>
          </p:nvPr>
        </p:nvSpPr>
        <p:spPr>
          <a:xfrm>
            <a:off x="4903013" y="2310389"/>
            <a:ext cx="2234100" cy="6147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66" name="Google Shape;166;p38"/>
          <p:cNvSpPr txBox="1"/>
          <p:nvPr>
            <p:ph idx="9" type="subTitle"/>
          </p:nvPr>
        </p:nvSpPr>
        <p:spPr>
          <a:xfrm>
            <a:off x="4793375" y="1664450"/>
            <a:ext cx="2453400" cy="72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167" name="Google Shape;167;p38"/>
          <p:cNvSpPr txBox="1"/>
          <p:nvPr>
            <p:ph idx="13" type="title"/>
          </p:nvPr>
        </p:nvSpPr>
        <p:spPr>
          <a:xfrm>
            <a:off x="4903000" y="1284847"/>
            <a:ext cx="2234100" cy="441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30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168" name="Google Shape;168;p38"/>
          <p:cNvSpPr txBox="1"/>
          <p:nvPr>
            <p:ph idx="14" type="title"/>
          </p:nvPr>
        </p:nvSpPr>
        <p:spPr>
          <a:xfrm>
            <a:off x="4903000" y="2982919"/>
            <a:ext cx="2234100" cy="441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3000">
                <a:solidFill>
                  <a:schemeClr val="accent2"/>
                </a:solidFill>
              </a:defRPr>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169" name="Google Shape;169;p38"/>
          <p:cNvSpPr/>
          <p:nvPr/>
        </p:nvSpPr>
        <p:spPr>
          <a:xfrm>
            <a:off x="-228602" y="3415023"/>
            <a:ext cx="1504976" cy="1695353"/>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0" name="Google Shape;170;p38"/>
          <p:cNvGrpSpPr/>
          <p:nvPr/>
        </p:nvGrpSpPr>
        <p:grpSpPr>
          <a:xfrm rot="3789647">
            <a:off x="7100227" y="-1337674"/>
            <a:ext cx="2144455" cy="3370062"/>
            <a:chOff x="3524150" y="1726375"/>
            <a:chExt cx="2144400" cy="3369975"/>
          </a:xfrm>
        </p:grpSpPr>
        <p:sp>
          <p:nvSpPr>
            <p:cNvPr id="171" name="Google Shape;171;p38"/>
            <p:cNvSpPr/>
            <p:nvPr/>
          </p:nvSpPr>
          <p:spPr>
            <a:xfrm>
              <a:off x="3524150" y="1726375"/>
              <a:ext cx="2144400" cy="2886025"/>
            </a:xfrm>
            <a:custGeom>
              <a:rect b="b" l="l" r="r" t="t"/>
              <a:pathLst>
                <a:path extrusionOk="0" h="115441" w="85776">
                  <a:moveTo>
                    <a:pt x="70166" y="43609"/>
                  </a:moveTo>
                  <a:cubicBezTo>
                    <a:pt x="70188" y="43614"/>
                    <a:pt x="70210" y="43618"/>
                    <a:pt x="70232" y="43623"/>
                  </a:cubicBezTo>
                  <a:cubicBezTo>
                    <a:pt x="71989" y="43988"/>
                    <a:pt x="73747" y="44969"/>
                    <a:pt x="74637" y="46590"/>
                  </a:cubicBezTo>
                  <a:cubicBezTo>
                    <a:pt x="75573" y="48348"/>
                    <a:pt x="75002" y="50836"/>
                    <a:pt x="73199" y="51840"/>
                  </a:cubicBezTo>
                  <a:cubicBezTo>
                    <a:pt x="72780" y="52068"/>
                    <a:pt x="72365" y="52169"/>
                    <a:pt x="71966" y="52169"/>
                  </a:cubicBezTo>
                  <a:cubicBezTo>
                    <a:pt x="70649" y="52169"/>
                    <a:pt x="69513" y="51065"/>
                    <a:pt x="69022" y="49786"/>
                  </a:cubicBezTo>
                  <a:cubicBezTo>
                    <a:pt x="68269" y="47891"/>
                    <a:pt x="68771" y="45974"/>
                    <a:pt x="69752" y="44285"/>
                  </a:cubicBezTo>
                  <a:cubicBezTo>
                    <a:pt x="69885" y="44057"/>
                    <a:pt x="70024" y="43832"/>
                    <a:pt x="70166" y="43609"/>
                  </a:cubicBezTo>
                  <a:close/>
                  <a:moveTo>
                    <a:pt x="21493" y="67423"/>
                  </a:moveTo>
                  <a:cubicBezTo>
                    <a:pt x="21820" y="67423"/>
                    <a:pt x="22161" y="67476"/>
                    <a:pt x="22504" y="67589"/>
                  </a:cubicBezTo>
                  <a:cubicBezTo>
                    <a:pt x="24471" y="68230"/>
                    <a:pt x="25373" y="69967"/>
                    <a:pt x="25786" y="71969"/>
                  </a:cubicBezTo>
                  <a:lnTo>
                    <a:pt x="25786" y="71969"/>
                  </a:lnTo>
                  <a:cubicBezTo>
                    <a:pt x="25247" y="72265"/>
                    <a:pt x="24673" y="72500"/>
                    <a:pt x="24056" y="72656"/>
                  </a:cubicBezTo>
                  <a:cubicBezTo>
                    <a:pt x="23630" y="72766"/>
                    <a:pt x="23189" y="72823"/>
                    <a:pt x="22753" y="72823"/>
                  </a:cubicBezTo>
                  <a:cubicBezTo>
                    <a:pt x="21272" y="72823"/>
                    <a:pt x="19850" y="72164"/>
                    <a:pt x="19286" y="70648"/>
                  </a:cubicBezTo>
                  <a:cubicBezTo>
                    <a:pt x="18581" y="68781"/>
                    <a:pt x="19848" y="67423"/>
                    <a:pt x="21493" y="67423"/>
                  </a:cubicBezTo>
                  <a:close/>
                  <a:moveTo>
                    <a:pt x="83791" y="1"/>
                  </a:moveTo>
                  <a:cubicBezTo>
                    <a:pt x="83234" y="1"/>
                    <a:pt x="82607" y="476"/>
                    <a:pt x="82717" y="1191"/>
                  </a:cubicBezTo>
                  <a:cubicBezTo>
                    <a:pt x="83836" y="8358"/>
                    <a:pt x="83197" y="15707"/>
                    <a:pt x="80960" y="22578"/>
                  </a:cubicBezTo>
                  <a:cubicBezTo>
                    <a:pt x="79818" y="26070"/>
                    <a:pt x="78266" y="29403"/>
                    <a:pt x="76349" y="32530"/>
                  </a:cubicBezTo>
                  <a:cubicBezTo>
                    <a:pt x="74454" y="35611"/>
                    <a:pt x="72081" y="38168"/>
                    <a:pt x="69821" y="40952"/>
                  </a:cubicBezTo>
                  <a:cubicBezTo>
                    <a:pt x="69655" y="41155"/>
                    <a:pt x="69490" y="41361"/>
                    <a:pt x="69329" y="41570"/>
                  </a:cubicBezTo>
                  <a:lnTo>
                    <a:pt x="69329" y="41570"/>
                  </a:lnTo>
                  <a:cubicBezTo>
                    <a:pt x="69155" y="41562"/>
                    <a:pt x="68980" y="41558"/>
                    <a:pt x="68805" y="41558"/>
                  </a:cubicBezTo>
                  <a:cubicBezTo>
                    <a:pt x="64922" y="41558"/>
                    <a:pt x="60736" y="43525"/>
                    <a:pt x="57495" y="45152"/>
                  </a:cubicBezTo>
                  <a:cubicBezTo>
                    <a:pt x="51104" y="48370"/>
                    <a:pt x="45170" y="52456"/>
                    <a:pt x="39874" y="57249"/>
                  </a:cubicBezTo>
                  <a:cubicBezTo>
                    <a:pt x="37135" y="59715"/>
                    <a:pt x="34556" y="62385"/>
                    <a:pt x="32182" y="65215"/>
                  </a:cubicBezTo>
                  <a:cubicBezTo>
                    <a:pt x="30694" y="67001"/>
                    <a:pt x="29264" y="69224"/>
                    <a:pt x="27424" y="70814"/>
                  </a:cubicBezTo>
                  <a:lnTo>
                    <a:pt x="27424" y="70814"/>
                  </a:lnTo>
                  <a:cubicBezTo>
                    <a:pt x="27154" y="69843"/>
                    <a:pt x="26759" y="68921"/>
                    <a:pt x="26179" y="68091"/>
                  </a:cubicBezTo>
                  <a:cubicBezTo>
                    <a:pt x="25123" y="66568"/>
                    <a:pt x="23240" y="65478"/>
                    <a:pt x="21367" y="65478"/>
                  </a:cubicBezTo>
                  <a:cubicBezTo>
                    <a:pt x="20770" y="65478"/>
                    <a:pt x="20173" y="65589"/>
                    <a:pt x="19605" y="65832"/>
                  </a:cubicBezTo>
                  <a:cubicBezTo>
                    <a:pt x="17323" y="66790"/>
                    <a:pt x="16661" y="69415"/>
                    <a:pt x="17619" y="71561"/>
                  </a:cubicBezTo>
                  <a:cubicBezTo>
                    <a:pt x="18560" y="73672"/>
                    <a:pt x="20581" y="74734"/>
                    <a:pt x="22761" y="74734"/>
                  </a:cubicBezTo>
                  <a:cubicBezTo>
                    <a:pt x="23174" y="74734"/>
                    <a:pt x="23592" y="74696"/>
                    <a:pt x="24011" y="74619"/>
                  </a:cubicBezTo>
                  <a:cubicBezTo>
                    <a:pt x="24740" y="74487"/>
                    <a:pt x="25417" y="74262"/>
                    <a:pt x="26052" y="73964"/>
                  </a:cubicBezTo>
                  <a:lnTo>
                    <a:pt x="26052" y="73964"/>
                  </a:lnTo>
                  <a:cubicBezTo>
                    <a:pt x="26168" y="75515"/>
                    <a:pt x="26117" y="77065"/>
                    <a:pt x="26133" y="78271"/>
                  </a:cubicBezTo>
                  <a:cubicBezTo>
                    <a:pt x="26270" y="86694"/>
                    <a:pt x="25494" y="95733"/>
                    <a:pt x="20861" y="103037"/>
                  </a:cubicBezTo>
                  <a:cubicBezTo>
                    <a:pt x="17042" y="109014"/>
                    <a:pt x="10525" y="113538"/>
                    <a:pt x="3368" y="113538"/>
                  </a:cubicBezTo>
                  <a:cubicBezTo>
                    <a:pt x="2654" y="113538"/>
                    <a:pt x="1933" y="113493"/>
                    <a:pt x="1208" y="113400"/>
                  </a:cubicBezTo>
                  <a:cubicBezTo>
                    <a:pt x="1159" y="113393"/>
                    <a:pt x="1112" y="113390"/>
                    <a:pt x="1067" y="113390"/>
                  </a:cubicBezTo>
                  <a:cubicBezTo>
                    <a:pt x="0" y="113390"/>
                    <a:pt x="47" y="115141"/>
                    <a:pt x="1208" y="115294"/>
                  </a:cubicBezTo>
                  <a:cubicBezTo>
                    <a:pt x="1972" y="115393"/>
                    <a:pt x="2733" y="115440"/>
                    <a:pt x="3489" y="115440"/>
                  </a:cubicBezTo>
                  <a:cubicBezTo>
                    <a:pt x="9220" y="115440"/>
                    <a:pt x="14665" y="112708"/>
                    <a:pt x="18738" y="108675"/>
                  </a:cubicBezTo>
                  <a:cubicBezTo>
                    <a:pt x="23919" y="103516"/>
                    <a:pt x="26476" y="96509"/>
                    <a:pt x="27457" y="89365"/>
                  </a:cubicBezTo>
                  <a:cubicBezTo>
                    <a:pt x="27982" y="85690"/>
                    <a:pt x="28096" y="81992"/>
                    <a:pt x="28028" y="78271"/>
                  </a:cubicBezTo>
                  <a:cubicBezTo>
                    <a:pt x="28004" y="76566"/>
                    <a:pt x="28047" y="74693"/>
                    <a:pt x="27824" y="72885"/>
                  </a:cubicBezTo>
                  <a:lnTo>
                    <a:pt x="27824" y="72885"/>
                  </a:lnTo>
                  <a:cubicBezTo>
                    <a:pt x="29402" y="71696"/>
                    <a:pt x="30709" y="70091"/>
                    <a:pt x="31954" y="68525"/>
                  </a:cubicBezTo>
                  <a:cubicBezTo>
                    <a:pt x="36747" y="62454"/>
                    <a:pt x="42339" y="57067"/>
                    <a:pt x="48685" y="52639"/>
                  </a:cubicBezTo>
                  <a:cubicBezTo>
                    <a:pt x="51789" y="50448"/>
                    <a:pt x="55076" y="48507"/>
                    <a:pt x="58454" y="46795"/>
                  </a:cubicBezTo>
                  <a:cubicBezTo>
                    <a:pt x="61325" y="45351"/>
                    <a:pt x="64704" y="43567"/>
                    <a:pt x="68060" y="43446"/>
                  </a:cubicBezTo>
                  <a:lnTo>
                    <a:pt x="68060" y="43446"/>
                  </a:lnTo>
                  <a:cubicBezTo>
                    <a:pt x="67156" y="45019"/>
                    <a:pt x="66589" y="46750"/>
                    <a:pt x="66808" y="48621"/>
                  </a:cubicBezTo>
                  <a:cubicBezTo>
                    <a:pt x="67059" y="50904"/>
                    <a:pt x="68429" y="53278"/>
                    <a:pt x="70757" y="53917"/>
                  </a:cubicBezTo>
                  <a:cubicBezTo>
                    <a:pt x="71144" y="54022"/>
                    <a:pt x="71527" y="54072"/>
                    <a:pt x="71901" y="54072"/>
                  </a:cubicBezTo>
                  <a:cubicBezTo>
                    <a:pt x="73799" y="54072"/>
                    <a:pt x="75472" y="52799"/>
                    <a:pt x="76349" y="51064"/>
                  </a:cubicBezTo>
                  <a:cubicBezTo>
                    <a:pt x="77536" y="48713"/>
                    <a:pt x="76988" y="46042"/>
                    <a:pt x="75185" y="44171"/>
                  </a:cubicBezTo>
                  <a:cubicBezTo>
                    <a:pt x="74044" y="42987"/>
                    <a:pt x="72757" y="42266"/>
                    <a:pt x="71390" y="41890"/>
                  </a:cubicBezTo>
                  <a:lnTo>
                    <a:pt x="71390" y="41890"/>
                  </a:lnTo>
                  <a:cubicBezTo>
                    <a:pt x="73251" y="39485"/>
                    <a:pt x="75493" y="37309"/>
                    <a:pt x="77171" y="34767"/>
                  </a:cubicBezTo>
                  <a:cubicBezTo>
                    <a:pt x="79339" y="31503"/>
                    <a:pt x="81097" y="27942"/>
                    <a:pt x="82398" y="24244"/>
                  </a:cubicBezTo>
                  <a:cubicBezTo>
                    <a:pt x="85068" y="16689"/>
                    <a:pt x="85776" y="8609"/>
                    <a:pt x="84566" y="688"/>
                  </a:cubicBezTo>
                  <a:cubicBezTo>
                    <a:pt x="84493" y="207"/>
                    <a:pt x="84158" y="1"/>
                    <a:pt x="8379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38"/>
            <p:cNvSpPr/>
            <p:nvPr/>
          </p:nvSpPr>
          <p:spPr>
            <a:xfrm>
              <a:off x="3828250" y="4498575"/>
              <a:ext cx="134125" cy="142700"/>
            </a:xfrm>
            <a:custGeom>
              <a:rect b="b" l="l" r="r" t="t"/>
              <a:pathLst>
                <a:path extrusionOk="0" h="5708" w="5365">
                  <a:moveTo>
                    <a:pt x="2648" y="1"/>
                  </a:moveTo>
                  <a:lnTo>
                    <a:pt x="0" y="1872"/>
                  </a:lnTo>
                  <a:lnTo>
                    <a:pt x="2694" y="5707"/>
                  </a:lnTo>
                  <a:lnTo>
                    <a:pt x="5364" y="3835"/>
                  </a:lnTo>
                  <a:lnTo>
                    <a:pt x="264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38"/>
            <p:cNvSpPr/>
            <p:nvPr/>
          </p:nvSpPr>
          <p:spPr>
            <a:xfrm>
              <a:off x="3877325" y="4594450"/>
              <a:ext cx="394325" cy="476850"/>
            </a:xfrm>
            <a:custGeom>
              <a:rect b="b" l="l" r="r" t="t"/>
              <a:pathLst>
                <a:path extrusionOk="0" h="19074" w="15773">
                  <a:moveTo>
                    <a:pt x="3401" y="0"/>
                  </a:moveTo>
                  <a:lnTo>
                    <a:pt x="731" y="1872"/>
                  </a:lnTo>
                  <a:cubicBezTo>
                    <a:pt x="731" y="1872"/>
                    <a:pt x="0" y="16800"/>
                    <a:pt x="14289" y="19060"/>
                  </a:cubicBezTo>
                  <a:cubicBezTo>
                    <a:pt x="14353" y="19069"/>
                    <a:pt x="14417" y="19074"/>
                    <a:pt x="14480" y="19074"/>
                  </a:cubicBezTo>
                  <a:cubicBezTo>
                    <a:pt x="15178" y="19074"/>
                    <a:pt x="15772" y="18514"/>
                    <a:pt x="15772" y="17781"/>
                  </a:cubicBezTo>
                  <a:cubicBezTo>
                    <a:pt x="15772" y="13901"/>
                    <a:pt x="14882" y="3264"/>
                    <a:pt x="3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38"/>
            <p:cNvSpPr/>
            <p:nvPr/>
          </p:nvSpPr>
          <p:spPr>
            <a:xfrm>
              <a:off x="3912225" y="4571125"/>
              <a:ext cx="388525" cy="525225"/>
            </a:xfrm>
            <a:custGeom>
              <a:rect b="b" l="l" r="r" t="t"/>
              <a:pathLst>
                <a:path extrusionOk="0" h="21009" w="15541">
                  <a:moveTo>
                    <a:pt x="1209" y="1"/>
                  </a:moveTo>
                  <a:cubicBezTo>
                    <a:pt x="298" y="1"/>
                    <a:pt x="1" y="1524"/>
                    <a:pt x="1024" y="1892"/>
                  </a:cubicBezTo>
                  <a:cubicBezTo>
                    <a:pt x="8693" y="4700"/>
                    <a:pt x="13623" y="11935"/>
                    <a:pt x="13578" y="20084"/>
                  </a:cubicBezTo>
                  <a:cubicBezTo>
                    <a:pt x="13566" y="20700"/>
                    <a:pt x="14040" y="21008"/>
                    <a:pt x="14516" y="21008"/>
                  </a:cubicBezTo>
                  <a:cubicBezTo>
                    <a:pt x="14993" y="21008"/>
                    <a:pt x="15472" y="20700"/>
                    <a:pt x="15472" y="20084"/>
                  </a:cubicBezTo>
                  <a:cubicBezTo>
                    <a:pt x="15541" y="11045"/>
                    <a:pt x="9994" y="3147"/>
                    <a:pt x="1549" y="66"/>
                  </a:cubicBezTo>
                  <a:cubicBezTo>
                    <a:pt x="1428" y="21"/>
                    <a:pt x="1314" y="1"/>
                    <a:pt x="120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38"/>
            <p:cNvSpPr/>
            <p:nvPr/>
          </p:nvSpPr>
          <p:spPr>
            <a:xfrm>
              <a:off x="3917275" y="4681975"/>
              <a:ext cx="130925" cy="244075"/>
            </a:xfrm>
            <a:custGeom>
              <a:rect b="b" l="l" r="r" t="t"/>
              <a:pathLst>
                <a:path extrusionOk="0" h="9763" w="5237">
                  <a:moveTo>
                    <a:pt x="744" y="0"/>
                  </a:moveTo>
                  <a:cubicBezTo>
                    <a:pt x="355" y="0"/>
                    <a:pt x="0" y="246"/>
                    <a:pt x="68" y="745"/>
                  </a:cubicBezTo>
                  <a:cubicBezTo>
                    <a:pt x="456" y="4009"/>
                    <a:pt x="1666" y="6908"/>
                    <a:pt x="3675" y="9487"/>
                  </a:cubicBezTo>
                  <a:cubicBezTo>
                    <a:pt x="3825" y="9681"/>
                    <a:pt x="4003" y="9762"/>
                    <a:pt x="4178" y="9762"/>
                  </a:cubicBezTo>
                  <a:cubicBezTo>
                    <a:pt x="4723" y="9762"/>
                    <a:pt x="5237" y="8979"/>
                    <a:pt x="4770" y="8391"/>
                  </a:cubicBezTo>
                  <a:cubicBezTo>
                    <a:pt x="3036" y="6155"/>
                    <a:pt x="1963" y="3552"/>
                    <a:pt x="1621" y="745"/>
                  </a:cubicBezTo>
                  <a:cubicBezTo>
                    <a:pt x="1563" y="251"/>
                    <a:pt x="1136" y="0"/>
                    <a:pt x="74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38"/>
            <p:cNvSpPr/>
            <p:nvPr/>
          </p:nvSpPr>
          <p:spPr>
            <a:xfrm>
              <a:off x="4031375" y="4920275"/>
              <a:ext cx="50250" cy="38825"/>
            </a:xfrm>
            <a:custGeom>
              <a:rect b="b" l="l" r="r" t="t"/>
              <a:pathLst>
                <a:path extrusionOk="0" h="1553" w="2010">
                  <a:moveTo>
                    <a:pt x="1005" y="1"/>
                  </a:moveTo>
                  <a:cubicBezTo>
                    <a:pt x="1" y="1"/>
                    <a:pt x="1" y="1553"/>
                    <a:pt x="1005" y="1553"/>
                  </a:cubicBezTo>
                  <a:cubicBezTo>
                    <a:pt x="2010" y="1553"/>
                    <a:pt x="2010" y="1"/>
                    <a:pt x="100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38"/>
            <p:cNvSpPr/>
            <p:nvPr/>
          </p:nvSpPr>
          <p:spPr>
            <a:xfrm>
              <a:off x="4191175" y="3900000"/>
              <a:ext cx="134125" cy="107300"/>
            </a:xfrm>
            <a:custGeom>
              <a:rect b="b" l="l" r="r" t="t"/>
              <a:pathLst>
                <a:path extrusionOk="0" h="4292" w="5365">
                  <a:moveTo>
                    <a:pt x="776" y="0"/>
                  </a:moveTo>
                  <a:lnTo>
                    <a:pt x="0" y="3150"/>
                  </a:lnTo>
                  <a:lnTo>
                    <a:pt x="4565" y="4291"/>
                  </a:lnTo>
                  <a:lnTo>
                    <a:pt x="5364" y="1141"/>
                  </a:lnTo>
                  <a:lnTo>
                    <a:pt x="77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38"/>
            <p:cNvSpPr/>
            <p:nvPr/>
          </p:nvSpPr>
          <p:spPr>
            <a:xfrm>
              <a:off x="4305300" y="3885550"/>
              <a:ext cx="557525" cy="289075"/>
            </a:xfrm>
            <a:custGeom>
              <a:rect b="b" l="l" r="r" t="t"/>
              <a:pathLst>
                <a:path extrusionOk="0" h="11563" w="22301">
                  <a:moveTo>
                    <a:pt x="8059" y="0"/>
                  </a:moveTo>
                  <a:cubicBezTo>
                    <a:pt x="5842" y="0"/>
                    <a:pt x="3413" y="492"/>
                    <a:pt x="799" y="1719"/>
                  </a:cubicBezTo>
                  <a:lnTo>
                    <a:pt x="0" y="4869"/>
                  </a:lnTo>
                  <a:cubicBezTo>
                    <a:pt x="0" y="4869"/>
                    <a:pt x="5251" y="11562"/>
                    <a:pt x="13104" y="11562"/>
                  </a:cubicBezTo>
                  <a:cubicBezTo>
                    <a:pt x="15658" y="11562"/>
                    <a:pt x="18488" y="10854"/>
                    <a:pt x="21502" y="8978"/>
                  </a:cubicBezTo>
                  <a:cubicBezTo>
                    <a:pt x="22164" y="8544"/>
                    <a:pt x="22300" y="7631"/>
                    <a:pt x="21775" y="7038"/>
                  </a:cubicBezTo>
                  <a:cubicBezTo>
                    <a:pt x="19855" y="4823"/>
                    <a:pt x="14998" y="0"/>
                    <a:pt x="80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38"/>
            <p:cNvSpPr/>
            <p:nvPr/>
          </p:nvSpPr>
          <p:spPr>
            <a:xfrm>
              <a:off x="4269975" y="3890675"/>
              <a:ext cx="621225" cy="241375"/>
            </a:xfrm>
            <a:custGeom>
              <a:rect b="b" l="l" r="r" t="t"/>
              <a:pathLst>
                <a:path extrusionOk="0" h="9655" w="24849">
                  <a:moveTo>
                    <a:pt x="8675" y="0"/>
                  </a:moveTo>
                  <a:cubicBezTo>
                    <a:pt x="6110" y="0"/>
                    <a:pt x="3499" y="516"/>
                    <a:pt x="979" y="1583"/>
                  </a:cubicBezTo>
                  <a:cubicBezTo>
                    <a:pt x="1" y="2002"/>
                    <a:pt x="612" y="3313"/>
                    <a:pt x="1530" y="3313"/>
                  </a:cubicBezTo>
                  <a:cubicBezTo>
                    <a:pt x="1661" y="3313"/>
                    <a:pt x="1798" y="3286"/>
                    <a:pt x="1938" y="3226"/>
                  </a:cubicBezTo>
                  <a:cubicBezTo>
                    <a:pt x="4113" y="2305"/>
                    <a:pt x="6386" y="1863"/>
                    <a:pt x="8630" y="1863"/>
                  </a:cubicBezTo>
                  <a:cubicBezTo>
                    <a:pt x="14111" y="1863"/>
                    <a:pt x="19422" y="4500"/>
                    <a:pt x="22709" y="9229"/>
                  </a:cubicBezTo>
                  <a:cubicBezTo>
                    <a:pt x="22921" y="9530"/>
                    <a:pt x="23217" y="9655"/>
                    <a:pt x="23509" y="9655"/>
                  </a:cubicBezTo>
                  <a:cubicBezTo>
                    <a:pt x="24191" y="9655"/>
                    <a:pt x="24848" y="8974"/>
                    <a:pt x="24353" y="8271"/>
                  </a:cubicBezTo>
                  <a:cubicBezTo>
                    <a:pt x="20624" y="2919"/>
                    <a:pt x="14780" y="0"/>
                    <a:pt x="867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38"/>
            <p:cNvSpPr/>
            <p:nvPr/>
          </p:nvSpPr>
          <p:spPr>
            <a:xfrm>
              <a:off x="4348075" y="4005000"/>
              <a:ext cx="254850" cy="137925"/>
            </a:xfrm>
            <a:custGeom>
              <a:rect b="b" l="l" r="r" t="t"/>
              <a:pathLst>
                <a:path extrusionOk="0" h="5517" w="10194">
                  <a:moveTo>
                    <a:pt x="1172" y="1"/>
                  </a:moveTo>
                  <a:cubicBezTo>
                    <a:pt x="547" y="1"/>
                    <a:pt x="0" y="788"/>
                    <a:pt x="572" y="1324"/>
                  </a:cubicBezTo>
                  <a:cubicBezTo>
                    <a:pt x="2946" y="3447"/>
                    <a:pt x="5730" y="4885"/>
                    <a:pt x="8857" y="5501"/>
                  </a:cubicBezTo>
                  <a:cubicBezTo>
                    <a:pt x="8913" y="5511"/>
                    <a:pt x="8967" y="5516"/>
                    <a:pt x="9019" y="5516"/>
                  </a:cubicBezTo>
                  <a:cubicBezTo>
                    <a:pt x="9881" y="5516"/>
                    <a:pt x="10194" y="4167"/>
                    <a:pt x="9268" y="3994"/>
                  </a:cubicBezTo>
                  <a:cubicBezTo>
                    <a:pt x="6392" y="3424"/>
                    <a:pt x="3859" y="2168"/>
                    <a:pt x="1690" y="205"/>
                  </a:cubicBezTo>
                  <a:cubicBezTo>
                    <a:pt x="1526" y="61"/>
                    <a:pt x="1346" y="1"/>
                    <a:pt x="1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38"/>
            <p:cNvSpPr/>
            <p:nvPr/>
          </p:nvSpPr>
          <p:spPr>
            <a:xfrm>
              <a:off x="4596875" y="4107700"/>
              <a:ext cx="50825" cy="38825"/>
            </a:xfrm>
            <a:custGeom>
              <a:rect b="b" l="l" r="r" t="t"/>
              <a:pathLst>
                <a:path extrusionOk="0" h="1553" w="2033">
                  <a:moveTo>
                    <a:pt x="1028" y="0"/>
                  </a:moveTo>
                  <a:cubicBezTo>
                    <a:pt x="1" y="0"/>
                    <a:pt x="1" y="1553"/>
                    <a:pt x="1028" y="1553"/>
                  </a:cubicBezTo>
                  <a:cubicBezTo>
                    <a:pt x="2032" y="1553"/>
                    <a:pt x="2032" y="0"/>
                    <a:pt x="1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 name="Google Shape;182;p38"/>
            <p:cNvSpPr/>
            <p:nvPr/>
          </p:nvSpPr>
          <p:spPr>
            <a:xfrm>
              <a:off x="4757800" y="2957300"/>
              <a:ext cx="135275" cy="143250"/>
            </a:xfrm>
            <a:custGeom>
              <a:rect b="b" l="l" r="r" t="t"/>
              <a:pathLst>
                <a:path extrusionOk="0" h="5730" w="5411">
                  <a:moveTo>
                    <a:pt x="2603" y="1"/>
                  </a:moveTo>
                  <a:lnTo>
                    <a:pt x="1" y="1941"/>
                  </a:lnTo>
                  <a:lnTo>
                    <a:pt x="2785" y="5730"/>
                  </a:lnTo>
                  <a:lnTo>
                    <a:pt x="5410" y="3790"/>
                  </a:lnTo>
                  <a:lnTo>
                    <a:pt x="260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 name="Google Shape;183;p38"/>
            <p:cNvSpPr/>
            <p:nvPr/>
          </p:nvSpPr>
          <p:spPr>
            <a:xfrm>
              <a:off x="4817150" y="3052025"/>
              <a:ext cx="396000" cy="470000"/>
            </a:xfrm>
            <a:custGeom>
              <a:rect b="b" l="l" r="r" t="t"/>
              <a:pathLst>
                <a:path extrusionOk="0" h="18800" w="15840">
                  <a:moveTo>
                    <a:pt x="3036" y="1"/>
                  </a:moveTo>
                  <a:lnTo>
                    <a:pt x="411" y="1941"/>
                  </a:lnTo>
                  <a:cubicBezTo>
                    <a:pt x="411" y="1941"/>
                    <a:pt x="0" y="16869"/>
                    <a:pt x="14358" y="18786"/>
                  </a:cubicBezTo>
                  <a:cubicBezTo>
                    <a:pt x="14420" y="18795"/>
                    <a:pt x="14482" y="18800"/>
                    <a:pt x="14543" y="18800"/>
                  </a:cubicBezTo>
                  <a:cubicBezTo>
                    <a:pt x="15243" y="18800"/>
                    <a:pt x="15839" y="18219"/>
                    <a:pt x="15818" y="17485"/>
                  </a:cubicBezTo>
                  <a:cubicBezTo>
                    <a:pt x="15704" y="13605"/>
                    <a:pt x="14586" y="2991"/>
                    <a:pt x="30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 name="Google Shape;184;p38"/>
            <p:cNvSpPr/>
            <p:nvPr/>
          </p:nvSpPr>
          <p:spPr>
            <a:xfrm>
              <a:off x="4832650" y="3035700"/>
              <a:ext cx="407925" cy="514950"/>
            </a:xfrm>
            <a:custGeom>
              <a:rect b="b" l="l" r="r" t="t"/>
              <a:pathLst>
                <a:path extrusionOk="0" h="20598" w="16317">
                  <a:moveTo>
                    <a:pt x="1324" y="0"/>
                  </a:moveTo>
                  <a:cubicBezTo>
                    <a:pt x="338" y="0"/>
                    <a:pt x="0" y="1569"/>
                    <a:pt x="1092" y="1863"/>
                  </a:cubicBezTo>
                  <a:cubicBezTo>
                    <a:pt x="9150" y="4009"/>
                    <a:pt x="14354" y="11382"/>
                    <a:pt x="13783" y="19690"/>
                  </a:cubicBezTo>
                  <a:cubicBezTo>
                    <a:pt x="13738" y="20295"/>
                    <a:pt x="14188" y="20597"/>
                    <a:pt x="14662" y="20597"/>
                  </a:cubicBezTo>
                  <a:cubicBezTo>
                    <a:pt x="15136" y="20597"/>
                    <a:pt x="15632" y="20295"/>
                    <a:pt x="15678" y="19690"/>
                  </a:cubicBezTo>
                  <a:cubicBezTo>
                    <a:pt x="16317" y="10560"/>
                    <a:pt x="10428" y="2366"/>
                    <a:pt x="1594" y="37"/>
                  </a:cubicBezTo>
                  <a:cubicBezTo>
                    <a:pt x="1500" y="12"/>
                    <a:pt x="1409"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 name="Google Shape;185;p38"/>
            <p:cNvSpPr/>
            <p:nvPr/>
          </p:nvSpPr>
          <p:spPr>
            <a:xfrm>
              <a:off x="4850475" y="3139025"/>
              <a:ext cx="135925" cy="243125"/>
            </a:xfrm>
            <a:custGeom>
              <a:rect b="b" l="l" r="r" t="t"/>
              <a:pathLst>
                <a:path extrusionOk="0" h="9725" w="5437">
                  <a:moveTo>
                    <a:pt x="965" y="0"/>
                  </a:moveTo>
                  <a:cubicBezTo>
                    <a:pt x="514" y="0"/>
                    <a:pt x="0" y="390"/>
                    <a:pt x="83" y="995"/>
                  </a:cubicBezTo>
                  <a:cubicBezTo>
                    <a:pt x="539" y="4144"/>
                    <a:pt x="1840" y="6975"/>
                    <a:pt x="3849" y="9463"/>
                  </a:cubicBezTo>
                  <a:cubicBezTo>
                    <a:pt x="4001" y="9648"/>
                    <a:pt x="4179" y="9725"/>
                    <a:pt x="4354" y="9725"/>
                  </a:cubicBezTo>
                  <a:cubicBezTo>
                    <a:pt x="4913" y="9725"/>
                    <a:pt x="5437" y="8935"/>
                    <a:pt x="4967" y="8344"/>
                  </a:cubicBezTo>
                  <a:cubicBezTo>
                    <a:pt x="3118" y="6085"/>
                    <a:pt x="2000" y="3460"/>
                    <a:pt x="1589" y="561"/>
                  </a:cubicBezTo>
                  <a:cubicBezTo>
                    <a:pt x="1535" y="170"/>
                    <a:pt x="1263" y="0"/>
                    <a:pt x="96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38"/>
            <p:cNvSpPr/>
            <p:nvPr/>
          </p:nvSpPr>
          <p:spPr>
            <a:xfrm>
              <a:off x="4970075" y="3375000"/>
              <a:ext cx="50250" cy="39400"/>
            </a:xfrm>
            <a:custGeom>
              <a:rect b="b" l="l" r="r" t="t"/>
              <a:pathLst>
                <a:path extrusionOk="0" h="1576" w="2010">
                  <a:moveTo>
                    <a:pt x="1005" y="1"/>
                  </a:moveTo>
                  <a:cubicBezTo>
                    <a:pt x="1" y="1"/>
                    <a:pt x="1" y="1576"/>
                    <a:pt x="1005" y="1576"/>
                  </a:cubicBezTo>
                  <a:cubicBezTo>
                    <a:pt x="2009" y="1576"/>
                    <a:pt x="2009" y="1"/>
                    <a:pt x="1005"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7" name="Google Shape;187;p38"/>
          <p:cNvGrpSpPr/>
          <p:nvPr/>
        </p:nvGrpSpPr>
        <p:grpSpPr>
          <a:xfrm flipH="1" rot="-3789647">
            <a:off x="-100674" y="-1337674"/>
            <a:ext cx="2144455" cy="3370062"/>
            <a:chOff x="3524150" y="1726375"/>
            <a:chExt cx="2144400" cy="3369975"/>
          </a:xfrm>
        </p:grpSpPr>
        <p:sp>
          <p:nvSpPr>
            <p:cNvPr id="188" name="Google Shape;188;p38"/>
            <p:cNvSpPr/>
            <p:nvPr/>
          </p:nvSpPr>
          <p:spPr>
            <a:xfrm>
              <a:off x="3524150" y="1726375"/>
              <a:ext cx="2144400" cy="2886025"/>
            </a:xfrm>
            <a:custGeom>
              <a:rect b="b" l="l" r="r" t="t"/>
              <a:pathLst>
                <a:path extrusionOk="0" h="115441" w="85776">
                  <a:moveTo>
                    <a:pt x="70166" y="43609"/>
                  </a:moveTo>
                  <a:cubicBezTo>
                    <a:pt x="70188" y="43614"/>
                    <a:pt x="70210" y="43618"/>
                    <a:pt x="70232" y="43623"/>
                  </a:cubicBezTo>
                  <a:cubicBezTo>
                    <a:pt x="71989" y="43988"/>
                    <a:pt x="73747" y="44969"/>
                    <a:pt x="74637" y="46590"/>
                  </a:cubicBezTo>
                  <a:cubicBezTo>
                    <a:pt x="75573" y="48348"/>
                    <a:pt x="75002" y="50836"/>
                    <a:pt x="73199" y="51840"/>
                  </a:cubicBezTo>
                  <a:cubicBezTo>
                    <a:pt x="72780" y="52068"/>
                    <a:pt x="72365" y="52169"/>
                    <a:pt x="71966" y="52169"/>
                  </a:cubicBezTo>
                  <a:cubicBezTo>
                    <a:pt x="70649" y="52169"/>
                    <a:pt x="69513" y="51065"/>
                    <a:pt x="69022" y="49786"/>
                  </a:cubicBezTo>
                  <a:cubicBezTo>
                    <a:pt x="68269" y="47891"/>
                    <a:pt x="68771" y="45974"/>
                    <a:pt x="69752" y="44285"/>
                  </a:cubicBezTo>
                  <a:cubicBezTo>
                    <a:pt x="69885" y="44057"/>
                    <a:pt x="70024" y="43832"/>
                    <a:pt x="70166" y="43609"/>
                  </a:cubicBezTo>
                  <a:close/>
                  <a:moveTo>
                    <a:pt x="21493" y="67423"/>
                  </a:moveTo>
                  <a:cubicBezTo>
                    <a:pt x="21820" y="67423"/>
                    <a:pt x="22161" y="67476"/>
                    <a:pt x="22504" y="67589"/>
                  </a:cubicBezTo>
                  <a:cubicBezTo>
                    <a:pt x="24471" y="68230"/>
                    <a:pt x="25373" y="69967"/>
                    <a:pt x="25786" y="71969"/>
                  </a:cubicBezTo>
                  <a:lnTo>
                    <a:pt x="25786" y="71969"/>
                  </a:lnTo>
                  <a:cubicBezTo>
                    <a:pt x="25247" y="72265"/>
                    <a:pt x="24673" y="72500"/>
                    <a:pt x="24056" y="72656"/>
                  </a:cubicBezTo>
                  <a:cubicBezTo>
                    <a:pt x="23630" y="72766"/>
                    <a:pt x="23189" y="72823"/>
                    <a:pt x="22753" y="72823"/>
                  </a:cubicBezTo>
                  <a:cubicBezTo>
                    <a:pt x="21272" y="72823"/>
                    <a:pt x="19850" y="72164"/>
                    <a:pt x="19286" y="70648"/>
                  </a:cubicBezTo>
                  <a:cubicBezTo>
                    <a:pt x="18581" y="68781"/>
                    <a:pt x="19848" y="67423"/>
                    <a:pt x="21493" y="67423"/>
                  </a:cubicBezTo>
                  <a:close/>
                  <a:moveTo>
                    <a:pt x="83791" y="1"/>
                  </a:moveTo>
                  <a:cubicBezTo>
                    <a:pt x="83234" y="1"/>
                    <a:pt x="82607" y="476"/>
                    <a:pt x="82717" y="1191"/>
                  </a:cubicBezTo>
                  <a:cubicBezTo>
                    <a:pt x="83836" y="8358"/>
                    <a:pt x="83197" y="15707"/>
                    <a:pt x="80960" y="22578"/>
                  </a:cubicBezTo>
                  <a:cubicBezTo>
                    <a:pt x="79818" y="26070"/>
                    <a:pt x="78266" y="29403"/>
                    <a:pt x="76349" y="32530"/>
                  </a:cubicBezTo>
                  <a:cubicBezTo>
                    <a:pt x="74454" y="35611"/>
                    <a:pt x="72081" y="38168"/>
                    <a:pt x="69821" y="40952"/>
                  </a:cubicBezTo>
                  <a:cubicBezTo>
                    <a:pt x="69655" y="41155"/>
                    <a:pt x="69490" y="41361"/>
                    <a:pt x="69329" y="41570"/>
                  </a:cubicBezTo>
                  <a:lnTo>
                    <a:pt x="69329" y="41570"/>
                  </a:lnTo>
                  <a:cubicBezTo>
                    <a:pt x="69155" y="41562"/>
                    <a:pt x="68980" y="41558"/>
                    <a:pt x="68805" y="41558"/>
                  </a:cubicBezTo>
                  <a:cubicBezTo>
                    <a:pt x="64922" y="41558"/>
                    <a:pt x="60736" y="43525"/>
                    <a:pt x="57495" y="45152"/>
                  </a:cubicBezTo>
                  <a:cubicBezTo>
                    <a:pt x="51104" y="48370"/>
                    <a:pt x="45170" y="52456"/>
                    <a:pt x="39874" y="57249"/>
                  </a:cubicBezTo>
                  <a:cubicBezTo>
                    <a:pt x="37135" y="59715"/>
                    <a:pt x="34556" y="62385"/>
                    <a:pt x="32182" y="65215"/>
                  </a:cubicBezTo>
                  <a:cubicBezTo>
                    <a:pt x="30694" y="67001"/>
                    <a:pt x="29264" y="69224"/>
                    <a:pt x="27424" y="70814"/>
                  </a:cubicBezTo>
                  <a:lnTo>
                    <a:pt x="27424" y="70814"/>
                  </a:lnTo>
                  <a:cubicBezTo>
                    <a:pt x="27154" y="69843"/>
                    <a:pt x="26759" y="68921"/>
                    <a:pt x="26179" y="68091"/>
                  </a:cubicBezTo>
                  <a:cubicBezTo>
                    <a:pt x="25123" y="66568"/>
                    <a:pt x="23240" y="65478"/>
                    <a:pt x="21367" y="65478"/>
                  </a:cubicBezTo>
                  <a:cubicBezTo>
                    <a:pt x="20770" y="65478"/>
                    <a:pt x="20173" y="65589"/>
                    <a:pt x="19605" y="65832"/>
                  </a:cubicBezTo>
                  <a:cubicBezTo>
                    <a:pt x="17323" y="66790"/>
                    <a:pt x="16661" y="69415"/>
                    <a:pt x="17619" y="71561"/>
                  </a:cubicBezTo>
                  <a:cubicBezTo>
                    <a:pt x="18560" y="73672"/>
                    <a:pt x="20581" y="74734"/>
                    <a:pt x="22761" y="74734"/>
                  </a:cubicBezTo>
                  <a:cubicBezTo>
                    <a:pt x="23174" y="74734"/>
                    <a:pt x="23592" y="74696"/>
                    <a:pt x="24011" y="74619"/>
                  </a:cubicBezTo>
                  <a:cubicBezTo>
                    <a:pt x="24740" y="74487"/>
                    <a:pt x="25417" y="74262"/>
                    <a:pt x="26052" y="73964"/>
                  </a:cubicBezTo>
                  <a:lnTo>
                    <a:pt x="26052" y="73964"/>
                  </a:lnTo>
                  <a:cubicBezTo>
                    <a:pt x="26168" y="75515"/>
                    <a:pt x="26117" y="77065"/>
                    <a:pt x="26133" y="78271"/>
                  </a:cubicBezTo>
                  <a:cubicBezTo>
                    <a:pt x="26270" y="86694"/>
                    <a:pt x="25494" y="95733"/>
                    <a:pt x="20861" y="103037"/>
                  </a:cubicBezTo>
                  <a:cubicBezTo>
                    <a:pt x="17042" y="109014"/>
                    <a:pt x="10525" y="113538"/>
                    <a:pt x="3368" y="113538"/>
                  </a:cubicBezTo>
                  <a:cubicBezTo>
                    <a:pt x="2654" y="113538"/>
                    <a:pt x="1933" y="113493"/>
                    <a:pt x="1208" y="113400"/>
                  </a:cubicBezTo>
                  <a:cubicBezTo>
                    <a:pt x="1159" y="113393"/>
                    <a:pt x="1112" y="113390"/>
                    <a:pt x="1067" y="113390"/>
                  </a:cubicBezTo>
                  <a:cubicBezTo>
                    <a:pt x="0" y="113390"/>
                    <a:pt x="47" y="115141"/>
                    <a:pt x="1208" y="115294"/>
                  </a:cubicBezTo>
                  <a:cubicBezTo>
                    <a:pt x="1972" y="115393"/>
                    <a:pt x="2733" y="115440"/>
                    <a:pt x="3489" y="115440"/>
                  </a:cubicBezTo>
                  <a:cubicBezTo>
                    <a:pt x="9220" y="115440"/>
                    <a:pt x="14665" y="112708"/>
                    <a:pt x="18738" y="108675"/>
                  </a:cubicBezTo>
                  <a:cubicBezTo>
                    <a:pt x="23919" y="103516"/>
                    <a:pt x="26476" y="96509"/>
                    <a:pt x="27457" y="89365"/>
                  </a:cubicBezTo>
                  <a:cubicBezTo>
                    <a:pt x="27982" y="85690"/>
                    <a:pt x="28096" y="81992"/>
                    <a:pt x="28028" y="78271"/>
                  </a:cubicBezTo>
                  <a:cubicBezTo>
                    <a:pt x="28004" y="76566"/>
                    <a:pt x="28047" y="74693"/>
                    <a:pt x="27824" y="72885"/>
                  </a:cubicBezTo>
                  <a:lnTo>
                    <a:pt x="27824" y="72885"/>
                  </a:lnTo>
                  <a:cubicBezTo>
                    <a:pt x="29402" y="71696"/>
                    <a:pt x="30709" y="70091"/>
                    <a:pt x="31954" y="68525"/>
                  </a:cubicBezTo>
                  <a:cubicBezTo>
                    <a:pt x="36747" y="62454"/>
                    <a:pt x="42339" y="57067"/>
                    <a:pt x="48685" y="52639"/>
                  </a:cubicBezTo>
                  <a:cubicBezTo>
                    <a:pt x="51789" y="50448"/>
                    <a:pt x="55076" y="48507"/>
                    <a:pt x="58454" y="46795"/>
                  </a:cubicBezTo>
                  <a:cubicBezTo>
                    <a:pt x="61325" y="45351"/>
                    <a:pt x="64704" y="43567"/>
                    <a:pt x="68060" y="43446"/>
                  </a:cubicBezTo>
                  <a:lnTo>
                    <a:pt x="68060" y="43446"/>
                  </a:lnTo>
                  <a:cubicBezTo>
                    <a:pt x="67156" y="45019"/>
                    <a:pt x="66589" y="46750"/>
                    <a:pt x="66808" y="48621"/>
                  </a:cubicBezTo>
                  <a:cubicBezTo>
                    <a:pt x="67059" y="50904"/>
                    <a:pt x="68429" y="53278"/>
                    <a:pt x="70757" y="53917"/>
                  </a:cubicBezTo>
                  <a:cubicBezTo>
                    <a:pt x="71144" y="54022"/>
                    <a:pt x="71527" y="54072"/>
                    <a:pt x="71901" y="54072"/>
                  </a:cubicBezTo>
                  <a:cubicBezTo>
                    <a:pt x="73799" y="54072"/>
                    <a:pt x="75472" y="52799"/>
                    <a:pt x="76349" y="51064"/>
                  </a:cubicBezTo>
                  <a:cubicBezTo>
                    <a:pt x="77536" y="48713"/>
                    <a:pt x="76988" y="46042"/>
                    <a:pt x="75185" y="44171"/>
                  </a:cubicBezTo>
                  <a:cubicBezTo>
                    <a:pt x="74044" y="42987"/>
                    <a:pt x="72757" y="42266"/>
                    <a:pt x="71390" y="41890"/>
                  </a:cubicBezTo>
                  <a:lnTo>
                    <a:pt x="71390" y="41890"/>
                  </a:lnTo>
                  <a:cubicBezTo>
                    <a:pt x="73251" y="39485"/>
                    <a:pt x="75493" y="37309"/>
                    <a:pt x="77171" y="34767"/>
                  </a:cubicBezTo>
                  <a:cubicBezTo>
                    <a:pt x="79339" y="31503"/>
                    <a:pt x="81097" y="27942"/>
                    <a:pt x="82398" y="24244"/>
                  </a:cubicBezTo>
                  <a:cubicBezTo>
                    <a:pt x="85068" y="16689"/>
                    <a:pt x="85776" y="8609"/>
                    <a:pt x="84566" y="688"/>
                  </a:cubicBezTo>
                  <a:cubicBezTo>
                    <a:pt x="84493" y="207"/>
                    <a:pt x="84158" y="1"/>
                    <a:pt x="8379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 name="Google Shape;189;p38"/>
            <p:cNvSpPr/>
            <p:nvPr/>
          </p:nvSpPr>
          <p:spPr>
            <a:xfrm>
              <a:off x="3828250" y="4498575"/>
              <a:ext cx="134125" cy="142700"/>
            </a:xfrm>
            <a:custGeom>
              <a:rect b="b" l="l" r="r" t="t"/>
              <a:pathLst>
                <a:path extrusionOk="0" h="5708" w="5365">
                  <a:moveTo>
                    <a:pt x="2648" y="1"/>
                  </a:moveTo>
                  <a:lnTo>
                    <a:pt x="0" y="1872"/>
                  </a:lnTo>
                  <a:lnTo>
                    <a:pt x="2694" y="5707"/>
                  </a:lnTo>
                  <a:lnTo>
                    <a:pt x="5364" y="3835"/>
                  </a:lnTo>
                  <a:lnTo>
                    <a:pt x="264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38"/>
            <p:cNvSpPr/>
            <p:nvPr/>
          </p:nvSpPr>
          <p:spPr>
            <a:xfrm>
              <a:off x="3877325" y="4594450"/>
              <a:ext cx="394325" cy="476850"/>
            </a:xfrm>
            <a:custGeom>
              <a:rect b="b" l="l" r="r" t="t"/>
              <a:pathLst>
                <a:path extrusionOk="0" h="19074" w="15773">
                  <a:moveTo>
                    <a:pt x="3401" y="0"/>
                  </a:moveTo>
                  <a:lnTo>
                    <a:pt x="731" y="1872"/>
                  </a:lnTo>
                  <a:cubicBezTo>
                    <a:pt x="731" y="1872"/>
                    <a:pt x="0" y="16800"/>
                    <a:pt x="14289" y="19060"/>
                  </a:cubicBezTo>
                  <a:cubicBezTo>
                    <a:pt x="14353" y="19069"/>
                    <a:pt x="14417" y="19074"/>
                    <a:pt x="14480" y="19074"/>
                  </a:cubicBezTo>
                  <a:cubicBezTo>
                    <a:pt x="15178" y="19074"/>
                    <a:pt x="15772" y="18514"/>
                    <a:pt x="15772" y="17781"/>
                  </a:cubicBezTo>
                  <a:cubicBezTo>
                    <a:pt x="15772" y="13901"/>
                    <a:pt x="14882" y="3264"/>
                    <a:pt x="3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38"/>
            <p:cNvSpPr/>
            <p:nvPr/>
          </p:nvSpPr>
          <p:spPr>
            <a:xfrm>
              <a:off x="3912225" y="4571125"/>
              <a:ext cx="388525" cy="525225"/>
            </a:xfrm>
            <a:custGeom>
              <a:rect b="b" l="l" r="r" t="t"/>
              <a:pathLst>
                <a:path extrusionOk="0" h="21009" w="15541">
                  <a:moveTo>
                    <a:pt x="1209" y="1"/>
                  </a:moveTo>
                  <a:cubicBezTo>
                    <a:pt x="298" y="1"/>
                    <a:pt x="1" y="1524"/>
                    <a:pt x="1024" y="1892"/>
                  </a:cubicBezTo>
                  <a:cubicBezTo>
                    <a:pt x="8693" y="4700"/>
                    <a:pt x="13623" y="11935"/>
                    <a:pt x="13578" y="20084"/>
                  </a:cubicBezTo>
                  <a:cubicBezTo>
                    <a:pt x="13566" y="20700"/>
                    <a:pt x="14040" y="21008"/>
                    <a:pt x="14516" y="21008"/>
                  </a:cubicBezTo>
                  <a:cubicBezTo>
                    <a:pt x="14993" y="21008"/>
                    <a:pt x="15472" y="20700"/>
                    <a:pt x="15472" y="20084"/>
                  </a:cubicBezTo>
                  <a:cubicBezTo>
                    <a:pt x="15541" y="11045"/>
                    <a:pt x="9994" y="3147"/>
                    <a:pt x="1549" y="66"/>
                  </a:cubicBezTo>
                  <a:cubicBezTo>
                    <a:pt x="1428" y="21"/>
                    <a:pt x="1314" y="1"/>
                    <a:pt x="120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 name="Google Shape;192;p38"/>
            <p:cNvSpPr/>
            <p:nvPr/>
          </p:nvSpPr>
          <p:spPr>
            <a:xfrm>
              <a:off x="3917275" y="4681975"/>
              <a:ext cx="130925" cy="244075"/>
            </a:xfrm>
            <a:custGeom>
              <a:rect b="b" l="l" r="r" t="t"/>
              <a:pathLst>
                <a:path extrusionOk="0" h="9763" w="5237">
                  <a:moveTo>
                    <a:pt x="744" y="0"/>
                  </a:moveTo>
                  <a:cubicBezTo>
                    <a:pt x="355" y="0"/>
                    <a:pt x="0" y="246"/>
                    <a:pt x="68" y="745"/>
                  </a:cubicBezTo>
                  <a:cubicBezTo>
                    <a:pt x="456" y="4009"/>
                    <a:pt x="1666" y="6908"/>
                    <a:pt x="3675" y="9487"/>
                  </a:cubicBezTo>
                  <a:cubicBezTo>
                    <a:pt x="3825" y="9681"/>
                    <a:pt x="4003" y="9762"/>
                    <a:pt x="4178" y="9762"/>
                  </a:cubicBezTo>
                  <a:cubicBezTo>
                    <a:pt x="4723" y="9762"/>
                    <a:pt x="5237" y="8979"/>
                    <a:pt x="4770" y="8391"/>
                  </a:cubicBezTo>
                  <a:cubicBezTo>
                    <a:pt x="3036" y="6155"/>
                    <a:pt x="1963" y="3552"/>
                    <a:pt x="1621" y="745"/>
                  </a:cubicBezTo>
                  <a:cubicBezTo>
                    <a:pt x="1563" y="251"/>
                    <a:pt x="1136" y="0"/>
                    <a:pt x="74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38"/>
            <p:cNvSpPr/>
            <p:nvPr/>
          </p:nvSpPr>
          <p:spPr>
            <a:xfrm>
              <a:off x="4031375" y="4920275"/>
              <a:ext cx="50250" cy="38825"/>
            </a:xfrm>
            <a:custGeom>
              <a:rect b="b" l="l" r="r" t="t"/>
              <a:pathLst>
                <a:path extrusionOk="0" h="1553" w="2010">
                  <a:moveTo>
                    <a:pt x="1005" y="1"/>
                  </a:moveTo>
                  <a:cubicBezTo>
                    <a:pt x="1" y="1"/>
                    <a:pt x="1" y="1553"/>
                    <a:pt x="1005" y="1553"/>
                  </a:cubicBezTo>
                  <a:cubicBezTo>
                    <a:pt x="2010" y="1553"/>
                    <a:pt x="2010" y="1"/>
                    <a:pt x="100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38"/>
            <p:cNvSpPr/>
            <p:nvPr/>
          </p:nvSpPr>
          <p:spPr>
            <a:xfrm>
              <a:off x="4191175" y="3900000"/>
              <a:ext cx="134125" cy="107300"/>
            </a:xfrm>
            <a:custGeom>
              <a:rect b="b" l="l" r="r" t="t"/>
              <a:pathLst>
                <a:path extrusionOk="0" h="4292" w="5365">
                  <a:moveTo>
                    <a:pt x="776" y="0"/>
                  </a:moveTo>
                  <a:lnTo>
                    <a:pt x="0" y="3150"/>
                  </a:lnTo>
                  <a:lnTo>
                    <a:pt x="4565" y="4291"/>
                  </a:lnTo>
                  <a:lnTo>
                    <a:pt x="5364" y="1141"/>
                  </a:lnTo>
                  <a:lnTo>
                    <a:pt x="77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38"/>
            <p:cNvSpPr/>
            <p:nvPr/>
          </p:nvSpPr>
          <p:spPr>
            <a:xfrm>
              <a:off x="4305300" y="3885550"/>
              <a:ext cx="557525" cy="289075"/>
            </a:xfrm>
            <a:custGeom>
              <a:rect b="b" l="l" r="r" t="t"/>
              <a:pathLst>
                <a:path extrusionOk="0" h="11563" w="22301">
                  <a:moveTo>
                    <a:pt x="8059" y="0"/>
                  </a:moveTo>
                  <a:cubicBezTo>
                    <a:pt x="5842" y="0"/>
                    <a:pt x="3413" y="492"/>
                    <a:pt x="799" y="1719"/>
                  </a:cubicBezTo>
                  <a:lnTo>
                    <a:pt x="0" y="4869"/>
                  </a:lnTo>
                  <a:cubicBezTo>
                    <a:pt x="0" y="4869"/>
                    <a:pt x="5251" y="11562"/>
                    <a:pt x="13104" y="11562"/>
                  </a:cubicBezTo>
                  <a:cubicBezTo>
                    <a:pt x="15658" y="11562"/>
                    <a:pt x="18488" y="10854"/>
                    <a:pt x="21502" y="8978"/>
                  </a:cubicBezTo>
                  <a:cubicBezTo>
                    <a:pt x="22164" y="8544"/>
                    <a:pt x="22300" y="7631"/>
                    <a:pt x="21775" y="7038"/>
                  </a:cubicBezTo>
                  <a:cubicBezTo>
                    <a:pt x="19855" y="4823"/>
                    <a:pt x="14998" y="0"/>
                    <a:pt x="80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 name="Google Shape;196;p38"/>
            <p:cNvSpPr/>
            <p:nvPr/>
          </p:nvSpPr>
          <p:spPr>
            <a:xfrm>
              <a:off x="4269975" y="3890675"/>
              <a:ext cx="621225" cy="241375"/>
            </a:xfrm>
            <a:custGeom>
              <a:rect b="b" l="l" r="r" t="t"/>
              <a:pathLst>
                <a:path extrusionOk="0" h="9655" w="24849">
                  <a:moveTo>
                    <a:pt x="8675" y="0"/>
                  </a:moveTo>
                  <a:cubicBezTo>
                    <a:pt x="6110" y="0"/>
                    <a:pt x="3499" y="516"/>
                    <a:pt x="979" y="1583"/>
                  </a:cubicBezTo>
                  <a:cubicBezTo>
                    <a:pt x="1" y="2002"/>
                    <a:pt x="612" y="3313"/>
                    <a:pt x="1530" y="3313"/>
                  </a:cubicBezTo>
                  <a:cubicBezTo>
                    <a:pt x="1661" y="3313"/>
                    <a:pt x="1798" y="3286"/>
                    <a:pt x="1938" y="3226"/>
                  </a:cubicBezTo>
                  <a:cubicBezTo>
                    <a:pt x="4113" y="2305"/>
                    <a:pt x="6386" y="1863"/>
                    <a:pt x="8630" y="1863"/>
                  </a:cubicBezTo>
                  <a:cubicBezTo>
                    <a:pt x="14111" y="1863"/>
                    <a:pt x="19422" y="4500"/>
                    <a:pt x="22709" y="9229"/>
                  </a:cubicBezTo>
                  <a:cubicBezTo>
                    <a:pt x="22921" y="9530"/>
                    <a:pt x="23217" y="9655"/>
                    <a:pt x="23509" y="9655"/>
                  </a:cubicBezTo>
                  <a:cubicBezTo>
                    <a:pt x="24191" y="9655"/>
                    <a:pt x="24848" y="8974"/>
                    <a:pt x="24353" y="8271"/>
                  </a:cubicBezTo>
                  <a:cubicBezTo>
                    <a:pt x="20624" y="2919"/>
                    <a:pt x="14780" y="0"/>
                    <a:pt x="867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38"/>
            <p:cNvSpPr/>
            <p:nvPr/>
          </p:nvSpPr>
          <p:spPr>
            <a:xfrm>
              <a:off x="4348075" y="4005000"/>
              <a:ext cx="254850" cy="137925"/>
            </a:xfrm>
            <a:custGeom>
              <a:rect b="b" l="l" r="r" t="t"/>
              <a:pathLst>
                <a:path extrusionOk="0" h="5517" w="10194">
                  <a:moveTo>
                    <a:pt x="1172" y="1"/>
                  </a:moveTo>
                  <a:cubicBezTo>
                    <a:pt x="547" y="1"/>
                    <a:pt x="0" y="788"/>
                    <a:pt x="572" y="1324"/>
                  </a:cubicBezTo>
                  <a:cubicBezTo>
                    <a:pt x="2946" y="3447"/>
                    <a:pt x="5730" y="4885"/>
                    <a:pt x="8857" y="5501"/>
                  </a:cubicBezTo>
                  <a:cubicBezTo>
                    <a:pt x="8913" y="5511"/>
                    <a:pt x="8967" y="5516"/>
                    <a:pt x="9019" y="5516"/>
                  </a:cubicBezTo>
                  <a:cubicBezTo>
                    <a:pt x="9881" y="5516"/>
                    <a:pt x="10194" y="4167"/>
                    <a:pt x="9268" y="3994"/>
                  </a:cubicBezTo>
                  <a:cubicBezTo>
                    <a:pt x="6392" y="3424"/>
                    <a:pt x="3859" y="2168"/>
                    <a:pt x="1690" y="205"/>
                  </a:cubicBezTo>
                  <a:cubicBezTo>
                    <a:pt x="1526" y="61"/>
                    <a:pt x="1346" y="1"/>
                    <a:pt x="1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 name="Google Shape;198;p38"/>
            <p:cNvSpPr/>
            <p:nvPr/>
          </p:nvSpPr>
          <p:spPr>
            <a:xfrm>
              <a:off x="4596875" y="4107700"/>
              <a:ext cx="50825" cy="38825"/>
            </a:xfrm>
            <a:custGeom>
              <a:rect b="b" l="l" r="r" t="t"/>
              <a:pathLst>
                <a:path extrusionOk="0" h="1553" w="2033">
                  <a:moveTo>
                    <a:pt x="1028" y="0"/>
                  </a:moveTo>
                  <a:cubicBezTo>
                    <a:pt x="1" y="0"/>
                    <a:pt x="1" y="1553"/>
                    <a:pt x="1028" y="1553"/>
                  </a:cubicBezTo>
                  <a:cubicBezTo>
                    <a:pt x="2032" y="1553"/>
                    <a:pt x="2032" y="0"/>
                    <a:pt x="1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38"/>
            <p:cNvSpPr/>
            <p:nvPr/>
          </p:nvSpPr>
          <p:spPr>
            <a:xfrm>
              <a:off x="4757800" y="2957300"/>
              <a:ext cx="135275" cy="143250"/>
            </a:xfrm>
            <a:custGeom>
              <a:rect b="b" l="l" r="r" t="t"/>
              <a:pathLst>
                <a:path extrusionOk="0" h="5730" w="5411">
                  <a:moveTo>
                    <a:pt x="2603" y="1"/>
                  </a:moveTo>
                  <a:lnTo>
                    <a:pt x="1" y="1941"/>
                  </a:lnTo>
                  <a:lnTo>
                    <a:pt x="2785" y="5730"/>
                  </a:lnTo>
                  <a:lnTo>
                    <a:pt x="5410" y="3790"/>
                  </a:lnTo>
                  <a:lnTo>
                    <a:pt x="260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38"/>
            <p:cNvSpPr/>
            <p:nvPr/>
          </p:nvSpPr>
          <p:spPr>
            <a:xfrm>
              <a:off x="4817150" y="3052025"/>
              <a:ext cx="396000" cy="470000"/>
            </a:xfrm>
            <a:custGeom>
              <a:rect b="b" l="l" r="r" t="t"/>
              <a:pathLst>
                <a:path extrusionOk="0" h="18800" w="15840">
                  <a:moveTo>
                    <a:pt x="3036" y="1"/>
                  </a:moveTo>
                  <a:lnTo>
                    <a:pt x="411" y="1941"/>
                  </a:lnTo>
                  <a:cubicBezTo>
                    <a:pt x="411" y="1941"/>
                    <a:pt x="0" y="16869"/>
                    <a:pt x="14358" y="18786"/>
                  </a:cubicBezTo>
                  <a:cubicBezTo>
                    <a:pt x="14420" y="18795"/>
                    <a:pt x="14482" y="18800"/>
                    <a:pt x="14543" y="18800"/>
                  </a:cubicBezTo>
                  <a:cubicBezTo>
                    <a:pt x="15243" y="18800"/>
                    <a:pt x="15839" y="18219"/>
                    <a:pt x="15818" y="17485"/>
                  </a:cubicBezTo>
                  <a:cubicBezTo>
                    <a:pt x="15704" y="13605"/>
                    <a:pt x="14586" y="2991"/>
                    <a:pt x="30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38"/>
            <p:cNvSpPr/>
            <p:nvPr/>
          </p:nvSpPr>
          <p:spPr>
            <a:xfrm>
              <a:off x="4832650" y="3035700"/>
              <a:ext cx="407925" cy="514950"/>
            </a:xfrm>
            <a:custGeom>
              <a:rect b="b" l="l" r="r" t="t"/>
              <a:pathLst>
                <a:path extrusionOk="0" h="20598" w="16317">
                  <a:moveTo>
                    <a:pt x="1324" y="0"/>
                  </a:moveTo>
                  <a:cubicBezTo>
                    <a:pt x="338" y="0"/>
                    <a:pt x="0" y="1569"/>
                    <a:pt x="1092" y="1863"/>
                  </a:cubicBezTo>
                  <a:cubicBezTo>
                    <a:pt x="9150" y="4009"/>
                    <a:pt x="14354" y="11382"/>
                    <a:pt x="13783" y="19690"/>
                  </a:cubicBezTo>
                  <a:cubicBezTo>
                    <a:pt x="13738" y="20295"/>
                    <a:pt x="14188" y="20597"/>
                    <a:pt x="14662" y="20597"/>
                  </a:cubicBezTo>
                  <a:cubicBezTo>
                    <a:pt x="15136" y="20597"/>
                    <a:pt x="15632" y="20295"/>
                    <a:pt x="15678" y="19690"/>
                  </a:cubicBezTo>
                  <a:cubicBezTo>
                    <a:pt x="16317" y="10560"/>
                    <a:pt x="10428" y="2366"/>
                    <a:pt x="1594" y="37"/>
                  </a:cubicBezTo>
                  <a:cubicBezTo>
                    <a:pt x="1500" y="12"/>
                    <a:pt x="1409"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38"/>
            <p:cNvSpPr/>
            <p:nvPr/>
          </p:nvSpPr>
          <p:spPr>
            <a:xfrm>
              <a:off x="4850475" y="3139025"/>
              <a:ext cx="135925" cy="243125"/>
            </a:xfrm>
            <a:custGeom>
              <a:rect b="b" l="l" r="r" t="t"/>
              <a:pathLst>
                <a:path extrusionOk="0" h="9725" w="5437">
                  <a:moveTo>
                    <a:pt x="965" y="0"/>
                  </a:moveTo>
                  <a:cubicBezTo>
                    <a:pt x="514" y="0"/>
                    <a:pt x="0" y="390"/>
                    <a:pt x="83" y="995"/>
                  </a:cubicBezTo>
                  <a:cubicBezTo>
                    <a:pt x="539" y="4144"/>
                    <a:pt x="1840" y="6975"/>
                    <a:pt x="3849" y="9463"/>
                  </a:cubicBezTo>
                  <a:cubicBezTo>
                    <a:pt x="4001" y="9648"/>
                    <a:pt x="4179" y="9725"/>
                    <a:pt x="4354" y="9725"/>
                  </a:cubicBezTo>
                  <a:cubicBezTo>
                    <a:pt x="4913" y="9725"/>
                    <a:pt x="5437" y="8935"/>
                    <a:pt x="4967" y="8344"/>
                  </a:cubicBezTo>
                  <a:cubicBezTo>
                    <a:pt x="3118" y="6085"/>
                    <a:pt x="2000" y="3460"/>
                    <a:pt x="1589" y="561"/>
                  </a:cubicBezTo>
                  <a:cubicBezTo>
                    <a:pt x="1535" y="170"/>
                    <a:pt x="1263" y="0"/>
                    <a:pt x="96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38"/>
            <p:cNvSpPr/>
            <p:nvPr/>
          </p:nvSpPr>
          <p:spPr>
            <a:xfrm>
              <a:off x="4970075" y="3375000"/>
              <a:ext cx="50250" cy="39400"/>
            </a:xfrm>
            <a:custGeom>
              <a:rect b="b" l="l" r="r" t="t"/>
              <a:pathLst>
                <a:path extrusionOk="0" h="1576" w="2010">
                  <a:moveTo>
                    <a:pt x="1005" y="1"/>
                  </a:moveTo>
                  <a:cubicBezTo>
                    <a:pt x="1" y="1"/>
                    <a:pt x="1" y="1576"/>
                    <a:pt x="1005" y="1576"/>
                  </a:cubicBezTo>
                  <a:cubicBezTo>
                    <a:pt x="2009" y="1576"/>
                    <a:pt x="2009" y="1"/>
                    <a:pt x="1005"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 name="Google Shape;204;p38"/>
          <p:cNvGrpSpPr/>
          <p:nvPr/>
        </p:nvGrpSpPr>
        <p:grpSpPr>
          <a:xfrm flipH="1" rot="-1958128">
            <a:off x="7826370" y="3905233"/>
            <a:ext cx="611109" cy="714938"/>
            <a:chOff x="1667110" y="1547045"/>
            <a:chExt cx="1047905" cy="1226415"/>
          </a:xfrm>
        </p:grpSpPr>
        <p:grpSp>
          <p:nvGrpSpPr>
            <p:cNvPr id="205" name="Google Shape;205;p38"/>
            <p:cNvGrpSpPr/>
            <p:nvPr/>
          </p:nvGrpSpPr>
          <p:grpSpPr>
            <a:xfrm>
              <a:off x="1667110" y="1547045"/>
              <a:ext cx="1047905" cy="922064"/>
              <a:chOff x="1627300" y="2234250"/>
              <a:chExt cx="500050" cy="440000"/>
            </a:xfrm>
          </p:grpSpPr>
          <p:sp>
            <p:nvSpPr>
              <p:cNvPr id="206" name="Google Shape;206;p38"/>
              <p:cNvSpPr/>
              <p:nvPr/>
            </p:nvSpPr>
            <p:spPr>
              <a:xfrm rot="-1958764">
                <a:off x="1769572" y="2297034"/>
                <a:ext cx="189893" cy="290106"/>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38"/>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38"/>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9" name="Google Shape;209;p38"/>
            <p:cNvSpPr/>
            <p:nvPr/>
          </p:nvSpPr>
          <p:spPr>
            <a:xfrm rot="-1645867">
              <a:off x="2009262" y="2471311"/>
              <a:ext cx="327109" cy="240312"/>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0" name="Google Shape;210;p38"/>
          <p:cNvSpPr txBox="1"/>
          <p:nvPr>
            <p:ph idx="15"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1">
    <p:spTree>
      <p:nvGrpSpPr>
        <p:cNvPr id="211" name="Shape 211"/>
        <p:cNvGrpSpPr/>
        <p:nvPr/>
      </p:nvGrpSpPr>
      <p:grpSpPr>
        <a:xfrm>
          <a:off x="0" y="0"/>
          <a:ext cx="0" cy="0"/>
          <a:chOff x="0" y="0"/>
          <a:chExt cx="0" cy="0"/>
        </a:xfrm>
      </p:grpSpPr>
      <p:sp>
        <p:nvSpPr>
          <p:cNvPr id="212" name="Google Shape;212;p39"/>
          <p:cNvSpPr txBox="1"/>
          <p:nvPr>
            <p:ph type="title"/>
          </p:nvPr>
        </p:nvSpPr>
        <p:spPr>
          <a:xfrm>
            <a:off x="1580400" y="1576050"/>
            <a:ext cx="5983200" cy="1571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Clr>
                <a:schemeClr val="dk2"/>
              </a:buClr>
              <a:buSzPts val="2800"/>
              <a:buNone/>
              <a:defRPr b="0" sz="2700">
                <a:solidFill>
                  <a:schemeClr val="accent3"/>
                </a:solidFill>
                <a:latin typeface="Roboto"/>
                <a:ea typeface="Roboto"/>
                <a:cs typeface="Roboto"/>
                <a:sym typeface="Roboto"/>
              </a:defRPr>
            </a:lvl1pPr>
            <a:lvl2pPr lvl="1" algn="l">
              <a:lnSpc>
                <a:spcPct val="100000"/>
              </a:lnSpc>
              <a:spcBef>
                <a:spcPts val="0"/>
              </a:spcBef>
              <a:spcAft>
                <a:spcPts val="0"/>
              </a:spcAft>
              <a:buSzPts val="2800"/>
              <a:buNone/>
              <a:defRPr>
                <a:latin typeface="Maven Pro"/>
                <a:ea typeface="Maven Pro"/>
                <a:cs typeface="Maven Pro"/>
                <a:sym typeface="Maven Pro"/>
              </a:defRPr>
            </a:lvl2pPr>
            <a:lvl3pPr lvl="2" algn="l">
              <a:lnSpc>
                <a:spcPct val="100000"/>
              </a:lnSpc>
              <a:spcBef>
                <a:spcPts val="0"/>
              </a:spcBef>
              <a:spcAft>
                <a:spcPts val="0"/>
              </a:spcAft>
              <a:buSzPts val="2800"/>
              <a:buNone/>
              <a:defRPr>
                <a:latin typeface="Maven Pro"/>
                <a:ea typeface="Maven Pro"/>
                <a:cs typeface="Maven Pro"/>
                <a:sym typeface="Maven Pro"/>
              </a:defRPr>
            </a:lvl3pPr>
            <a:lvl4pPr lvl="3" algn="l">
              <a:lnSpc>
                <a:spcPct val="100000"/>
              </a:lnSpc>
              <a:spcBef>
                <a:spcPts val="0"/>
              </a:spcBef>
              <a:spcAft>
                <a:spcPts val="0"/>
              </a:spcAft>
              <a:buSzPts val="2800"/>
              <a:buNone/>
              <a:defRPr>
                <a:latin typeface="Maven Pro"/>
                <a:ea typeface="Maven Pro"/>
                <a:cs typeface="Maven Pro"/>
                <a:sym typeface="Maven Pro"/>
              </a:defRPr>
            </a:lvl4pPr>
            <a:lvl5pPr lvl="4" algn="l">
              <a:lnSpc>
                <a:spcPct val="100000"/>
              </a:lnSpc>
              <a:spcBef>
                <a:spcPts val="0"/>
              </a:spcBef>
              <a:spcAft>
                <a:spcPts val="0"/>
              </a:spcAft>
              <a:buSzPts val="2800"/>
              <a:buNone/>
              <a:defRPr>
                <a:latin typeface="Maven Pro"/>
                <a:ea typeface="Maven Pro"/>
                <a:cs typeface="Maven Pro"/>
                <a:sym typeface="Maven Pro"/>
              </a:defRPr>
            </a:lvl5pPr>
            <a:lvl6pPr lvl="5" algn="l">
              <a:lnSpc>
                <a:spcPct val="100000"/>
              </a:lnSpc>
              <a:spcBef>
                <a:spcPts val="0"/>
              </a:spcBef>
              <a:spcAft>
                <a:spcPts val="0"/>
              </a:spcAft>
              <a:buSzPts val="2800"/>
              <a:buNone/>
              <a:defRPr>
                <a:latin typeface="Maven Pro"/>
                <a:ea typeface="Maven Pro"/>
                <a:cs typeface="Maven Pro"/>
                <a:sym typeface="Maven Pro"/>
              </a:defRPr>
            </a:lvl6pPr>
            <a:lvl7pPr lvl="6" algn="l">
              <a:lnSpc>
                <a:spcPct val="100000"/>
              </a:lnSpc>
              <a:spcBef>
                <a:spcPts val="0"/>
              </a:spcBef>
              <a:spcAft>
                <a:spcPts val="0"/>
              </a:spcAft>
              <a:buSzPts val="2800"/>
              <a:buNone/>
              <a:defRPr>
                <a:latin typeface="Maven Pro"/>
                <a:ea typeface="Maven Pro"/>
                <a:cs typeface="Maven Pro"/>
                <a:sym typeface="Maven Pro"/>
              </a:defRPr>
            </a:lvl7pPr>
            <a:lvl8pPr lvl="7" algn="l">
              <a:lnSpc>
                <a:spcPct val="100000"/>
              </a:lnSpc>
              <a:spcBef>
                <a:spcPts val="0"/>
              </a:spcBef>
              <a:spcAft>
                <a:spcPts val="0"/>
              </a:spcAft>
              <a:buSzPts val="2800"/>
              <a:buNone/>
              <a:defRPr>
                <a:latin typeface="Maven Pro"/>
                <a:ea typeface="Maven Pro"/>
                <a:cs typeface="Maven Pro"/>
                <a:sym typeface="Maven Pro"/>
              </a:defRPr>
            </a:lvl8pPr>
            <a:lvl9pPr lvl="8" algn="l">
              <a:lnSpc>
                <a:spcPct val="100000"/>
              </a:lnSpc>
              <a:spcBef>
                <a:spcPts val="0"/>
              </a:spcBef>
              <a:spcAft>
                <a:spcPts val="0"/>
              </a:spcAft>
              <a:buSzPts val="2800"/>
              <a:buNone/>
              <a:defRPr>
                <a:latin typeface="Maven Pro"/>
                <a:ea typeface="Maven Pro"/>
                <a:cs typeface="Maven Pro"/>
                <a:sym typeface="Maven Pro"/>
              </a:defRPr>
            </a:lvl9pPr>
          </a:lstStyle>
          <a:p/>
        </p:txBody>
      </p:sp>
      <p:sp>
        <p:nvSpPr>
          <p:cNvPr id="213" name="Google Shape;213;p39"/>
          <p:cNvSpPr txBox="1"/>
          <p:nvPr>
            <p:ph idx="2" type="title"/>
          </p:nvPr>
        </p:nvSpPr>
        <p:spPr>
          <a:xfrm>
            <a:off x="4754850" y="3147438"/>
            <a:ext cx="2714700" cy="4488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SzPts val="1600"/>
              <a:buNone/>
              <a:defRPr sz="2000"/>
            </a:lvl1pPr>
            <a:lvl2pPr lvl="1" algn="l">
              <a:lnSpc>
                <a:spcPct val="100000"/>
              </a:lnSpc>
              <a:spcBef>
                <a:spcPts val="1600"/>
              </a:spcBef>
              <a:spcAft>
                <a:spcPts val="0"/>
              </a:spcAft>
              <a:buSzPts val="2800"/>
              <a:buNone/>
              <a:defRPr>
                <a:latin typeface="Maven Pro"/>
                <a:ea typeface="Maven Pro"/>
                <a:cs typeface="Maven Pro"/>
                <a:sym typeface="Maven Pro"/>
              </a:defRPr>
            </a:lvl2pPr>
            <a:lvl3pPr lvl="2" algn="l">
              <a:lnSpc>
                <a:spcPct val="100000"/>
              </a:lnSpc>
              <a:spcBef>
                <a:spcPts val="0"/>
              </a:spcBef>
              <a:spcAft>
                <a:spcPts val="0"/>
              </a:spcAft>
              <a:buSzPts val="2800"/>
              <a:buNone/>
              <a:defRPr>
                <a:latin typeface="Maven Pro"/>
                <a:ea typeface="Maven Pro"/>
                <a:cs typeface="Maven Pro"/>
                <a:sym typeface="Maven Pro"/>
              </a:defRPr>
            </a:lvl3pPr>
            <a:lvl4pPr lvl="3" algn="l">
              <a:lnSpc>
                <a:spcPct val="100000"/>
              </a:lnSpc>
              <a:spcBef>
                <a:spcPts val="0"/>
              </a:spcBef>
              <a:spcAft>
                <a:spcPts val="0"/>
              </a:spcAft>
              <a:buSzPts val="2800"/>
              <a:buNone/>
              <a:defRPr>
                <a:latin typeface="Maven Pro"/>
                <a:ea typeface="Maven Pro"/>
                <a:cs typeface="Maven Pro"/>
                <a:sym typeface="Maven Pro"/>
              </a:defRPr>
            </a:lvl4pPr>
            <a:lvl5pPr lvl="4" algn="l">
              <a:lnSpc>
                <a:spcPct val="100000"/>
              </a:lnSpc>
              <a:spcBef>
                <a:spcPts val="0"/>
              </a:spcBef>
              <a:spcAft>
                <a:spcPts val="0"/>
              </a:spcAft>
              <a:buSzPts val="2800"/>
              <a:buNone/>
              <a:defRPr>
                <a:latin typeface="Maven Pro"/>
                <a:ea typeface="Maven Pro"/>
                <a:cs typeface="Maven Pro"/>
                <a:sym typeface="Maven Pro"/>
              </a:defRPr>
            </a:lvl5pPr>
            <a:lvl6pPr lvl="5" algn="l">
              <a:lnSpc>
                <a:spcPct val="100000"/>
              </a:lnSpc>
              <a:spcBef>
                <a:spcPts val="0"/>
              </a:spcBef>
              <a:spcAft>
                <a:spcPts val="0"/>
              </a:spcAft>
              <a:buSzPts val="2800"/>
              <a:buNone/>
              <a:defRPr>
                <a:latin typeface="Maven Pro"/>
                <a:ea typeface="Maven Pro"/>
                <a:cs typeface="Maven Pro"/>
                <a:sym typeface="Maven Pro"/>
              </a:defRPr>
            </a:lvl6pPr>
            <a:lvl7pPr lvl="6" algn="l">
              <a:lnSpc>
                <a:spcPct val="100000"/>
              </a:lnSpc>
              <a:spcBef>
                <a:spcPts val="0"/>
              </a:spcBef>
              <a:spcAft>
                <a:spcPts val="0"/>
              </a:spcAft>
              <a:buSzPts val="2800"/>
              <a:buNone/>
              <a:defRPr>
                <a:latin typeface="Maven Pro"/>
                <a:ea typeface="Maven Pro"/>
                <a:cs typeface="Maven Pro"/>
                <a:sym typeface="Maven Pro"/>
              </a:defRPr>
            </a:lvl7pPr>
            <a:lvl8pPr lvl="7" algn="l">
              <a:lnSpc>
                <a:spcPct val="100000"/>
              </a:lnSpc>
              <a:spcBef>
                <a:spcPts val="0"/>
              </a:spcBef>
              <a:spcAft>
                <a:spcPts val="0"/>
              </a:spcAft>
              <a:buSzPts val="2800"/>
              <a:buNone/>
              <a:defRPr>
                <a:latin typeface="Maven Pro"/>
                <a:ea typeface="Maven Pro"/>
                <a:cs typeface="Maven Pro"/>
                <a:sym typeface="Maven Pro"/>
              </a:defRPr>
            </a:lvl8pPr>
            <a:lvl9pPr lvl="8" algn="l">
              <a:lnSpc>
                <a:spcPct val="100000"/>
              </a:lnSpc>
              <a:spcBef>
                <a:spcPts val="0"/>
              </a:spcBef>
              <a:spcAft>
                <a:spcPts val="0"/>
              </a:spcAft>
              <a:buSzPts val="2800"/>
              <a:buNone/>
              <a:defRPr>
                <a:latin typeface="Maven Pro"/>
                <a:ea typeface="Maven Pro"/>
                <a:cs typeface="Maven Pro"/>
                <a:sym typeface="Maven Pro"/>
              </a:defRPr>
            </a:lvl9pPr>
          </a:lstStyle>
          <a:p/>
        </p:txBody>
      </p:sp>
      <p:grpSp>
        <p:nvGrpSpPr>
          <p:cNvPr id="214" name="Google Shape;214;p39"/>
          <p:cNvGrpSpPr/>
          <p:nvPr/>
        </p:nvGrpSpPr>
        <p:grpSpPr>
          <a:xfrm rot="-4413678">
            <a:off x="824050" y="3492507"/>
            <a:ext cx="951297" cy="1102843"/>
            <a:chOff x="1667110" y="1547045"/>
            <a:chExt cx="1047905" cy="1214969"/>
          </a:xfrm>
        </p:grpSpPr>
        <p:grpSp>
          <p:nvGrpSpPr>
            <p:cNvPr id="215" name="Google Shape;215;p39"/>
            <p:cNvGrpSpPr/>
            <p:nvPr/>
          </p:nvGrpSpPr>
          <p:grpSpPr>
            <a:xfrm>
              <a:off x="1667110" y="1547045"/>
              <a:ext cx="1047905" cy="922064"/>
              <a:chOff x="1627300" y="2234250"/>
              <a:chExt cx="500050" cy="440000"/>
            </a:xfrm>
          </p:grpSpPr>
          <p:sp>
            <p:nvSpPr>
              <p:cNvPr id="216" name="Google Shape;216;p39"/>
              <p:cNvSpPr/>
              <p:nvPr/>
            </p:nvSpPr>
            <p:spPr>
              <a:xfrm rot="4809657">
                <a:off x="1769563" y="2297034"/>
                <a:ext cx="189896" cy="29009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39"/>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 name="Google Shape;218;p39"/>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9" name="Google Shape;219;p39"/>
            <p:cNvSpPr/>
            <p:nvPr/>
          </p:nvSpPr>
          <p:spPr>
            <a:xfrm rot="4728916">
              <a:off x="2018395" y="2469136"/>
              <a:ext cx="315263" cy="23156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 name="Google Shape;220;p39"/>
          <p:cNvGrpSpPr/>
          <p:nvPr/>
        </p:nvGrpSpPr>
        <p:grpSpPr>
          <a:xfrm flipH="1" rot="-1078009">
            <a:off x="7450815" y="384975"/>
            <a:ext cx="1062628" cy="1169760"/>
            <a:chOff x="1667110" y="1547045"/>
            <a:chExt cx="1047905" cy="1153661"/>
          </a:xfrm>
        </p:grpSpPr>
        <p:grpSp>
          <p:nvGrpSpPr>
            <p:cNvPr id="221" name="Google Shape;221;p39"/>
            <p:cNvGrpSpPr/>
            <p:nvPr/>
          </p:nvGrpSpPr>
          <p:grpSpPr>
            <a:xfrm>
              <a:off x="1667110" y="1547045"/>
              <a:ext cx="1047905" cy="922064"/>
              <a:chOff x="1627300" y="2234250"/>
              <a:chExt cx="500050" cy="440000"/>
            </a:xfrm>
          </p:grpSpPr>
          <p:sp>
            <p:nvSpPr>
              <p:cNvPr id="222" name="Google Shape;222;p39"/>
              <p:cNvSpPr/>
              <p:nvPr/>
            </p:nvSpPr>
            <p:spPr>
              <a:xfrm>
                <a:off x="1769575" y="2297025"/>
                <a:ext cx="189875" cy="29012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39"/>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39"/>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5" name="Google Shape;225;p39"/>
            <p:cNvSpPr/>
            <p:nvPr/>
          </p:nvSpPr>
          <p:spPr>
            <a:xfrm>
              <a:off x="2018423" y="2469101"/>
              <a:ext cx="315207" cy="23160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 name="Google Shape;226;p39"/>
          <p:cNvGrpSpPr/>
          <p:nvPr/>
        </p:nvGrpSpPr>
        <p:grpSpPr>
          <a:xfrm flipH="1" rot="-3789647">
            <a:off x="-294615" y="-1373674"/>
            <a:ext cx="2144455" cy="3370062"/>
            <a:chOff x="3524150" y="1726375"/>
            <a:chExt cx="2144400" cy="3369975"/>
          </a:xfrm>
        </p:grpSpPr>
        <p:sp>
          <p:nvSpPr>
            <p:cNvPr id="227" name="Google Shape;227;p39"/>
            <p:cNvSpPr/>
            <p:nvPr/>
          </p:nvSpPr>
          <p:spPr>
            <a:xfrm>
              <a:off x="3524150" y="1726375"/>
              <a:ext cx="2144400" cy="2886025"/>
            </a:xfrm>
            <a:custGeom>
              <a:rect b="b" l="l" r="r" t="t"/>
              <a:pathLst>
                <a:path extrusionOk="0" h="115441" w="85776">
                  <a:moveTo>
                    <a:pt x="70166" y="43609"/>
                  </a:moveTo>
                  <a:cubicBezTo>
                    <a:pt x="70188" y="43614"/>
                    <a:pt x="70210" y="43618"/>
                    <a:pt x="70232" y="43623"/>
                  </a:cubicBezTo>
                  <a:cubicBezTo>
                    <a:pt x="71989" y="43988"/>
                    <a:pt x="73747" y="44969"/>
                    <a:pt x="74637" y="46590"/>
                  </a:cubicBezTo>
                  <a:cubicBezTo>
                    <a:pt x="75573" y="48348"/>
                    <a:pt x="75002" y="50836"/>
                    <a:pt x="73199" y="51840"/>
                  </a:cubicBezTo>
                  <a:cubicBezTo>
                    <a:pt x="72780" y="52068"/>
                    <a:pt x="72365" y="52169"/>
                    <a:pt x="71966" y="52169"/>
                  </a:cubicBezTo>
                  <a:cubicBezTo>
                    <a:pt x="70649" y="52169"/>
                    <a:pt x="69513" y="51065"/>
                    <a:pt x="69022" y="49786"/>
                  </a:cubicBezTo>
                  <a:cubicBezTo>
                    <a:pt x="68269" y="47891"/>
                    <a:pt x="68771" y="45974"/>
                    <a:pt x="69752" y="44285"/>
                  </a:cubicBezTo>
                  <a:cubicBezTo>
                    <a:pt x="69885" y="44057"/>
                    <a:pt x="70024" y="43832"/>
                    <a:pt x="70166" y="43609"/>
                  </a:cubicBezTo>
                  <a:close/>
                  <a:moveTo>
                    <a:pt x="21493" y="67423"/>
                  </a:moveTo>
                  <a:cubicBezTo>
                    <a:pt x="21820" y="67423"/>
                    <a:pt x="22161" y="67476"/>
                    <a:pt x="22504" y="67589"/>
                  </a:cubicBezTo>
                  <a:cubicBezTo>
                    <a:pt x="24471" y="68230"/>
                    <a:pt x="25373" y="69967"/>
                    <a:pt x="25786" y="71969"/>
                  </a:cubicBezTo>
                  <a:lnTo>
                    <a:pt x="25786" y="71969"/>
                  </a:lnTo>
                  <a:cubicBezTo>
                    <a:pt x="25247" y="72265"/>
                    <a:pt x="24673" y="72500"/>
                    <a:pt x="24056" y="72656"/>
                  </a:cubicBezTo>
                  <a:cubicBezTo>
                    <a:pt x="23630" y="72766"/>
                    <a:pt x="23189" y="72823"/>
                    <a:pt x="22753" y="72823"/>
                  </a:cubicBezTo>
                  <a:cubicBezTo>
                    <a:pt x="21272" y="72823"/>
                    <a:pt x="19850" y="72164"/>
                    <a:pt x="19286" y="70648"/>
                  </a:cubicBezTo>
                  <a:cubicBezTo>
                    <a:pt x="18581" y="68781"/>
                    <a:pt x="19848" y="67423"/>
                    <a:pt x="21493" y="67423"/>
                  </a:cubicBezTo>
                  <a:close/>
                  <a:moveTo>
                    <a:pt x="83791" y="1"/>
                  </a:moveTo>
                  <a:cubicBezTo>
                    <a:pt x="83234" y="1"/>
                    <a:pt x="82607" y="476"/>
                    <a:pt x="82717" y="1191"/>
                  </a:cubicBezTo>
                  <a:cubicBezTo>
                    <a:pt x="83836" y="8358"/>
                    <a:pt x="83197" y="15707"/>
                    <a:pt x="80960" y="22578"/>
                  </a:cubicBezTo>
                  <a:cubicBezTo>
                    <a:pt x="79818" y="26070"/>
                    <a:pt x="78266" y="29403"/>
                    <a:pt x="76349" y="32530"/>
                  </a:cubicBezTo>
                  <a:cubicBezTo>
                    <a:pt x="74454" y="35611"/>
                    <a:pt x="72081" y="38168"/>
                    <a:pt x="69821" y="40952"/>
                  </a:cubicBezTo>
                  <a:cubicBezTo>
                    <a:pt x="69655" y="41155"/>
                    <a:pt x="69490" y="41361"/>
                    <a:pt x="69329" y="41570"/>
                  </a:cubicBezTo>
                  <a:lnTo>
                    <a:pt x="69329" y="41570"/>
                  </a:lnTo>
                  <a:cubicBezTo>
                    <a:pt x="69155" y="41562"/>
                    <a:pt x="68980" y="41558"/>
                    <a:pt x="68805" y="41558"/>
                  </a:cubicBezTo>
                  <a:cubicBezTo>
                    <a:pt x="64922" y="41558"/>
                    <a:pt x="60736" y="43525"/>
                    <a:pt x="57495" y="45152"/>
                  </a:cubicBezTo>
                  <a:cubicBezTo>
                    <a:pt x="51104" y="48370"/>
                    <a:pt x="45170" y="52456"/>
                    <a:pt x="39874" y="57249"/>
                  </a:cubicBezTo>
                  <a:cubicBezTo>
                    <a:pt x="37135" y="59715"/>
                    <a:pt x="34556" y="62385"/>
                    <a:pt x="32182" y="65215"/>
                  </a:cubicBezTo>
                  <a:cubicBezTo>
                    <a:pt x="30694" y="67001"/>
                    <a:pt x="29264" y="69224"/>
                    <a:pt x="27424" y="70814"/>
                  </a:cubicBezTo>
                  <a:lnTo>
                    <a:pt x="27424" y="70814"/>
                  </a:lnTo>
                  <a:cubicBezTo>
                    <a:pt x="27154" y="69843"/>
                    <a:pt x="26759" y="68921"/>
                    <a:pt x="26179" y="68091"/>
                  </a:cubicBezTo>
                  <a:cubicBezTo>
                    <a:pt x="25123" y="66568"/>
                    <a:pt x="23240" y="65478"/>
                    <a:pt x="21367" y="65478"/>
                  </a:cubicBezTo>
                  <a:cubicBezTo>
                    <a:pt x="20770" y="65478"/>
                    <a:pt x="20173" y="65589"/>
                    <a:pt x="19605" y="65832"/>
                  </a:cubicBezTo>
                  <a:cubicBezTo>
                    <a:pt x="17323" y="66790"/>
                    <a:pt x="16661" y="69415"/>
                    <a:pt x="17619" y="71561"/>
                  </a:cubicBezTo>
                  <a:cubicBezTo>
                    <a:pt x="18560" y="73672"/>
                    <a:pt x="20581" y="74734"/>
                    <a:pt x="22761" y="74734"/>
                  </a:cubicBezTo>
                  <a:cubicBezTo>
                    <a:pt x="23174" y="74734"/>
                    <a:pt x="23592" y="74696"/>
                    <a:pt x="24011" y="74619"/>
                  </a:cubicBezTo>
                  <a:cubicBezTo>
                    <a:pt x="24740" y="74487"/>
                    <a:pt x="25417" y="74262"/>
                    <a:pt x="26052" y="73964"/>
                  </a:cubicBezTo>
                  <a:lnTo>
                    <a:pt x="26052" y="73964"/>
                  </a:lnTo>
                  <a:cubicBezTo>
                    <a:pt x="26168" y="75515"/>
                    <a:pt x="26117" y="77065"/>
                    <a:pt x="26133" y="78271"/>
                  </a:cubicBezTo>
                  <a:cubicBezTo>
                    <a:pt x="26270" y="86694"/>
                    <a:pt x="25494" y="95733"/>
                    <a:pt x="20861" y="103037"/>
                  </a:cubicBezTo>
                  <a:cubicBezTo>
                    <a:pt x="17042" y="109014"/>
                    <a:pt x="10525" y="113538"/>
                    <a:pt x="3368" y="113538"/>
                  </a:cubicBezTo>
                  <a:cubicBezTo>
                    <a:pt x="2654" y="113538"/>
                    <a:pt x="1933" y="113493"/>
                    <a:pt x="1208" y="113400"/>
                  </a:cubicBezTo>
                  <a:cubicBezTo>
                    <a:pt x="1159" y="113393"/>
                    <a:pt x="1112" y="113390"/>
                    <a:pt x="1067" y="113390"/>
                  </a:cubicBezTo>
                  <a:cubicBezTo>
                    <a:pt x="0" y="113390"/>
                    <a:pt x="47" y="115141"/>
                    <a:pt x="1208" y="115294"/>
                  </a:cubicBezTo>
                  <a:cubicBezTo>
                    <a:pt x="1972" y="115393"/>
                    <a:pt x="2733" y="115440"/>
                    <a:pt x="3489" y="115440"/>
                  </a:cubicBezTo>
                  <a:cubicBezTo>
                    <a:pt x="9220" y="115440"/>
                    <a:pt x="14665" y="112708"/>
                    <a:pt x="18738" y="108675"/>
                  </a:cubicBezTo>
                  <a:cubicBezTo>
                    <a:pt x="23919" y="103516"/>
                    <a:pt x="26476" y="96509"/>
                    <a:pt x="27457" y="89365"/>
                  </a:cubicBezTo>
                  <a:cubicBezTo>
                    <a:pt x="27982" y="85690"/>
                    <a:pt x="28096" y="81992"/>
                    <a:pt x="28028" y="78271"/>
                  </a:cubicBezTo>
                  <a:cubicBezTo>
                    <a:pt x="28004" y="76566"/>
                    <a:pt x="28047" y="74693"/>
                    <a:pt x="27824" y="72885"/>
                  </a:cubicBezTo>
                  <a:lnTo>
                    <a:pt x="27824" y="72885"/>
                  </a:lnTo>
                  <a:cubicBezTo>
                    <a:pt x="29402" y="71696"/>
                    <a:pt x="30709" y="70091"/>
                    <a:pt x="31954" y="68525"/>
                  </a:cubicBezTo>
                  <a:cubicBezTo>
                    <a:pt x="36747" y="62454"/>
                    <a:pt x="42339" y="57067"/>
                    <a:pt x="48685" y="52639"/>
                  </a:cubicBezTo>
                  <a:cubicBezTo>
                    <a:pt x="51789" y="50448"/>
                    <a:pt x="55076" y="48507"/>
                    <a:pt x="58454" y="46795"/>
                  </a:cubicBezTo>
                  <a:cubicBezTo>
                    <a:pt x="61325" y="45351"/>
                    <a:pt x="64704" y="43567"/>
                    <a:pt x="68060" y="43446"/>
                  </a:cubicBezTo>
                  <a:lnTo>
                    <a:pt x="68060" y="43446"/>
                  </a:lnTo>
                  <a:cubicBezTo>
                    <a:pt x="67156" y="45019"/>
                    <a:pt x="66589" y="46750"/>
                    <a:pt x="66808" y="48621"/>
                  </a:cubicBezTo>
                  <a:cubicBezTo>
                    <a:pt x="67059" y="50904"/>
                    <a:pt x="68429" y="53278"/>
                    <a:pt x="70757" y="53917"/>
                  </a:cubicBezTo>
                  <a:cubicBezTo>
                    <a:pt x="71144" y="54022"/>
                    <a:pt x="71527" y="54072"/>
                    <a:pt x="71901" y="54072"/>
                  </a:cubicBezTo>
                  <a:cubicBezTo>
                    <a:pt x="73799" y="54072"/>
                    <a:pt x="75472" y="52799"/>
                    <a:pt x="76349" y="51064"/>
                  </a:cubicBezTo>
                  <a:cubicBezTo>
                    <a:pt x="77536" y="48713"/>
                    <a:pt x="76988" y="46042"/>
                    <a:pt x="75185" y="44171"/>
                  </a:cubicBezTo>
                  <a:cubicBezTo>
                    <a:pt x="74044" y="42987"/>
                    <a:pt x="72757" y="42266"/>
                    <a:pt x="71390" y="41890"/>
                  </a:cubicBezTo>
                  <a:lnTo>
                    <a:pt x="71390" y="41890"/>
                  </a:lnTo>
                  <a:cubicBezTo>
                    <a:pt x="73251" y="39485"/>
                    <a:pt x="75493" y="37309"/>
                    <a:pt x="77171" y="34767"/>
                  </a:cubicBezTo>
                  <a:cubicBezTo>
                    <a:pt x="79339" y="31503"/>
                    <a:pt x="81097" y="27942"/>
                    <a:pt x="82398" y="24244"/>
                  </a:cubicBezTo>
                  <a:cubicBezTo>
                    <a:pt x="85068" y="16689"/>
                    <a:pt x="85776" y="8609"/>
                    <a:pt x="84566" y="688"/>
                  </a:cubicBezTo>
                  <a:cubicBezTo>
                    <a:pt x="84493" y="207"/>
                    <a:pt x="84158" y="1"/>
                    <a:pt x="8379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39"/>
            <p:cNvSpPr/>
            <p:nvPr/>
          </p:nvSpPr>
          <p:spPr>
            <a:xfrm>
              <a:off x="3828250" y="4498575"/>
              <a:ext cx="134125" cy="142700"/>
            </a:xfrm>
            <a:custGeom>
              <a:rect b="b" l="l" r="r" t="t"/>
              <a:pathLst>
                <a:path extrusionOk="0" h="5708" w="5365">
                  <a:moveTo>
                    <a:pt x="2648" y="1"/>
                  </a:moveTo>
                  <a:lnTo>
                    <a:pt x="0" y="1872"/>
                  </a:lnTo>
                  <a:lnTo>
                    <a:pt x="2694" y="5707"/>
                  </a:lnTo>
                  <a:lnTo>
                    <a:pt x="5364" y="3835"/>
                  </a:lnTo>
                  <a:lnTo>
                    <a:pt x="264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 name="Google Shape;229;p39"/>
            <p:cNvSpPr/>
            <p:nvPr/>
          </p:nvSpPr>
          <p:spPr>
            <a:xfrm>
              <a:off x="3877325" y="4594450"/>
              <a:ext cx="394325" cy="476850"/>
            </a:xfrm>
            <a:custGeom>
              <a:rect b="b" l="l" r="r" t="t"/>
              <a:pathLst>
                <a:path extrusionOk="0" h="19074" w="15773">
                  <a:moveTo>
                    <a:pt x="3401" y="0"/>
                  </a:moveTo>
                  <a:lnTo>
                    <a:pt x="731" y="1872"/>
                  </a:lnTo>
                  <a:cubicBezTo>
                    <a:pt x="731" y="1872"/>
                    <a:pt x="0" y="16800"/>
                    <a:pt x="14289" y="19060"/>
                  </a:cubicBezTo>
                  <a:cubicBezTo>
                    <a:pt x="14353" y="19069"/>
                    <a:pt x="14417" y="19074"/>
                    <a:pt x="14480" y="19074"/>
                  </a:cubicBezTo>
                  <a:cubicBezTo>
                    <a:pt x="15178" y="19074"/>
                    <a:pt x="15772" y="18514"/>
                    <a:pt x="15772" y="17781"/>
                  </a:cubicBezTo>
                  <a:cubicBezTo>
                    <a:pt x="15772" y="13901"/>
                    <a:pt x="14882" y="3264"/>
                    <a:pt x="3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39"/>
            <p:cNvSpPr/>
            <p:nvPr/>
          </p:nvSpPr>
          <p:spPr>
            <a:xfrm>
              <a:off x="3912225" y="4571125"/>
              <a:ext cx="388525" cy="525225"/>
            </a:xfrm>
            <a:custGeom>
              <a:rect b="b" l="l" r="r" t="t"/>
              <a:pathLst>
                <a:path extrusionOk="0" h="21009" w="15541">
                  <a:moveTo>
                    <a:pt x="1209" y="1"/>
                  </a:moveTo>
                  <a:cubicBezTo>
                    <a:pt x="298" y="1"/>
                    <a:pt x="1" y="1524"/>
                    <a:pt x="1024" y="1892"/>
                  </a:cubicBezTo>
                  <a:cubicBezTo>
                    <a:pt x="8693" y="4700"/>
                    <a:pt x="13623" y="11935"/>
                    <a:pt x="13578" y="20084"/>
                  </a:cubicBezTo>
                  <a:cubicBezTo>
                    <a:pt x="13566" y="20700"/>
                    <a:pt x="14040" y="21008"/>
                    <a:pt x="14516" y="21008"/>
                  </a:cubicBezTo>
                  <a:cubicBezTo>
                    <a:pt x="14993" y="21008"/>
                    <a:pt x="15472" y="20700"/>
                    <a:pt x="15472" y="20084"/>
                  </a:cubicBezTo>
                  <a:cubicBezTo>
                    <a:pt x="15541" y="11045"/>
                    <a:pt x="9994" y="3147"/>
                    <a:pt x="1549" y="66"/>
                  </a:cubicBezTo>
                  <a:cubicBezTo>
                    <a:pt x="1428" y="21"/>
                    <a:pt x="1314" y="1"/>
                    <a:pt x="120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39"/>
            <p:cNvSpPr/>
            <p:nvPr/>
          </p:nvSpPr>
          <p:spPr>
            <a:xfrm>
              <a:off x="3917275" y="4681975"/>
              <a:ext cx="130925" cy="244075"/>
            </a:xfrm>
            <a:custGeom>
              <a:rect b="b" l="l" r="r" t="t"/>
              <a:pathLst>
                <a:path extrusionOk="0" h="9763" w="5237">
                  <a:moveTo>
                    <a:pt x="744" y="0"/>
                  </a:moveTo>
                  <a:cubicBezTo>
                    <a:pt x="355" y="0"/>
                    <a:pt x="0" y="246"/>
                    <a:pt x="68" y="745"/>
                  </a:cubicBezTo>
                  <a:cubicBezTo>
                    <a:pt x="456" y="4009"/>
                    <a:pt x="1666" y="6908"/>
                    <a:pt x="3675" y="9487"/>
                  </a:cubicBezTo>
                  <a:cubicBezTo>
                    <a:pt x="3825" y="9681"/>
                    <a:pt x="4003" y="9762"/>
                    <a:pt x="4178" y="9762"/>
                  </a:cubicBezTo>
                  <a:cubicBezTo>
                    <a:pt x="4723" y="9762"/>
                    <a:pt x="5237" y="8979"/>
                    <a:pt x="4770" y="8391"/>
                  </a:cubicBezTo>
                  <a:cubicBezTo>
                    <a:pt x="3036" y="6155"/>
                    <a:pt x="1963" y="3552"/>
                    <a:pt x="1621" y="745"/>
                  </a:cubicBezTo>
                  <a:cubicBezTo>
                    <a:pt x="1563" y="251"/>
                    <a:pt x="1136" y="0"/>
                    <a:pt x="74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39"/>
            <p:cNvSpPr/>
            <p:nvPr/>
          </p:nvSpPr>
          <p:spPr>
            <a:xfrm>
              <a:off x="4031375" y="4920275"/>
              <a:ext cx="50250" cy="38825"/>
            </a:xfrm>
            <a:custGeom>
              <a:rect b="b" l="l" r="r" t="t"/>
              <a:pathLst>
                <a:path extrusionOk="0" h="1553" w="2010">
                  <a:moveTo>
                    <a:pt x="1005" y="1"/>
                  </a:moveTo>
                  <a:cubicBezTo>
                    <a:pt x="1" y="1"/>
                    <a:pt x="1" y="1553"/>
                    <a:pt x="1005" y="1553"/>
                  </a:cubicBezTo>
                  <a:cubicBezTo>
                    <a:pt x="2010" y="1553"/>
                    <a:pt x="2010" y="1"/>
                    <a:pt x="100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39"/>
            <p:cNvSpPr/>
            <p:nvPr/>
          </p:nvSpPr>
          <p:spPr>
            <a:xfrm>
              <a:off x="4191175" y="3900000"/>
              <a:ext cx="134125" cy="107300"/>
            </a:xfrm>
            <a:custGeom>
              <a:rect b="b" l="l" r="r" t="t"/>
              <a:pathLst>
                <a:path extrusionOk="0" h="4292" w="5365">
                  <a:moveTo>
                    <a:pt x="776" y="0"/>
                  </a:moveTo>
                  <a:lnTo>
                    <a:pt x="0" y="3150"/>
                  </a:lnTo>
                  <a:lnTo>
                    <a:pt x="4565" y="4291"/>
                  </a:lnTo>
                  <a:lnTo>
                    <a:pt x="5364" y="1141"/>
                  </a:lnTo>
                  <a:lnTo>
                    <a:pt x="77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39"/>
            <p:cNvSpPr/>
            <p:nvPr/>
          </p:nvSpPr>
          <p:spPr>
            <a:xfrm>
              <a:off x="4305300" y="3885550"/>
              <a:ext cx="557525" cy="289075"/>
            </a:xfrm>
            <a:custGeom>
              <a:rect b="b" l="l" r="r" t="t"/>
              <a:pathLst>
                <a:path extrusionOk="0" h="11563" w="22301">
                  <a:moveTo>
                    <a:pt x="8059" y="0"/>
                  </a:moveTo>
                  <a:cubicBezTo>
                    <a:pt x="5842" y="0"/>
                    <a:pt x="3413" y="492"/>
                    <a:pt x="799" y="1719"/>
                  </a:cubicBezTo>
                  <a:lnTo>
                    <a:pt x="0" y="4869"/>
                  </a:lnTo>
                  <a:cubicBezTo>
                    <a:pt x="0" y="4869"/>
                    <a:pt x="5251" y="11562"/>
                    <a:pt x="13104" y="11562"/>
                  </a:cubicBezTo>
                  <a:cubicBezTo>
                    <a:pt x="15658" y="11562"/>
                    <a:pt x="18488" y="10854"/>
                    <a:pt x="21502" y="8978"/>
                  </a:cubicBezTo>
                  <a:cubicBezTo>
                    <a:pt x="22164" y="8544"/>
                    <a:pt x="22300" y="7631"/>
                    <a:pt x="21775" y="7038"/>
                  </a:cubicBezTo>
                  <a:cubicBezTo>
                    <a:pt x="19855" y="4823"/>
                    <a:pt x="14998" y="0"/>
                    <a:pt x="80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39"/>
            <p:cNvSpPr/>
            <p:nvPr/>
          </p:nvSpPr>
          <p:spPr>
            <a:xfrm>
              <a:off x="4269975" y="3890675"/>
              <a:ext cx="621225" cy="241375"/>
            </a:xfrm>
            <a:custGeom>
              <a:rect b="b" l="l" r="r" t="t"/>
              <a:pathLst>
                <a:path extrusionOk="0" h="9655" w="24849">
                  <a:moveTo>
                    <a:pt x="8675" y="0"/>
                  </a:moveTo>
                  <a:cubicBezTo>
                    <a:pt x="6110" y="0"/>
                    <a:pt x="3499" y="516"/>
                    <a:pt x="979" y="1583"/>
                  </a:cubicBezTo>
                  <a:cubicBezTo>
                    <a:pt x="1" y="2002"/>
                    <a:pt x="612" y="3313"/>
                    <a:pt x="1530" y="3313"/>
                  </a:cubicBezTo>
                  <a:cubicBezTo>
                    <a:pt x="1661" y="3313"/>
                    <a:pt x="1798" y="3286"/>
                    <a:pt x="1938" y="3226"/>
                  </a:cubicBezTo>
                  <a:cubicBezTo>
                    <a:pt x="4113" y="2305"/>
                    <a:pt x="6386" y="1863"/>
                    <a:pt x="8630" y="1863"/>
                  </a:cubicBezTo>
                  <a:cubicBezTo>
                    <a:pt x="14111" y="1863"/>
                    <a:pt x="19422" y="4500"/>
                    <a:pt x="22709" y="9229"/>
                  </a:cubicBezTo>
                  <a:cubicBezTo>
                    <a:pt x="22921" y="9530"/>
                    <a:pt x="23217" y="9655"/>
                    <a:pt x="23509" y="9655"/>
                  </a:cubicBezTo>
                  <a:cubicBezTo>
                    <a:pt x="24191" y="9655"/>
                    <a:pt x="24848" y="8974"/>
                    <a:pt x="24353" y="8271"/>
                  </a:cubicBezTo>
                  <a:cubicBezTo>
                    <a:pt x="20624" y="2919"/>
                    <a:pt x="14780" y="0"/>
                    <a:pt x="867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39"/>
            <p:cNvSpPr/>
            <p:nvPr/>
          </p:nvSpPr>
          <p:spPr>
            <a:xfrm>
              <a:off x="4348075" y="4005000"/>
              <a:ext cx="254850" cy="137925"/>
            </a:xfrm>
            <a:custGeom>
              <a:rect b="b" l="l" r="r" t="t"/>
              <a:pathLst>
                <a:path extrusionOk="0" h="5517" w="10194">
                  <a:moveTo>
                    <a:pt x="1172" y="1"/>
                  </a:moveTo>
                  <a:cubicBezTo>
                    <a:pt x="547" y="1"/>
                    <a:pt x="0" y="788"/>
                    <a:pt x="572" y="1324"/>
                  </a:cubicBezTo>
                  <a:cubicBezTo>
                    <a:pt x="2946" y="3447"/>
                    <a:pt x="5730" y="4885"/>
                    <a:pt x="8857" y="5501"/>
                  </a:cubicBezTo>
                  <a:cubicBezTo>
                    <a:pt x="8913" y="5511"/>
                    <a:pt x="8967" y="5516"/>
                    <a:pt x="9019" y="5516"/>
                  </a:cubicBezTo>
                  <a:cubicBezTo>
                    <a:pt x="9881" y="5516"/>
                    <a:pt x="10194" y="4167"/>
                    <a:pt x="9268" y="3994"/>
                  </a:cubicBezTo>
                  <a:cubicBezTo>
                    <a:pt x="6392" y="3424"/>
                    <a:pt x="3859" y="2168"/>
                    <a:pt x="1690" y="205"/>
                  </a:cubicBezTo>
                  <a:cubicBezTo>
                    <a:pt x="1526" y="61"/>
                    <a:pt x="1346" y="1"/>
                    <a:pt x="1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39"/>
            <p:cNvSpPr/>
            <p:nvPr/>
          </p:nvSpPr>
          <p:spPr>
            <a:xfrm>
              <a:off x="4596875" y="4107700"/>
              <a:ext cx="50825" cy="38825"/>
            </a:xfrm>
            <a:custGeom>
              <a:rect b="b" l="l" r="r" t="t"/>
              <a:pathLst>
                <a:path extrusionOk="0" h="1553" w="2033">
                  <a:moveTo>
                    <a:pt x="1028" y="0"/>
                  </a:moveTo>
                  <a:cubicBezTo>
                    <a:pt x="1" y="0"/>
                    <a:pt x="1" y="1553"/>
                    <a:pt x="1028" y="1553"/>
                  </a:cubicBezTo>
                  <a:cubicBezTo>
                    <a:pt x="2032" y="1553"/>
                    <a:pt x="2032" y="0"/>
                    <a:pt x="1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39"/>
            <p:cNvSpPr/>
            <p:nvPr/>
          </p:nvSpPr>
          <p:spPr>
            <a:xfrm>
              <a:off x="4757800" y="2957300"/>
              <a:ext cx="135275" cy="143250"/>
            </a:xfrm>
            <a:custGeom>
              <a:rect b="b" l="l" r="r" t="t"/>
              <a:pathLst>
                <a:path extrusionOk="0" h="5730" w="5411">
                  <a:moveTo>
                    <a:pt x="2603" y="1"/>
                  </a:moveTo>
                  <a:lnTo>
                    <a:pt x="1" y="1941"/>
                  </a:lnTo>
                  <a:lnTo>
                    <a:pt x="2785" y="5730"/>
                  </a:lnTo>
                  <a:lnTo>
                    <a:pt x="5410" y="3790"/>
                  </a:lnTo>
                  <a:lnTo>
                    <a:pt x="260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39"/>
            <p:cNvSpPr/>
            <p:nvPr/>
          </p:nvSpPr>
          <p:spPr>
            <a:xfrm>
              <a:off x="4817150" y="3052025"/>
              <a:ext cx="396000" cy="470000"/>
            </a:xfrm>
            <a:custGeom>
              <a:rect b="b" l="l" r="r" t="t"/>
              <a:pathLst>
                <a:path extrusionOk="0" h="18800" w="15840">
                  <a:moveTo>
                    <a:pt x="3036" y="1"/>
                  </a:moveTo>
                  <a:lnTo>
                    <a:pt x="411" y="1941"/>
                  </a:lnTo>
                  <a:cubicBezTo>
                    <a:pt x="411" y="1941"/>
                    <a:pt x="0" y="16869"/>
                    <a:pt x="14358" y="18786"/>
                  </a:cubicBezTo>
                  <a:cubicBezTo>
                    <a:pt x="14420" y="18795"/>
                    <a:pt x="14482" y="18800"/>
                    <a:pt x="14543" y="18800"/>
                  </a:cubicBezTo>
                  <a:cubicBezTo>
                    <a:pt x="15243" y="18800"/>
                    <a:pt x="15839" y="18219"/>
                    <a:pt x="15818" y="17485"/>
                  </a:cubicBezTo>
                  <a:cubicBezTo>
                    <a:pt x="15704" y="13605"/>
                    <a:pt x="14586" y="2991"/>
                    <a:pt x="30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39"/>
            <p:cNvSpPr/>
            <p:nvPr/>
          </p:nvSpPr>
          <p:spPr>
            <a:xfrm>
              <a:off x="4832650" y="3035700"/>
              <a:ext cx="407925" cy="514950"/>
            </a:xfrm>
            <a:custGeom>
              <a:rect b="b" l="l" r="r" t="t"/>
              <a:pathLst>
                <a:path extrusionOk="0" h="20598" w="16317">
                  <a:moveTo>
                    <a:pt x="1324" y="0"/>
                  </a:moveTo>
                  <a:cubicBezTo>
                    <a:pt x="338" y="0"/>
                    <a:pt x="0" y="1569"/>
                    <a:pt x="1092" y="1863"/>
                  </a:cubicBezTo>
                  <a:cubicBezTo>
                    <a:pt x="9150" y="4009"/>
                    <a:pt x="14354" y="11382"/>
                    <a:pt x="13783" y="19690"/>
                  </a:cubicBezTo>
                  <a:cubicBezTo>
                    <a:pt x="13738" y="20295"/>
                    <a:pt x="14188" y="20597"/>
                    <a:pt x="14662" y="20597"/>
                  </a:cubicBezTo>
                  <a:cubicBezTo>
                    <a:pt x="15136" y="20597"/>
                    <a:pt x="15632" y="20295"/>
                    <a:pt x="15678" y="19690"/>
                  </a:cubicBezTo>
                  <a:cubicBezTo>
                    <a:pt x="16317" y="10560"/>
                    <a:pt x="10428" y="2366"/>
                    <a:pt x="1594" y="37"/>
                  </a:cubicBezTo>
                  <a:cubicBezTo>
                    <a:pt x="1500" y="12"/>
                    <a:pt x="1409"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39"/>
            <p:cNvSpPr/>
            <p:nvPr/>
          </p:nvSpPr>
          <p:spPr>
            <a:xfrm>
              <a:off x="4850475" y="3139025"/>
              <a:ext cx="135925" cy="243125"/>
            </a:xfrm>
            <a:custGeom>
              <a:rect b="b" l="l" r="r" t="t"/>
              <a:pathLst>
                <a:path extrusionOk="0" h="9725" w="5437">
                  <a:moveTo>
                    <a:pt x="965" y="0"/>
                  </a:moveTo>
                  <a:cubicBezTo>
                    <a:pt x="514" y="0"/>
                    <a:pt x="0" y="390"/>
                    <a:pt x="83" y="995"/>
                  </a:cubicBezTo>
                  <a:cubicBezTo>
                    <a:pt x="539" y="4144"/>
                    <a:pt x="1840" y="6975"/>
                    <a:pt x="3849" y="9463"/>
                  </a:cubicBezTo>
                  <a:cubicBezTo>
                    <a:pt x="4001" y="9648"/>
                    <a:pt x="4179" y="9725"/>
                    <a:pt x="4354" y="9725"/>
                  </a:cubicBezTo>
                  <a:cubicBezTo>
                    <a:pt x="4913" y="9725"/>
                    <a:pt x="5437" y="8935"/>
                    <a:pt x="4967" y="8344"/>
                  </a:cubicBezTo>
                  <a:cubicBezTo>
                    <a:pt x="3118" y="6085"/>
                    <a:pt x="2000" y="3460"/>
                    <a:pt x="1589" y="561"/>
                  </a:cubicBezTo>
                  <a:cubicBezTo>
                    <a:pt x="1535" y="170"/>
                    <a:pt x="1263" y="0"/>
                    <a:pt x="96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39"/>
            <p:cNvSpPr/>
            <p:nvPr/>
          </p:nvSpPr>
          <p:spPr>
            <a:xfrm>
              <a:off x="4970075" y="3375000"/>
              <a:ext cx="50250" cy="39400"/>
            </a:xfrm>
            <a:custGeom>
              <a:rect b="b" l="l" r="r" t="t"/>
              <a:pathLst>
                <a:path extrusionOk="0" h="1576" w="2010">
                  <a:moveTo>
                    <a:pt x="1005" y="1"/>
                  </a:moveTo>
                  <a:cubicBezTo>
                    <a:pt x="1" y="1"/>
                    <a:pt x="1" y="1576"/>
                    <a:pt x="1005" y="1576"/>
                  </a:cubicBezTo>
                  <a:cubicBezTo>
                    <a:pt x="2009" y="1576"/>
                    <a:pt x="2009" y="1"/>
                    <a:pt x="1005"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3" name="Google Shape;243;p39"/>
          <p:cNvGrpSpPr/>
          <p:nvPr/>
        </p:nvGrpSpPr>
        <p:grpSpPr>
          <a:xfrm rot="-10213102">
            <a:off x="7052312" y="2638539"/>
            <a:ext cx="2144482" cy="3370103"/>
            <a:chOff x="3524150" y="1726375"/>
            <a:chExt cx="2144400" cy="3369975"/>
          </a:xfrm>
        </p:grpSpPr>
        <p:sp>
          <p:nvSpPr>
            <p:cNvPr id="244" name="Google Shape;244;p39"/>
            <p:cNvSpPr/>
            <p:nvPr/>
          </p:nvSpPr>
          <p:spPr>
            <a:xfrm>
              <a:off x="3524150" y="1726375"/>
              <a:ext cx="2144400" cy="2886025"/>
            </a:xfrm>
            <a:custGeom>
              <a:rect b="b" l="l" r="r" t="t"/>
              <a:pathLst>
                <a:path extrusionOk="0" h="115441" w="85776">
                  <a:moveTo>
                    <a:pt x="70166" y="43609"/>
                  </a:moveTo>
                  <a:cubicBezTo>
                    <a:pt x="70188" y="43614"/>
                    <a:pt x="70210" y="43618"/>
                    <a:pt x="70232" y="43623"/>
                  </a:cubicBezTo>
                  <a:cubicBezTo>
                    <a:pt x="71989" y="43988"/>
                    <a:pt x="73747" y="44969"/>
                    <a:pt x="74637" y="46590"/>
                  </a:cubicBezTo>
                  <a:cubicBezTo>
                    <a:pt x="75573" y="48348"/>
                    <a:pt x="75002" y="50836"/>
                    <a:pt x="73199" y="51840"/>
                  </a:cubicBezTo>
                  <a:cubicBezTo>
                    <a:pt x="72780" y="52068"/>
                    <a:pt x="72365" y="52169"/>
                    <a:pt x="71966" y="52169"/>
                  </a:cubicBezTo>
                  <a:cubicBezTo>
                    <a:pt x="70649" y="52169"/>
                    <a:pt x="69513" y="51065"/>
                    <a:pt x="69022" y="49786"/>
                  </a:cubicBezTo>
                  <a:cubicBezTo>
                    <a:pt x="68269" y="47891"/>
                    <a:pt x="68771" y="45974"/>
                    <a:pt x="69752" y="44285"/>
                  </a:cubicBezTo>
                  <a:cubicBezTo>
                    <a:pt x="69885" y="44057"/>
                    <a:pt x="70024" y="43832"/>
                    <a:pt x="70166" y="43609"/>
                  </a:cubicBezTo>
                  <a:close/>
                  <a:moveTo>
                    <a:pt x="21493" y="67423"/>
                  </a:moveTo>
                  <a:cubicBezTo>
                    <a:pt x="21820" y="67423"/>
                    <a:pt x="22161" y="67476"/>
                    <a:pt x="22504" y="67589"/>
                  </a:cubicBezTo>
                  <a:cubicBezTo>
                    <a:pt x="24471" y="68230"/>
                    <a:pt x="25373" y="69967"/>
                    <a:pt x="25786" y="71969"/>
                  </a:cubicBezTo>
                  <a:lnTo>
                    <a:pt x="25786" y="71969"/>
                  </a:lnTo>
                  <a:cubicBezTo>
                    <a:pt x="25247" y="72265"/>
                    <a:pt x="24673" y="72500"/>
                    <a:pt x="24056" y="72656"/>
                  </a:cubicBezTo>
                  <a:cubicBezTo>
                    <a:pt x="23630" y="72766"/>
                    <a:pt x="23189" y="72823"/>
                    <a:pt x="22753" y="72823"/>
                  </a:cubicBezTo>
                  <a:cubicBezTo>
                    <a:pt x="21272" y="72823"/>
                    <a:pt x="19850" y="72164"/>
                    <a:pt x="19286" y="70648"/>
                  </a:cubicBezTo>
                  <a:cubicBezTo>
                    <a:pt x="18581" y="68781"/>
                    <a:pt x="19848" y="67423"/>
                    <a:pt x="21493" y="67423"/>
                  </a:cubicBezTo>
                  <a:close/>
                  <a:moveTo>
                    <a:pt x="83791" y="1"/>
                  </a:moveTo>
                  <a:cubicBezTo>
                    <a:pt x="83234" y="1"/>
                    <a:pt x="82607" y="476"/>
                    <a:pt x="82717" y="1191"/>
                  </a:cubicBezTo>
                  <a:cubicBezTo>
                    <a:pt x="83836" y="8358"/>
                    <a:pt x="83197" y="15707"/>
                    <a:pt x="80960" y="22578"/>
                  </a:cubicBezTo>
                  <a:cubicBezTo>
                    <a:pt x="79818" y="26070"/>
                    <a:pt x="78266" y="29403"/>
                    <a:pt x="76349" y="32530"/>
                  </a:cubicBezTo>
                  <a:cubicBezTo>
                    <a:pt x="74454" y="35611"/>
                    <a:pt x="72081" y="38168"/>
                    <a:pt x="69821" y="40952"/>
                  </a:cubicBezTo>
                  <a:cubicBezTo>
                    <a:pt x="69655" y="41155"/>
                    <a:pt x="69490" y="41361"/>
                    <a:pt x="69329" y="41570"/>
                  </a:cubicBezTo>
                  <a:lnTo>
                    <a:pt x="69329" y="41570"/>
                  </a:lnTo>
                  <a:cubicBezTo>
                    <a:pt x="69155" y="41562"/>
                    <a:pt x="68980" y="41558"/>
                    <a:pt x="68805" y="41558"/>
                  </a:cubicBezTo>
                  <a:cubicBezTo>
                    <a:pt x="64922" y="41558"/>
                    <a:pt x="60736" y="43525"/>
                    <a:pt x="57495" y="45152"/>
                  </a:cubicBezTo>
                  <a:cubicBezTo>
                    <a:pt x="51104" y="48370"/>
                    <a:pt x="45170" y="52456"/>
                    <a:pt x="39874" y="57249"/>
                  </a:cubicBezTo>
                  <a:cubicBezTo>
                    <a:pt x="37135" y="59715"/>
                    <a:pt x="34556" y="62385"/>
                    <a:pt x="32182" y="65215"/>
                  </a:cubicBezTo>
                  <a:cubicBezTo>
                    <a:pt x="30694" y="67001"/>
                    <a:pt x="29264" y="69224"/>
                    <a:pt x="27424" y="70814"/>
                  </a:cubicBezTo>
                  <a:lnTo>
                    <a:pt x="27424" y="70814"/>
                  </a:lnTo>
                  <a:cubicBezTo>
                    <a:pt x="27154" y="69843"/>
                    <a:pt x="26759" y="68921"/>
                    <a:pt x="26179" y="68091"/>
                  </a:cubicBezTo>
                  <a:cubicBezTo>
                    <a:pt x="25123" y="66568"/>
                    <a:pt x="23240" y="65478"/>
                    <a:pt x="21367" y="65478"/>
                  </a:cubicBezTo>
                  <a:cubicBezTo>
                    <a:pt x="20770" y="65478"/>
                    <a:pt x="20173" y="65589"/>
                    <a:pt x="19605" y="65832"/>
                  </a:cubicBezTo>
                  <a:cubicBezTo>
                    <a:pt x="17323" y="66790"/>
                    <a:pt x="16661" y="69415"/>
                    <a:pt x="17619" y="71561"/>
                  </a:cubicBezTo>
                  <a:cubicBezTo>
                    <a:pt x="18560" y="73672"/>
                    <a:pt x="20581" y="74734"/>
                    <a:pt x="22761" y="74734"/>
                  </a:cubicBezTo>
                  <a:cubicBezTo>
                    <a:pt x="23174" y="74734"/>
                    <a:pt x="23592" y="74696"/>
                    <a:pt x="24011" y="74619"/>
                  </a:cubicBezTo>
                  <a:cubicBezTo>
                    <a:pt x="24740" y="74487"/>
                    <a:pt x="25417" y="74262"/>
                    <a:pt x="26052" y="73964"/>
                  </a:cubicBezTo>
                  <a:lnTo>
                    <a:pt x="26052" y="73964"/>
                  </a:lnTo>
                  <a:cubicBezTo>
                    <a:pt x="26168" y="75515"/>
                    <a:pt x="26117" y="77065"/>
                    <a:pt x="26133" y="78271"/>
                  </a:cubicBezTo>
                  <a:cubicBezTo>
                    <a:pt x="26270" y="86694"/>
                    <a:pt x="25494" y="95733"/>
                    <a:pt x="20861" y="103037"/>
                  </a:cubicBezTo>
                  <a:cubicBezTo>
                    <a:pt x="17042" y="109014"/>
                    <a:pt x="10525" y="113538"/>
                    <a:pt x="3368" y="113538"/>
                  </a:cubicBezTo>
                  <a:cubicBezTo>
                    <a:pt x="2654" y="113538"/>
                    <a:pt x="1933" y="113493"/>
                    <a:pt x="1208" y="113400"/>
                  </a:cubicBezTo>
                  <a:cubicBezTo>
                    <a:pt x="1159" y="113393"/>
                    <a:pt x="1112" y="113390"/>
                    <a:pt x="1067" y="113390"/>
                  </a:cubicBezTo>
                  <a:cubicBezTo>
                    <a:pt x="0" y="113390"/>
                    <a:pt x="47" y="115141"/>
                    <a:pt x="1208" y="115294"/>
                  </a:cubicBezTo>
                  <a:cubicBezTo>
                    <a:pt x="1972" y="115393"/>
                    <a:pt x="2733" y="115440"/>
                    <a:pt x="3489" y="115440"/>
                  </a:cubicBezTo>
                  <a:cubicBezTo>
                    <a:pt x="9220" y="115440"/>
                    <a:pt x="14665" y="112708"/>
                    <a:pt x="18738" y="108675"/>
                  </a:cubicBezTo>
                  <a:cubicBezTo>
                    <a:pt x="23919" y="103516"/>
                    <a:pt x="26476" y="96509"/>
                    <a:pt x="27457" y="89365"/>
                  </a:cubicBezTo>
                  <a:cubicBezTo>
                    <a:pt x="27982" y="85690"/>
                    <a:pt x="28096" y="81992"/>
                    <a:pt x="28028" y="78271"/>
                  </a:cubicBezTo>
                  <a:cubicBezTo>
                    <a:pt x="28004" y="76566"/>
                    <a:pt x="28047" y="74693"/>
                    <a:pt x="27824" y="72885"/>
                  </a:cubicBezTo>
                  <a:lnTo>
                    <a:pt x="27824" y="72885"/>
                  </a:lnTo>
                  <a:cubicBezTo>
                    <a:pt x="29402" y="71696"/>
                    <a:pt x="30709" y="70091"/>
                    <a:pt x="31954" y="68525"/>
                  </a:cubicBezTo>
                  <a:cubicBezTo>
                    <a:pt x="36747" y="62454"/>
                    <a:pt x="42339" y="57067"/>
                    <a:pt x="48685" y="52639"/>
                  </a:cubicBezTo>
                  <a:cubicBezTo>
                    <a:pt x="51789" y="50448"/>
                    <a:pt x="55076" y="48507"/>
                    <a:pt x="58454" y="46795"/>
                  </a:cubicBezTo>
                  <a:cubicBezTo>
                    <a:pt x="61325" y="45351"/>
                    <a:pt x="64704" y="43567"/>
                    <a:pt x="68060" y="43446"/>
                  </a:cubicBezTo>
                  <a:lnTo>
                    <a:pt x="68060" y="43446"/>
                  </a:lnTo>
                  <a:cubicBezTo>
                    <a:pt x="67156" y="45019"/>
                    <a:pt x="66589" y="46750"/>
                    <a:pt x="66808" y="48621"/>
                  </a:cubicBezTo>
                  <a:cubicBezTo>
                    <a:pt x="67059" y="50904"/>
                    <a:pt x="68429" y="53278"/>
                    <a:pt x="70757" y="53917"/>
                  </a:cubicBezTo>
                  <a:cubicBezTo>
                    <a:pt x="71144" y="54022"/>
                    <a:pt x="71527" y="54072"/>
                    <a:pt x="71901" y="54072"/>
                  </a:cubicBezTo>
                  <a:cubicBezTo>
                    <a:pt x="73799" y="54072"/>
                    <a:pt x="75472" y="52799"/>
                    <a:pt x="76349" y="51064"/>
                  </a:cubicBezTo>
                  <a:cubicBezTo>
                    <a:pt x="77536" y="48713"/>
                    <a:pt x="76988" y="46042"/>
                    <a:pt x="75185" y="44171"/>
                  </a:cubicBezTo>
                  <a:cubicBezTo>
                    <a:pt x="74044" y="42987"/>
                    <a:pt x="72757" y="42266"/>
                    <a:pt x="71390" y="41890"/>
                  </a:cubicBezTo>
                  <a:lnTo>
                    <a:pt x="71390" y="41890"/>
                  </a:lnTo>
                  <a:cubicBezTo>
                    <a:pt x="73251" y="39485"/>
                    <a:pt x="75493" y="37309"/>
                    <a:pt x="77171" y="34767"/>
                  </a:cubicBezTo>
                  <a:cubicBezTo>
                    <a:pt x="79339" y="31503"/>
                    <a:pt x="81097" y="27942"/>
                    <a:pt x="82398" y="24244"/>
                  </a:cubicBezTo>
                  <a:cubicBezTo>
                    <a:pt x="85068" y="16689"/>
                    <a:pt x="85776" y="8609"/>
                    <a:pt x="84566" y="688"/>
                  </a:cubicBezTo>
                  <a:cubicBezTo>
                    <a:pt x="84493" y="207"/>
                    <a:pt x="84158" y="1"/>
                    <a:pt x="8379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39"/>
            <p:cNvSpPr/>
            <p:nvPr/>
          </p:nvSpPr>
          <p:spPr>
            <a:xfrm>
              <a:off x="3828250" y="4498575"/>
              <a:ext cx="134125" cy="142700"/>
            </a:xfrm>
            <a:custGeom>
              <a:rect b="b" l="l" r="r" t="t"/>
              <a:pathLst>
                <a:path extrusionOk="0" h="5708" w="5365">
                  <a:moveTo>
                    <a:pt x="2648" y="1"/>
                  </a:moveTo>
                  <a:lnTo>
                    <a:pt x="0" y="1872"/>
                  </a:lnTo>
                  <a:lnTo>
                    <a:pt x="2694" y="5707"/>
                  </a:lnTo>
                  <a:lnTo>
                    <a:pt x="5364" y="3835"/>
                  </a:lnTo>
                  <a:lnTo>
                    <a:pt x="264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39"/>
            <p:cNvSpPr/>
            <p:nvPr/>
          </p:nvSpPr>
          <p:spPr>
            <a:xfrm>
              <a:off x="3877325" y="4594450"/>
              <a:ext cx="394325" cy="476850"/>
            </a:xfrm>
            <a:custGeom>
              <a:rect b="b" l="l" r="r" t="t"/>
              <a:pathLst>
                <a:path extrusionOk="0" h="19074" w="15773">
                  <a:moveTo>
                    <a:pt x="3401" y="0"/>
                  </a:moveTo>
                  <a:lnTo>
                    <a:pt x="731" y="1872"/>
                  </a:lnTo>
                  <a:cubicBezTo>
                    <a:pt x="731" y="1872"/>
                    <a:pt x="0" y="16800"/>
                    <a:pt x="14289" y="19060"/>
                  </a:cubicBezTo>
                  <a:cubicBezTo>
                    <a:pt x="14353" y="19069"/>
                    <a:pt x="14417" y="19074"/>
                    <a:pt x="14480" y="19074"/>
                  </a:cubicBezTo>
                  <a:cubicBezTo>
                    <a:pt x="15178" y="19074"/>
                    <a:pt x="15772" y="18514"/>
                    <a:pt x="15772" y="17781"/>
                  </a:cubicBezTo>
                  <a:cubicBezTo>
                    <a:pt x="15772" y="13901"/>
                    <a:pt x="14882" y="3264"/>
                    <a:pt x="340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39"/>
            <p:cNvSpPr/>
            <p:nvPr/>
          </p:nvSpPr>
          <p:spPr>
            <a:xfrm>
              <a:off x="3912225" y="4571125"/>
              <a:ext cx="388525" cy="525225"/>
            </a:xfrm>
            <a:custGeom>
              <a:rect b="b" l="l" r="r" t="t"/>
              <a:pathLst>
                <a:path extrusionOk="0" h="21009" w="15541">
                  <a:moveTo>
                    <a:pt x="1209" y="1"/>
                  </a:moveTo>
                  <a:cubicBezTo>
                    <a:pt x="298" y="1"/>
                    <a:pt x="1" y="1524"/>
                    <a:pt x="1024" y="1892"/>
                  </a:cubicBezTo>
                  <a:cubicBezTo>
                    <a:pt x="8693" y="4700"/>
                    <a:pt x="13623" y="11935"/>
                    <a:pt x="13578" y="20084"/>
                  </a:cubicBezTo>
                  <a:cubicBezTo>
                    <a:pt x="13566" y="20700"/>
                    <a:pt x="14040" y="21008"/>
                    <a:pt x="14516" y="21008"/>
                  </a:cubicBezTo>
                  <a:cubicBezTo>
                    <a:pt x="14993" y="21008"/>
                    <a:pt x="15472" y="20700"/>
                    <a:pt x="15472" y="20084"/>
                  </a:cubicBezTo>
                  <a:cubicBezTo>
                    <a:pt x="15541" y="11045"/>
                    <a:pt x="9994" y="3147"/>
                    <a:pt x="1549" y="66"/>
                  </a:cubicBezTo>
                  <a:cubicBezTo>
                    <a:pt x="1428" y="21"/>
                    <a:pt x="1314" y="1"/>
                    <a:pt x="1209"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39"/>
            <p:cNvSpPr/>
            <p:nvPr/>
          </p:nvSpPr>
          <p:spPr>
            <a:xfrm>
              <a:off x="3917275" y="4681975"/>
              <a:ext cx="130925" cy="244075"/>
            </a:xfrm>
            <a:custGeom>
              <a:rect b="b" l="l" r="r" t="t"/>
              <a:pathLst>
                <a:path extrusionOk="0" h="9763" w="5237">
                  <a:moveTo>
                    <a:pt x="744" y="0"/>
                  </a:moveTo>
                  <a:cubicBezTo>
                    <a:pt x="355" y="0"/>
                    <a:pt x="0" y="246"/>
                    <a:pt x="68" y="745"/>
                  </a:cubicBezTo>
                  <a:cubicBezTo>
                    <a:pt x="456" y="4009"/>
                    <a:pt x="1666" y="6908"/>
                    <a:pt x="3675" y="9487"/>
                  </a:cubicBezTo>
                  <a:cubicBezTo>
                    <a:pt x="3825" y="9681"/>
                    <a:pt x="4003" y="9762"/>
                    <a:pt x="4178" y="9762"/>
                  </a:cubicBezTo>
                  <a:cubicBezTo>
                    <a:pt x="4723" y="9762"/>
                    <a:pt x="5237" y="8979"/>
                    <a:pt x="4770" y="8391"/>
                  </a:cubicBezTo>
                  <a:cubicBezTo>
                    <a:pt x="3036" y="6155"/>
                    <a:pt x="1963" y="3552"/>
                    <a:pt x="1621" y="745"/>
                  </a:cubicBezTo>
                  <a:cubicBezTo>
                    <a:pt x="1563" y="251"/>
                    <a:pt x="1136" y="0"/>
                    <a:pt x="744"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39"/>
            <p:cNvSpPr/>
            <p:nvPr/>
          </p:nvSpPr>
          <p:spPr>
            <a:xfrm>
              <a:off x="4031375" y="4920275"/>
              <a:ext cx="50250" cy="38825"/>
            </a:xfrm>
            <a:custGeom>
              <a:rect b="b" l="l" r="r" t="t"/>
              <a:pathLst>
                <a:path extrusionOk="0" h="1553" w="2010">
                  <a:moveTo>
                    <a:pt x="1005" y="1"/>
                  </a:moveTo>
                  <a:cubicBezTo>
                    <a:pt x="1" y="1"/>
                    <a:pt x="1" y="1553"/>
                    <a:pt x="1005" y="1553"/>
                  </a:cubicBezTo>
                  <a:cubicBezTo>
                    <a:pt x="2010" y="1553"/>
                    <a:pt x="2010" y="1"/>
                    <a:pt x="100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39"/>
            <p:cNvSpPr/>
            <p:nvPr/>
          </p:nvSpPr>
          <p:spPr>
            <a:xfrm>
              <a:off x="4191175" y="3900000"/>
              <a:ext cx="134125" cy="107300"/>
            </a:xfrm>
            <a:custGeom>
              <a:rect b="b" l="l" r="r" t="t"/>
              <a:pathLst>
                <a:path extrusionOk="0" h="4292" w="5365">
                  <a:moveTo>
                    <a:pt x="776" y="0"/>
                  </a:moveTo>
                  <a:lnTo>
                    <a:pt x="0" y="3150"/>
                  </a:lnTo>
                  <a:lnTo>
                    <a:pt x="4565" y="4291"/>
                  </a:lnTo>
                  <a:lnTo>
                    <a:pt x="5364" y="1141"/>
                  </a:lnTo>
                  <a:lnTo>
                    <a:pt x="776"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39"/>
            <p:cNvSpPr/>
            <p:nvPr/>
          </p:nvSpPr>
          <p:spPr>
            <a:xfrm>
              <a:off x="4305300" y="3885550"/>
              <a:ext cx="557525" cy="289075"/>
            </a:xfrm>
            <a:custGeom>
              <a:rect b="b" l="l" r="r" t="t"/>
              <a:pathLst>
                <a:path extrusionOk="0" h="11563" w="22301">
                  <a:moveTo>
                    <a:pt x="8059" y="0"/>
                  </a:moveTo>
                  <a:cubicBezTo>
                    <a:pt x="5842" y="0"/>
                    <a:pt x="3413" y="492"/>
                    <a:pt x="799" y="1719"/>
                  </a:cubicBezTo>
                  <a:lnTo>
                    <a:pt x="0" y="4869"/>
                  </a:lnTo>
                  <a:cubicBezTo>
                    <a:pt x="0" y="4869"/>
                    <a:pt x="5251" y="11562"/>
                    <a:pt x="13104" y="11562"/>
                  </a:cubicBezTo>
                  <a:cubicBezTo>
                    <a:pt x="15658" y="11562"/>
                    <a:pt x="18488" y="10854"/>
                    <a:pt x="21502" y="8978"/>
                  </a:cubicBezTo>
                  <a:cubicBezTo>
                    <a:pt x="22164" y="8544"/>
                    <a:pt x="22300" y="7631"/>
                    <a:pt x="21775" y="7038"/>
                  </a:cubicBezTo>
                  <a:cubicBezTo>
                    <a:pt x="19855" y="4823"/>
                    <a:pt x="14998" y="0"/>
                    <a:pt x="805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39"/>
            <p:cNvSpPr/>
            <p:nvPr/>
          </p:nvSpPr>
          <p:spPr>
            <a:xfrm>
              <a:off x="4269975" y="3890675"/>
              <a:ext cx="621225" cy="241375"/>
            </a:xfrm>
            <a:custGeom>
              <a:rect b="b" l="l" r="r" t="t"/>
              <a:pathLst>
                <a:path extrusionOk="0" h="9655" w="24849">
                  <a:moveTo>
                    <a:pt x="8675" y="0"/>
                  </a:moveTo>
                  <a:cubicBezTo>
                    <a:pt x="6110" y="0"/>
                    <a:pt x="3499" y="516"/>
                    <a:pt x="979" y="1583"/>
                  </a:cubicBezTo>
                  <a:cubicBezTo>
                    <a:pt x="1" y="2002"/>
                    <a:pt x="612" y="3313"/>
                    <a:pt x="1530" y="3313"/>
                  </a:cubicBezTo>
                  <a:cubicBezTo>
                    <a:pt x="1661" y="3313"/>
                    <a:pt x="1798" y="3286"/>
                    <a:pt x="1938" y="3226"/>
                  </a:cubicBezTo>
                  <a:cubicBezTo>
                    <a:pt x="4113" y="2305"/>
                    <a:pt x="6386" y="1863"/>
                    <a:pt x="8630" y="1863"/>
                  </a:cubicBezTo>
                  <a:cubicBezTo>
                    <a:pt x="14111" y="1863"/>
                    <a:pt x="19422" y="4500"/>
                    <a:pt x="22709" y="9229"/>
                  </a:cubicBezTo>
                  <a:cubicBezTo>
                    <a:pt x="22921" y="9530"/>
                    <a:pt x="23217" y="9655"/>
                    <a:pt x="23509" y="9655"/>
                  </a:cubicBezTo>
                  <a:cubicBezTo>
                    <a:pt x="24191" y="9655"/>
                    <a:pt x="24848" y="8974"/>
                    <a:pt x="24353" y="8271"/>
                  </a:cubicBezTo>
                  <a:cubicBezTo>
                    <a:pt x="20624" y="2919"/>
                    <a:pt x="14780" y="0"/>
                    <a:pt x="867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39"/>
            <p:cNvSpPr/>
            <p:nvPr/>
          </p:nvSpPr>
          <p:spPr>
            <a:xfrm>
              <a:off x="4348075" y="4005000"/>
              <a:ext cx="254850" cy="137925"/>
            </a:xfrm>
            <a:custGeom>
              <a:rect b="b" l="l" r="r" t="t"/>
              <a:pathLst>
                <a:path extrusionOk="0" h="5517" w="10194">
                  <a:moveTo>
                    <a:pt x="1172" y="1"/>
                  </a:moveTo>
                  <a:cubicBezTo>
                    <a:pt x="547" y="1"/>
                    <a:pt x="0" y="788"/>
                    <a:pt x="572" y="1324"/>
                  </a:cubicBezTo>
                  <a:cubicBezTo>
                    <a:pt x="2946" y="3447"/>
                    <a:pt x="5730" y="4885"/>
                    <a:pt x="8857" y="5501"/>
                  </a:cubicBezTo>
                  <a:cubicBezTo>
                    <a:pt x="8913" y="5511"/>
                    <a:pt x="8967" y="5516"/>
                    <a:pt x="9019" y="5516"/>
                  </a:cubicBezTo>
                  <a:cubicBezTo>
                    <a:pt x="9881" y="5516"/>
                    <a:pt x="10194" y="4167"/>
                    <a:pt x="9268" y="3994"/>
                  </a:cubicBezTo>
                  <a:cubicBezTo>
                    <a:pt x="6392" y="3424"/>
                    <a:pt x="3859" y="2168"/>
                    <a:pt x="1690" y="205"/>
                  </a:cubicBezTo>
                  <a:cubicBezTo>
                    <a:pt x="1526" y="61"/>
                    <a:pt x="1346" y="1"/>
                    <a:pt x="117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39"/>
            <p:cNvSpPr/>
            <p:nvPr/>
          </p:nvSpPr>
          <p:spPr>
            <a:xfrm>
              <a:off x="4596875" y="4107700"/>
              <a:ext cx="50825" cy="38825"/>
            </a:xfrm>
            <a:custGeom>
              <a:rect b="b" l="l" r="r" t="t"/>
              <a:pathLst>
                <a:path extrusionOk="0" h="1553" w="2033">
                  <a:moveTo>
                    <a:pt x="1028" y="0"/>
                  </a:moveTo>
                  <a:cubicBezTo>
                    <a:pt x="1" y="0"/>
                    <a:pt x="1" y="1553"/>
                    <a:pt x="1028" y="1553"/>
                  </a:cubicBezTo>
                  <a:cubicBezTo>
                    <a:pt x="2032" y="1553"/>
                    <a:pt x="2032" y="0"/>
                    <a:pt x="1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39"/>
            <p:cNvSpPr/>
            <p:nvPr/>
          </p:nvSpPr>
          <p:spPr>
            <a:xfrm>
              <a:off x="4757800" y="2957300"/>
              <a:ext cx="135275" cy="143250"/>
            </a:xfrm>
            <a:custGeom>
              <a:rect b="b" l="l" r="r" t="t"/>
              <a:pathLst>
                <a:path extrusionOk="0" h="5730" w="5411">
                  <a:moveTo>
                    <a:pt x="2603" y="1"/>
                  </a:moveTo>
                  <a:lnTo>
                    <a:pt x="1" y="1941"/>
                  </a:lnTo>
                  <a:lnTo>
                    <a:pt x="2785" y="5730"/>
                  </a:lnTo>
                  <a:lnTo>
                    <a:pt x="5410" y="3790"/>
                  </a:lnTo>
                  <a:lnTo>
                    <a:pt x="260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39"/>
            <p:cNvSpPr/>
            <p:nvPr/>
          </p:nvSpPr>
          <p:spPr>
            <a:xfrm>
              <a:off x="4817150" y="3052025"/>
              <a:ext cx="396000" cy="470000"/>
            </a:xfrm>
            <a:custGeom>
              <a:rect b="b" l="l" r="r" t="t"/>
              <a:pathLst>
                <a:path extrusionOk="0" h="18800" w="15840">
                  <a:moveTo>
                    <a:pt x="3036" y="1"/>
                  </a:moveTo>
                  <a:lnTo>
                    <a:pt x="411" y="1941"/>
                  </a:lnTo>
                  <a:cubicBezTo>
                    <a:pt x="411" y="1941"/>
                    <a:pt x="0" y="16869"/>
                    <a:pt x="14358" y="18786"/>
                  </a:cubicBezTo>
                  <a:cubicBezTo>
                    <a:pt x="14420" y="18795"/>
                    <a:pt x="14482" y="18800"/>
                    <a:pt x="14543" y="18800"/>
                  </a:cubicBezTo>
                  <a:cubicBezTo>
                    <a:pt x="15243" y="18800"/>
                    <a:pt x="15839" y="18219"/>
                    <a:pt x="15818" y="17485"/>
                  </a:cubicBezTo>
                  <a:cubicBezTo>
                    <a:pt x="15704" y="13605"/>
                    <a:pt x="14586" y="2991"/>
                    <a:pt x="303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39"/>
            <p:cNvSpPr/>
            <p:nvPr/>
          </p:nvSpPr>
          <p:spPr>
            <a:xfrm>
              <a:off x="4832650" y="3035700"/>
              <a:ext cx="407925" cy="514950"/>
            </a:xfrm>
            <a:custGeom>
              <a:rect b="b" l="l" r="r" t="t"/>
              <a:pathLst>
                <a:path extrusionOk="0" h="20598" w="16317">
                  <a:moveTo>
                    <a:pt x="1324" y="0"/>
                  </a:moveTo>
                  <a:cubicBezTo>
                    <a:pt x="338" y="0"/>
                    <a:pt x="0" y="1569"/>
                    <a:pt x="1092" y="1863"/>
                  </a:cubicBezTo>
                  <a:cubicBezTo>
                    <a:pt x="9150" y="4009"/>
                    <a:pt x="14354" y="11382"/>
                    <a:pt x="13783" y="19690"/>
                  </a:cubicBezTo>
                  <a:cubicBezTo>
                    <a:pt x="13738" y="20295"/>
                    <a:pt x="14188" y="20597"/>
                    <a:pt x="14662" y="20597"/>
                  </a:cubicBezTo>
                  <a:cubicBezTo>
                    <a:pt x="15136" y="20597"/>
                    <a:pt x="15632" y="20295"/>
                    <a:pt x="15678" y="19690"/>
                  </a:cubicBezTo>
                  <a:cubicBezTo>
                    <a:pt x="16317" y="10560"/>
                    <a:pt x="10428" y="2366"/>
                    <a:pt x="1594" y="37"/>
                  </a:cubicBezTo>
                  <a:cubicBezTo>
                    <a:pt x="1500" y="12"/>
                    <a:pt x="1409" y="0"/>
                    <a:pt x="13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39"/>
            <p:cNvSpPr/>
            <p:nvPr/>
          </p:nvSpPr>
          <p:spPr>
            <a:xfrm>
              <a:off x="4850475" y="3139025"/>
              <a:ext cx="135925" cy="243125"/>
            </a:xfrm>
            <a:custGeom>
              <a:rect b="b" l="l" r="r" t="t"/>
              <a:pathLst>
                <a:path extrusionOk="0" h="9725" w="5437">
                  <a:moveTo>
                    <a:pt x="965" y="0"/>
                  </a:moveTo>
                  <a:cubicBezTo>
                    <a:pt x="514" y="0"/>
                    <a:pt x="0" y="390"/>
                    <a:pt x="83" y="995"/>
                  </a:cubicBezTo>
                  <a:cubicBezTo>
                    <a:pt x="539" y="4144"/>
                    <a:pt x="1840" y="6975"/>
                    <a:pt x="3849" y="9463"/>
                  </a:cubicBezTo>
                  <a:cubicBezTo>
                    <a:pt x="4001" y="9648"/>
                    <a:pt x="4179" y="9725"/>
                    <a:pt x="4354" y="9725"/>
                  </a:cubicBezTo>
                  <a:cubicBezTo>
                    <a:pt x="4913" y="9725"/>
                    <a:pt x="5437" y="8935"/>
                    <a:pt x="4967" y="8344"/>
                  </a:cubicBezTo>
                  <a:cubicBezTo>
                    <a:pt x="3118" y="6085"/>
                    <a:pt x="2000" y="3460"/>
                    <a:pt x="1589" y="561"/>
                  </a:cubicBezTo>
                  <a:cubicBezTo>
                    <a:pt x="1535" y="170"/>
                    <a:pt x="1263" y="0"/>
                    <a:pt x="96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39"/>
            <p:cNvSpPr/>
            <p:nvPr/>
          </p:nvSpPr>
          <p:spPr>
            <a:xfrm>
              <a:off x="4970075" y="3375000"/>
              <a:ext cx="50250" cy="39400"/>
            </a:xfrm>
            <a:custGeom>
              <a:rect b="b" l="l" r="r" t="t"/>
              <a:pathLst>
                <a:path extrusionOk="0" h="1576" w="2010">
                  <a:moveTo>
                    <a:pt x="1005" y="1"/>
                  </a:moveTo>
                  <a:cubicBezTo>
                    <a:pt x="1" y="1"/>
                    <a:pt x="1" y="1576"/>
                    <a:pt x="1005" y="1576"/>
                  </a:cubicBezTo>
                  <a:cubicBezTo>
                    <a:pt x="2009" y="1576"/>
                    <a:pt x="2009" y="1"/>
                    <a:pt x="1005"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60" name="Shape 260"/>
        <p:cNvGrpSpPr/>
        <p:nvPr/>
      </p:nvGrpSpPr>
      <p:grpSpPr>
        <a:xfrm>
          <a:off x="0" y="0"/>
          <a:ext cx="0" cy="0"/>
          <a:chOff x="0" y="0"/>
          <a:chExt cx="0" cy="0"/>
        </a:xfrm>
      </p:grpSpPr>
      <p:grpSp>
        <p:nvGrpSpPr>
          <p:cNvPr id="261" name="Google Shape;261;p40"/>
          <p:cNvGrpSpPr/>
          <p:nvPr/>
        </p:nvGrpSpPr>
        <p:grpSpPr>
          <a:xfrm>
            <a:off x="290725" y="351915"/>
            <a:ext cx="1467343" cy="1274153"/>
            <a:chOff x="424563" y="201981"/>
            <a:chExt cx="1467343" cy="1274153"/>
          </a:xfrm>
        </p:grpSpPr>
        <p:sp>
          <p:nvSpPr>
            <p:cNvPr id="262" name="Google Shape;262;p40"/>
            <p:cNvSpPr/>
            <p:nvPr/>
          </p:nvSpPr>
          <p:spPr>
            <a:xfrm>
              <a:off x="523863" y="301875"/>
              <a:ext cx="1246375" cy="1050375"/>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40"/>
            <p:cNvSpPr/>
            <p:nvPr/>
          </p:nvSpPr>
          <p:spPr>
            <a:xfrm>
              <a:off x="1693275" y="201981"/>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40"/>
            <p:cNvSpPr/>
            <p:nvPr/>
          </p:nvSpPr>
          <p:spPr>
            <a:xfrm>
              <a:off x="424563" y="1276331"/>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5" name="Google Shape;265;p40"/>
          <p:cNvGrpSpPr/>
          <p:nvPr/>
        </p:nvGrpSpPr>
        <p:grpSpPr>
          <a:xfrm rot="-5641879">
            <a:off x="7421424" y="282469"/>
            <a:ext cx="1358634" cy="1413045"/>
            <a:chOff x="7223535" y="3383639"/>
            <a:chExt cx="1358670" cy="1413081"/>
          </a:xfrm>
        </p:grpSpPr>
        <p:sp>
          <p:nvSpPr>
            <p:cNvPr id="266" name="Google Shape;266;p40"/>
            <p:cNvSpPr/>
            <p:nvPr/>
          </p:nvSpPr>
          <p:spPr>
            <a:xfrm flipH="1" rot="-5196720">
              <a:off x="7268368" y="3553113"/>
              <a:ext cx="1246435" cy="1050425"/>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40"/>
            <p:cNvSpPr/>
            <p:nvPr/>
          </p:nvSpPr>
          <p:spPr>
            <a:xfrm flipH="1" rot="-5196764">
              <a:off x="7229815" y="4591765"/>
              <a:ext cx="198639" cy="199811"/>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40"/>
            <p:cNvSpPr/>
            <p:nvPr/>
          </p:nvSpPr>
          <p:spPr>
            <a:xfrm flipH="1" rot="-5196764">
              <a:off x="8377286" y="3388782"/>
              <a:ext cx="198639" cy="199811"/>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69" name="Google Shape;269;p40"/>
          <p:cNvSpPr txBox="1"/>
          <p:nvPr>
            <p:ph type="title"/>
          </p:nvPr>
        </p:nvSpPr>
        <p:spPr>
          <a:xfrm>
            <a:off x="2962500" y="2533063"/>
            <a:ext cx="32190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7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70" name="Google Shape;270;p40"/>
          <p:cNvSpPr txBox="1"/>
          <p:nvPr>
            <p:ph idx="2" type="title"/>
          </p:nvPr>
        </p:nvSpPr>
        <p:spPr>
          <a:xfrm>
            <a:off x="3151500" y="1362612"/>
            <a:ext cx="2841000" cy="117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2000"/>
              <a:buNone/>
              <a:defRPr sz="9000">
                <a:solidFill>
                  <a:schemeClr val="accent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271" name="Google Shape;271;p40"/>
          <p:cNvSpPr txBox="1"/>
          <p:nvPr>
            <p:ph idx="1" type="subTitle"/>
          </p:nvPr>
        </p:nvSpPr>
        <p:spPr>
          <a:xfrm>
            <a:off x="2610000" y="3382488"/>
            <a:ext cx="3924000" cy="398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16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72" name="Shape 272"/>
        <p:cNvGrpSpPr/>
        <p:nvPr/>
      </p:nvGrpSpPr>
      <p:grpSpPr>
        <a:xfrm>
          <a:off x="0" y="0"/>
          <a:ext cx="0" cy="0"/>
          <a:chOff x="0" y="0"/>
          <a:chExt cx="0" cy="0"/>
        </a:xfrm>
      </p:grpSpPr>
      <p:sp>
        <p:nvSpPr>
          <p:cNvPr id="273" name="Google Shape;273;p41"/>
          <p:cNvSpPr txBox="1"/>
          <p:nvPr>
            <p:ph idx="1" type="subTitle"/>
          </p:nvPr>
        </p:nvSpPr>
        <p:spPr>
          <a:xfrm>
            <a:off x="7315200" y="2194425"/>
            <a:ext cx="1108800" cy="3783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100"/>
              <a:buNone/>
              <a:defRPr b="1" sz="2000">
                <a:solidFill>
                  <a:schemeClr val="dk1"/>
                </a:solidFill>
                <a:latin typeface="Jua"/>
                <a:ea typeface="Jua"/>
                <a:cs typeface="Jua"/>
                <a:sym typeface="Jua"/>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274" name="Google Shape;274;p41"/>
          <p:cNvSpPr txBox="1"/>
          <p:nvPr>
            <p:ph idx="2" type="body"/>
          </p:nvPr>
        </p:nvSpPr>
        <p:spPr>
          <a:xfrm>
            <a:off x="5191200" y="2621468"/>
            <a:ext cx="3232800" cy="1070100"/>
          </a:xfrm>
          <a:prstGeom prst="rect">
            <a:avLst/>
          </a:prstGeom>
          <a:noFill/>
          <a:ln>
            <a:noFill/>
          </a:ln>
        </p:spPr>
        <p:txBody>
          <a:bodyPr anchorCtr="0" anchor="ctr" bIns="91425" lIns="91425" spcFirstLastPara="1" rIns="91425" wrap="square" tIns="91425">
            <a:noAutofit/>
          </a:bodyPr>
          <a:lstStyle>
            <a:lvl1pPr indent="-342900" lvl="0" marL="457200" algn="r">
              <a:lnSpc>
                <a:spcPct val="100000"/>
              </a:lnSpc>
              <a:spcBef>
                <a:spcPts val="0"/>
              </a:spcBef>
              <a:spcAft>
                <a:spcPts val="0"/>
              </a:spcAft>
              <a:buSzPts val="1800"/>
              <a:buChar char="●"/>
              <a:defRPr sz="1500"/>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275" name="Google Shape;275;p41"/>
          <p:cNvSpPr txBox="1"/>
          <p:nvPr>
            <p:ph type="title"/>
          </p:nvPr>
        </p:nvSpPr>
        <p:spPr>
          <a:xfrm>
            <a:off x="5730850" y="1601625"/>
            <a:ext cx="2693100" cy="5166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76" name="Shape 276"/>
        <p:cNvGrpSpPr/>
        <p:nvPr/>
      </p:nvGrpSpPr>
      <p:grpSpPr>
        <a:xfrm>
          <a:off x="0" y="0"/>
          <a:ext cx="0" cy="0"/>
          <a:chOff x="0" y="0"/>
          <a:chExt cx="0" cy="0"/>
        </a:xfrm>
      </p:grpSpPr>
      <p:sp>
        <p:nvSpPr>
          <p:cNvPr id="277" name="Google Shape;277;p42"/>
          <p:cNvSpPr txBox="1"/>
          <p:nvPr>
            <p:ph type="title"/>
          </p:nvPr>
        </p:nvSpPr>
        <p:spPr>
          <a:xfrm>
            <a:off x="2301299" y="1545750"/>
            <a:ext cx="4541400" cy="20520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8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s">
  <p:cSld name="CUSTOM_7">
    <p:spTree>
      <p:nvGrpSpPr>
        <p:cNvPr id="278" name="Shape 278"/>
        <p:cNvGrpSpPr/>
        <p:nvPr/>
      </p:nvGrpSpPr>
      <p:grpSpPr>
        <a:xfrm>
          <a:off x="0" y="0"/>
          <a:ext cx="0" cy="0"/>
          <a:chOff x="0" y="0"/>
          <a:chExt cx="0" cy="0"/>
        </a:xfrm>
      </p:grpSpPr>
      <p:sp>
        <p:nvSpPr>
          <p:cNvPr id="279" name="Google Shape;279;p43"/>
          <p:cNvSpPr txBox="1"/>
          <p:nvPr>
            <p:ph type="title"/>
          </p:nvPr>
        </p:nvSpPr>
        <p:spPr>
          <a:xfrm>
            <a:off x="1588450" y="2193469"/>
            <a:ext cx="1235400" cy="72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23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280" name="Google Shape;280;p43"/>
          <p:cNvSpPr txBox="1"/>
          <p:nvPr>
            <p:ph idx="2" type="title"/>
          </p:nvPr>
        </p:nvSpPr>
        <p:spPr>
          <a:xfrm>
            <a:off x="3959100" y="2193469"/>
            <a:ext cx="1235400" cy="72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23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281" name="Google Shape;281;p43"/>
          <p:cNvSpPr txBox="1"/>
          <p:nvPr>
            <p:ph idx="3" type="title"/>
          </p:nvPr>
        </p:nvSpPr>
        <p:spPr>
          <a:xfrm>
            <a:off x="6320150" y="2193469"/>
            <a:ext cx="1235400" cy="7251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000"/>
              <a:buNone/>
              <a:defRPr sz="23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282" name="Google Shape;282;p43"/>
          <p:cNvSpPr txBox="1"/>
          <p:nvPr>
            <p:ph idx="1" type="body"/>
          </p:nvPr>
        </p:nvSpPr>
        <p:spPr>
          <a:xfrm>
            <a:off x="3553950" y="3636663"/>
            <a:ext cx="2045700" cy="5448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3" name="Google Shape;283;p43"/>
          <p:cNvSpPr txBox="1"/>
          <p:nvPr>
            <p:ph idx="4" type="body"/>
          </p:nvPr>
        </p:nvSpPr>
        <p:spPr>
          <a:xfrm>
            <a:off x="5915000" y="3636663"/>
            <a:ext cx="2045700" cy="5448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4" name="Google Shape;284;p43"/>
          <p:cNvSpPr txBox="1"/>
          <p:nvPr>
            <p:ph idx="5" type="subTitle"/>
          </p:nvPr>
        </p:nvSpPr>
        <p:spPr>
          <a:xfrm>
            <a:off x="3541800" y="3275050"/>
            <a:ext cx="207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285" name="Google Shape;285;p43"/>
          <p:cNvSpPr txBox="1"/>
          <p:nvPr>
            <p:ph idx="6" type="subTitle"/>
          </p:nvPr>
        </p:nvSpPr>
        <p:spPr>
          <a:xfrm>
            <a:off x="5902850" y="3275075"/>
            <a:ext cx="207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sp>
        <p:nvSpPr>
          <p:cNvPr id="286" name="Google Shape;286;p43"/>
          <p:cNvSpPr txBox="1"/>
          <p:nvPr>
            <p:ph idx="7" type="body"/>
          </p:nvPr>
        </p:nvSpPr>
        <p:spPr>
          <a:xfrm>
            <a:off x="1183300" y="3636663"/>
            <a:ext cx="2045700" cy="544800"/>
          </a:xfrm>
          <a:prstGeom prst="rect">
            <a:avLst/>
          </a:prstGeom>
          <a:noFill/>
          <a:ln>
            <a:noFill/>
          </a:ln>
        </p:spPr>
        <p:txBody>
          <a:bodyPr anchorCtr="0" anchor="t" bIns="91425" lIns="91425" spcFirstLastPara="1" rIns="91425" wrap="square" tIns="91425">
            <a:noAutofit/>
          </a:bodyPr>
          <a:lstStyle>
            <a:lvl1pPr indent="-317500" lvl="0" marL="457200" algn="ctr">
              <a:lnSpc>
                <a:spcPct val="100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287" name="Google Shape;287;p43"/>
          <p:cNvSpPr txBox="1"/>
          <p:nvPr>
            <p:ph idx="8" type="subTitle"/>
          </p:nvPr>
        </p:nvSpPr>
        <p:spPr>
          <a:xfrm>
            <a:off x="1171150" y="3275050"/>
            <a:ext cx="2070000" cy="456900"/>
          </a:xfrm>
          <a:prstGeom prst="rect">
            <a:avLst/>
          </a:prstGeom>
          <a:noFill/>
          <a:ln>
            <a:noFill/>
          </a:ln>
        </p:spPr>
        <p:txBody>
          <a:bodyPr anchorCtr="0" anchor="t" bIns="91425" lIns="91425" spcFirstLastPara="1" rIns="91425" wrap="square" tIns="91425">
            <a:noAutofit/>
          </a:bodyPr>
          <a:lstStyle>
            <a:lvl1pPr lvl="0" algn="ctr">
              <a:lnSpc>
                <a:spcPct val="115000"/>
              </a:lnSpc>
              <a:spcBef>
                <a:spcPts val="0"/>
              </a:spcBef>
              <a:spcAft>
                <a:spcPts val="0"/>
              </a:spcAft>
              <a:buClr>
                <a:schemeClr val="accent3"/>
              </a:buClr>
              <a:buSzPts val="2000"/>
              <a:buFont typeface="Fredoka One"/>
              <a:buNone/>
              <a:defRPr b="1" sz="2000">
                <a:solidFill>
                  <a:schemeClr val="dk1"/>
                </a:solidFill>
                <a:latin typeface="Jua"/>
                <a:ea typeface="Jua"/>
                <a:cs typeface="Jua"/>
                <a:sym typeface="Jua"/>
              </a:defRPr>
            </a:lvl1pPr>
            <a:lvl2pPr lvl="1" algn="l">
              <a:lnSpc>
                <a:spcPct val="115000"/>
              </a:lnSpc>
              <a:spcBef>
                <a:spcPts val="0"/>
              </a:spcBef>
              <a:spcAft>
                <a:spcPts val="0"/>
              </a:spcAft>
              <a:buClr>
                <a:schemeClr val="accent3"/>
              </a:buClr>
              <a:buSzPts val="2000"/>
              <a:buNone/>
              <a:defRPr sz="2000">
                <a:solidFill>
                  <a:schemeClr val="accent3"/>
                </a:solidFill>
              </a:defRPr>
            </a:lvl2pPr>
            <a:lvl3pPr lvl="2" algn="l">
              <a:lnSpc>
                <a:spcPct val="115000"/>
              </a:lnSpc>
              <a:spcBef>
                <a:spcPts val="0"/>
              </a:spcBef>
              <a:spcAft>
                <a:spcPts val="0"/>
              </a:spcAft>
              <a:buClr>
                <a:schemeClr val="accent3"/>
              </a:buClr>
              <a:buSzPts val="2000"/>
              <a:buNone/>
              <a:defRPr sz="2000">
                <a:solidFill>
                  <a:schemeClr val="accent3"/>
                </a:solidFill>
              </a:defRPr>
            </a:lvl3pPr>
            <a:lvl4pPr lvl="3" algn="l">
              <a:lnSpc>
                <a:spcPct val="115000"/>
              </a:lnSpc>
              <a:spcBef>
                <a:spcPts val="1600"/>
              </a:spcBef>
              <a:spcAft>
                <a:spcPts val="0"/>
              </a:spcAft>
              <a:buClr>
                <a:schemeClr val="accent3"/>
              </a:buClr>
              <a:buSzPts val="2000"/>
              <a:buNone/>
              <a:defRPr sz="2000">
                <a:solidFill>
                  <a:schemeClr val="accent3"/>
                </a:solidFill>
              </a:defRPr>
            </a:lvl4pPr>
            <a:lvl5pPr lvl="4" algn="l">
              <a:lnSpc>
                <a:spcPct val="115000"/>
              </a:lnSpc>
              <a:spcBef>
                <a:spcPts val="1600"/>
              </a:spcBef>
              <a:spcAft>
                <a:spcPts val="0"/>
              </a:spcAft>
              <a:buClr>
                <a:schemeClr val="accent3"/>
              </a:buClr>
              <a:buSzPts val="2000"/>
              <a:buNone/>
              <a:defRPr sz="2000">
                <a:solidFill>
                  <a:schemeClr val="accent3"/>
                </a:solidFill>
              </a:defRPr>
            </a:lvl5pPr>
            <a:lvl6pPr lvl="5" algn="l">
              <a:lnSpc>
                <a:spcPct val="115000"/>
              </a:lnSpc>
              <a:spcBef>
                <a:spcPts val="0"/>
              </a:spcBef>
              <a:spcAft>
                <a:spcPts val="0"/>
              </a:spcAft>
              <a:buClr>
                <a:schemeClr val="accent3"/>
              </a:buClr>
              <a:buSzPts val="2000"/>
              <a:buNone/>
              <a:defRPr sz="2000">
                <a:solidFill>
                  <a:schemeClr val="accent3"/>
                </a:solidFill>
              </a:defRPr>
            </a:lvl6pPr>
            <a:lvl7pPr lvl="6" algn="l">
              <a:lnSpc>
                <a:spcPct val="115000"/>
              </a:lnSpc>
              <a:spcBef>
                <a:spcPts val="1600"/>
              </a:spcBef>
              <a:spcAft>
                <a:spcPts val="0"/>
              </a:spcAft>
              <a:buClr>
                <a:schemeClr val="accent3"/>
              </a:buClr>
              <a:buSzPts val="2000"/>
              <a:buNone/>
              <a:defRPr sz="2000">
                <a:solidFill>
                  <a:schemeClr val="accent3"/>
                </a:solidFill>
              </a:defRPr>
            </a:lvl7pPr>
            <a:lvl8pPr lvl="7" algn="l">
              <a:lnSpc>
                <a:spcPct val="115000"/>
              </a:lnSpc>
              <a:spcBef>
                <a:spcPts val="1600"/>
              </a:spcBef>
              <a:spcAft>
                <a:spcPts val="0"/>
              </a:spcAft>
              <a:buClr>
                <a:schemeClr val="accent3"/>
              </a:buClr>
              <a:buSzPts val="2000"/>
              <a:buNone/>
              <a:defRPr sz="2000">
                <a:solidFill>
                  <a:schemeClr val="accent3"/>
                </a:solidFill>
              </a:defRPr>
            </a:lvl8pPr>
            <a:lvl9pPr lvl="8" algn="l">
              <a:lnSpc>
                <a:spcPct val="115000"/>
              </a:lnSpc>
              <a:spcBef>
                <a:spcPts val="1600"/>
              </a:spcBef>
              <a:spcAft>
                <a:spcPts val="1600"/>
              </a:spcAft>
              <a:buClr>
                <a:schemeClr val="accent3"/>
              </a:buClr>
              <a:buSzPts val="2000"/>
              <a:buNone/>
              <a:defRPr sz="2000">
                <a:solidFill>
                  <a:schemeClr val="accent3"/>
                </a:solidFill>
              </a:defRPr>
            </a:lvl9pPr>
          </a:lstStyle>
          <a:p/>
        </p:txBody>
      </p:sp>
      <p:grpSp>
        <p:nvGrpSpPr>
          <p:cNvPr id="288" name="Google Shape;288;p43"/>
          <p:cNvGrpSpPr/>
          <p:nvPr/>
        </p:nvGrpSpPr>
        <p:grpSpPr>
          <a:xfrm rot="2199938">
            <a:off x="6911763" y="-445232"/>
            <a:ext cx="1641243" cy="1466814"/>
            <a:chOff x="3536075" y="659925"/>
            <a:chExt cx="2759951" cy="2466629"/>
          </a:xfrm>
        </p:grpSpPr>
        <p:sp>
          <p:nvSpPr>
            <p:cNvPr id="289" name="Google Shape;289;p43"/>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43"/>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43"/>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43"/>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43"/>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43"/>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43"/>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43"/>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43"/>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43"/>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43"/>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00" name="Google Shape;300;p43"/>
          <p:cNvGrpSpPr/>
          <p:nvPr/>
        </p:nvGrpSpPr>
        <p:grpSpPr>
          <a:xfrm flipH="1" rot="-2199938">
            <a:off x="672888" y="-445232"/>
            <a:ext cx="1641243" cy="1466814"/>
            <a:chOff x="3536075" y="659925"/>
            <a:chExt cx="2759951" cy="2466629"/>
          </a:xfrm>
        </p:grpSpPr>
        <p:sp>
          <p:nvSpPr>
            <p:cNvPr id="301" name="Google Shape;301;p43"/>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43"/>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3"/>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43"/>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43"/>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43"/>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43"/>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43"/>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43"/>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43"/>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43"/>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2" name="Google Shape;312;p43"/>
          <p:cNvGrpSpPr/>
          <p:nvPr/>
        </p:nvGrpSpPr>
        <p:grpSpPr>
          <a:xfrm rot="92202">
            <a:off x="3721718" y="4423049"/>
            <a:ext cx="1085071" cy="540909"/>
            <a:chOff x="-346136" y="3857977"/>
            <a:chExt cx="1254256" cy="625247"/>
          </a:xfrm>
        </p:grpSpPr>
        <p:grpSp>
          <p:nvGrpSpPr>
            <p:cNvPr id="313" name="Google Shape;313;p43"/>
            <p:cNvGrpSpPr/>
            <p:nvPr/>
          </p:nvGrpSpPr>
          <p:grpSpPr>
            <a:xfrm flipH="1">
              <a:off x="-284473" y="3884877"/>
              <a:ext cx="1192593" cy="598347"/>
              <a:chOff x="7686063" y="610045"/>
              <a:chExt cx="1561393" cy="783382"/>
            </a:xfrm>
          </p:grpSpPr>
          <p:sp>
            <p:nvSpPr>
              <p:cNvPr id="314" name="Google Shape;314;p43"/>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43"/>
              <p:cNvSpPr/>
              <p:nvPr/>
            </p:nvSpPr>
            <p:spPr>
              <a:xfrm>
                <a:off x="8580472" y="1182523"/>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43"/>
              <p:cNvSpPr/>
              <p:nvPr/>
            </p:nvSpPr>
            <p:spPr>
              <a:xfrm>
                <a:off x="9153230" y="610045"/>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43"/>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43"/>
              <p:cNvSpPr/>
              <p:nvPr/>
            </p:nvSpPr>
            <p:spPr>
              <a:xfrm rot="-885390">
                <a:off x="8679209" y="762309"/>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9" name="Google Shape;319;p43"/>
            <p:cNvSpPr/>
            <p:nvPr/>
          </p:nvSpPr>
          <p:spPr>
            <a:xfrm flipH="1">
              <a:off x="-346136" y="4181485"/>
              <a:ext cx="152006" cy="102183"/>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43"/>
            <p:cNvSpPr/>
            <p:nvPr/>
          </p:nvSpPr>
          <p:spPr>
            <a:xfrm flipH="1">
              <a:off x="235823" y="3857977"/>
              <a:ext cx="116600" cy="7839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1" name="Google Shape;321;p43"/>
          <p:cNvGrpSpPr/>
          <p:nvPr/>
        </p:nvGrpSpPr>
        <p:grpSpPr>
          <a:xfrm flipH="1" rot="-161783">
            <a:off x="4341697" y="4453575"/>
            <a:ext cx="1085129" cy="540938"/>
            <a:chOff x="-346136" y="3857977"/>
            <a:chExt cx="1254256" cy="625247"/>
          </a:xfrm>
        </p:grpSpPr>
        <p:grpSp>
          <p:nvGrpSpPr>
            <p:cNvPr id="322" name="Google Shape;322;p43"/>
            <p:cNvGrpSpPr/>
            <p:nvPr/>
          </p:nvGrpSpPr>
          <p:grpSpPr>
            <a:xfrm flipH="1">
              <a:off x="-284473" y="3884877"/>
              <a:ext cx="1192593" cy="598347"/>
              <a:chOff x="7686063" y="610045"/>
              <a:chExt cx="1561393" cy="783382"/>
            </a:xfrm>
          </p:grpSpPr>
          <p:sp>
            <p:nvSpPr>
              <p:cNvPr id="323" name="Google Shape;323;p43"/>
              <p:cNvSpPr/>
              <p:nvPr/>
            </p:nvSpPr>
            <p:spPr>
              <a:xfrm>
                <a:off x="8580472" y="1182523"/>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43"/>
              <p:cNvSpPr/>
              <p:nvPr/>
            </p:nvSpPr>
            <p:spPr>
              <a:xfrm>
                <a:off x="9153230" y="610045"/>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43"/>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43"/>
              <p:cNvSpPr/>
              <p:nvPr/>
            </p:nvSpPr>
            <p:spPr>
              <a:xfrm rot="-885390">
                <a:off x="8679209" y="762309"/>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27" name="Google Shape;327;p43"/>
            <p:cNvSpPr/>
            <p:nvPr/>
          </p:nvSpPr>
          <p:spPr>
            <a:xfrm flipH="1">
              <a:off x="-346136" y="4181485"/>
              <a:ext cx="152006" cy="102183"/>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43"/>
            <p:cNvSpPr/>
            <p:nvPr/>
          </p:nvSpPr>
          <p:spPr>
            <a:xfrm flipH="1">
              <a:off x="235823" y="3857977"/>
              <a:ext cx="116600" cy="7839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9" name="Google Shape;329;p43"/>
          <p:cNvGrpSpPr/>
          <p:nvPr/>
        </p:nvGrpSpPr>
        <p:grpSpPr>
          <a:xfrm rot="92266">
            <a:off x="7472127" y="1271844"/>
            <a:ext cx="706541" cy="667373"/>
            <a:chOff x="-346136" y="3884877"/>
            <a:chExt cx="571106" cy="539446"/>
          </a:xfrm>
        </p:grpSpPr>
        <p:grpSp>
          <p:nvGrpSpPr>
            <p:cNvPr id="330" name="Google Shape;330;p43"/>
            <p:cNvGrpSpPr/>
            <p:nvPr/>
          </p:nvGrpSpPr>
          <p:grpSpPr>
            <a:xfrm flipH="1">
              <a:off x="-284473" y="3884877"/>
              <a:ext cx="509443" cy="539446"/>
              <a:chOff x="8580472" y="610045"/>
              <a:chExt cx="666985" cy="706266"/>
            </a:xfrm>
          </p:grpSpPr>
          <p:sp>
            <p:nvSpPr>
              <p:cNvPr id="331" name="Google Shape;331;p43"/>
              <p:cNvSpPr/>
              <p:nvPr/>
            </p:nvSpPr>
            <p:spPr>
              <a:xfrm>
                <a:off x="8580472" y="1182523"/>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43"/>
              <p:cNvSpPr/>
              <p:nvPr/>
            </p:nvSpPr>
            <p:spPr>
              <a:xfrm>
                <a:off x="9153230" y="610045"/>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43"/>
              <p:cNvSpPr/>
              <p:nvPr/>
            </p:nvSpPr>
            <p:spPr>
              <a:xfrm rot="-885390">
                <a:off x="8679209" y="762309"/>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34" name="Google Shape;334;p43"/>
            <p:cNvSpPr/>
            <p:nvPr/>
          </p:nvSpPr>
          <p:spPr>
            <a:xfrm flipH="1">
              <a:off x="-346136" y="4181485"/>
              <a:ext cx="152006" cy="102183"/>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35" name="Google Shape;335;p43"/>
          <p:cNvGrpSpPr/>
          <p:nvPr/>
        </p:nvGrpSpPr>
        <p:grpSpPr>
          <a:xfrm flipH="1" rot="-92266">
            <a:off x="728827" y="1271844"/>
            <a:ext cx="706541" cy="667373"/>
            <a:chOff x="-346136" y="3884877"/>
            <a:chExt cx="571106" cy="539446"/>
          </a:xfrm>
        </p:grpSpPr>
        <p:grpSp>
          <p:nvGrpSpPr>
            <p:cNvPr id="336" name="Google Shape;336;p43"/>
            <p:cNvGrpSpPr/>
            <p:nvPr/>
          </p:nvGrpSpPr>
          <p:grpSpPr>
            <a:xfrm flipH="1">
              <a:off x="-284473" y="3884877"/>
              <a:ext cx="509443" cy="539446"/>
              <a:chOff x="8580472" y="610045"/>
              <a:chExt cx="666985" cy="706266"/>
            </a:xfrm>
          </p:grpSpPr>
          <p:sp>
            <p:nvSpPr>
              <p:cNvPr id="337" name="Google Shape;337;p43"/>
              <p:cNvSpPr/>
              <p:nvPr/>
            </p:nvSpPr>
            <p:spPr>
              <a:xfrm>
                <a:off x="8580472" y="1182523"/>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43"/>
              <p:cNvSpPr/>
              <p:nvPr/>
            </p:nvSpPr>
            <p:spPr>
              <a:xfrm>
                <a:off x="9153230" y="610045"/>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43"/>
              <p:cNvSpPr/>
              <p:nvPr/>
            </p:nvSpPr>
            <p:spPr>
              <a:xfrm rot="-885390">
                <a:off x="8679209" y="762309"/>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0" name="Google Shape;340;p43"/>
            <p:cNvSpPr/>
            <p:nvPr/>
          </p:nvSpPr>
          <p:spPr>
            <a:xfrm flipH="1">
              <a:off x="-346136" y="4181485"/>
              <a:ext cx="152006" cy="102183"/>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1" name="Google Shape;341;p43"/>
          <p:cNvSpPr txBox="1"/>
          <p:nvPr>
            <p:ph idx="9"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theme" Target="../theme/theme1.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5" name="Shape 5"/>
        <p:cNvGrpSpPr/>
        <p:nvPr/>
      </p:nvGrpSpPr>
      <p:grpSpPr>
        <a:xfrm>
          <a:off x="0" y="0"/>
          <a:ext cx="0" cy="0"/>
          <a:chOff x="0" y="0"/>
          <a:chExt cx="0" cy="0"/>
        </a:xfrm>
      </p:grpSpPr>
      <p:sp>
        <p:nvSpPr>
          <p:cNvPr id="6" name="Google Shape;6;p34"/>
          <p:cNvSpPr txBox="1"/>
          <p:nvPr>
            <p:ph type="title"/>
          </p:nvPr>
        </p:nvSpPr>
        <p:spPr>
          <a:xfrm>
            <a:off x="311700" y="445025"/>
            <a:ext cx="8520600" cy="1126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Jua"/>
              <a:buNone/>
              <a:defRPr b="1" i="0" sz="2800" u="none" cap="none" strike="noStrike">
                <a:solidFill>
                  <a:schemeClr val="dk1"/>
                </a:solidFill>
                <a:latin typeface="Jua"/>
                <a:ea typeface="Jua"/>
                <a:cs typeface="Jua"/>
                <a:sym typeface="Jua"/>
              </a:defRPr>
            </a:lvl1pPr>
            <a:lvl2pPr lvl="1"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2pPr>
            <a:lvl3pPr lvl="2"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3pPr>
            <a:lvl4pPr lvl="3"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4pPr>
            <a:lvl5pPr lvl="4"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5pPr>
            <a:lvl6pPr lvl="5"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6pPr>
            <a:lvl7pPr lvl="6"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7pPr>
            <a:lvl8pPr lvl="7"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8pPr>
            <a:lvl9pPr lvl="8" marR="0" rtl="0" algn="l">
              <a:lnSpc>
                <a:spcPct val="100000"/>
              </a:lnSpc>
              <a:spcBef>
                <a:spcPts val="0"/>
              </a:spcBef>
              <a:spcAft>
                <a:spcPts val="0"/>
              </a:spcAft>
              <a:buClr>
                <a:schemeClr val="dk1"/>
              </a:buClr>
              <a:buSzPts val="2800"/>
              <a:buFont typeface="Jua"/>
              <a:buNone/>
              <a:defRPr b="0" i="0" sz="2800" u="none" cap="none" strike="noStrike">
                <a:solidFill>
                  <a:schemeClr val="dk1"/>
                </a:solidFill>
                <a:latin typeface="Jua"/>
                <a:ea typeface="Jua"/>
                <a:cs typeface="Jua"/>
                <a:sym typeface="Jua"/>
              </a:defRPr>
            </a:lvl9pPr>
          </a:lstStyle>
          <a:p/>
        </p:txBody>
      </p:sp>
      <p:sp>
        <p:nvSpPr>
          <p:cNvPr id="7" name="Google Shape;7;p34"/>
          <p:cNvSpPr txBox="1"/>
          <p:nvPr>
            <p:ph idx="1" type="body"/>
          </p:nvPr>
        </p:nvSpPr>
        <p:spPr>
          <a:xfrm>
            <a:off x="311700" y="1152475"/>
            <a:ext cx="8520600" cy="39909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accent3"/>
              </a:buClr>
              <a:buSzPts val="1800"/>
              <a:buFont typeface="Roboto"/>
              <a:buChar char="●"/>
              <a:defRPr b="0" i="0" sz="1800" u="none" cap="none" strike="noStrike">
                <a:solidFill>
                  <a:schemeClr val="accent3"/>
                </a:solidFill>
                <a:latin typeface="Roboto"/>
                <a:ea typeface="Roboto"/>
                <a:cs typeface="Roboto"/>
                <a:sym typeface="Roboto"/>
              </a:defRPr>
            </a:lvl1pPr>
            <a:lvl2pPr indent="-317500" lvl="1" marL="914400" marR="0" rtl="0" algn="l">
              <a:lnSpc>
                <a:spcPct val="115000"/>
              </a:lnSpc>
              <a:spcBef>
                <a:spcPts val="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2pPr>
            <a:lvl3pPr indent="-317500" lvl="2" marL="1371600" marR="0" rtl="0" algn="l">
              <a:lnSpc>
                <a:spcPct val="115000"/>
              </a:lnSpc>
              <a:spcBef>
                <a:spcPts val="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3pPr>
            <a:lvl4pPr indent="-317500" lvl="3" marL="1828800" marR="0" rtl="0" algn="l">
              <a:lnSpc>
                <a:spcPct val="115000"/>
              </a:lnSpc>
              <a:spcBef>
                <a:spcPts val="160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4pPr>
            <a:lvl5pPr indent="-317500" lvl="4" marL="2286000" marR="0" rtl="0" algn="l">
              <a:lnSpc>
                <a:spcPct val="115000"/>
              </a:lnSpc>
              <a:spcBef>
                <a:spcPts val="160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5pPr>
            <a:lvl6pPr indent="-317500" lvl="5" marL="2743200" marR="0" rtl="0" algn="l">
              <a:lnSpc>
                <a:spcPct val="115000"/>
              </a:lnSpc>
              <a:spcBef>
                <a:spcPts val="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6pPr>
            <a:lvl7pPr indent="-317500" lvl="6" marL="3200400" marR="0" rtl="0" algn="l">
              <a:lnSpc>
                <a:spcPct val="115000"/>
              </a:lnSpc>
              <a:spcBef>
                <a:spcPts val="160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7pPr>
            <a:lvl8pPr indent="-317500" lvl="7" marL="3657600" marR="0" rtl="0" algn="l">
              <a:lnSpc>
                <a:spcPct val="115000"/>
              </a:lnSpc>
              <a:spcBef>
                <a:spcPts val="1600"/>
              </a:spcBef>
              <a:spcAft>
                <a:spcPts val="0"/>
              </a:spcAft>
              <a:buClr>
                <a:schemeClr val="accent3"/>
              </a:buClr>
              <a:buSzPts val="1400"/>
              <a:buFont typeface="Roboto"/>
              <a:buChar char="○"/>
              <a:defRPr b="0" i="0" sz="1400" u="none" cap="none" strike="noStrike">
                <a:solidFill>
                  <a:schemeClr val="accent3"/>
                </a:solidFill>
                <a:latin typeface="Roboto"/>
                <a:ea typeface="Roboto"/>
                <a:cs typeface="Roboto"/>
                <a:sym typeface="Roboto"/>
              </a:defRPr>
            </a:lvl8pPr>
            <a:lvl9pPr indent="-317500" lvl="8" marL="4114800" marR="0" rtl="0" algn="l">
              <a:lnSpc>
                <a:spcPct val="115000"/>
              </a:lnSpc>
              <a:spcBef>
                <a:spcPts val="1600"/>
              </a:spcBef>
              <a:spcAft>
                <a:spcPts val="1600"/>
              </a:spcAft>
              <a:buClr>
                <a:schemeClr val="dk2"/>
              </a:buClr>
              <a:buSzPts val="1400"/>
              <a:buFont typeface="Roboto"/>
              <a:buChar char="■"/>
              <a:defRPr b="0" i="0" sz="1400" u="none" cap="none" strike="noStrike">
                <a:solidFill>
                  <a:schemeClr val="dk2"/>
                </a:solidFill>
                <a:latin typeface="Roboto"/>
                <a:ea typeface="Roboto"/>
                <a:cs typeface="Roboto"/>
                <a:sym typeface="Roboto"/>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 Id="rId3" Type="http://schemas.openxmlformats.org/officeDocument/2006/relationships/image" Target="../media/image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 Id="rId3"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8.xml"/><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926" name="Shape 926"/>
        <p:cNvGrpSpPr/>
        <p:nvPr/>
      </p:nvGrpSpPr>
      <p:grpSpPr>
        <a:xfrm>
          <a:off x="0" y="0"/>
          <a:ext cx="0" cy="0"/>
          <a:chOff x="0" y="0"/>
          <a:chExt cx="0" cy="0"/>
        </a:xfrm>
      </p:grpSpPr>
      <p:grpSp>
        <p:nvGrpSpPr>
          <p:cNvPr id="927" name="Google Shape;927;p1"/>
          <p:cNvGrpSpPr/>
          <p:nvPr/>
        </p:nvGrpSpPr>
        <p:grpSpPr>
          <a:xfrm>
            <a:off x="6285403" y="1340711"/>
            <a:ext cx="959162" cy="1038018"/>
            <a:chOff x="6342808" y="1372951"/>
            <a:chExt cx="1029585" cy="1114231"/>
          </a:xfrm>
        </p:grpSpPr>
        <p:grpSp>
          <p:nvGrpSpPr>
            <p:cNvPr id="928" name="Google Shape;928;p1"/>
            <p:cNvGrpSpPr/>
            <p:nvPr/>
          </p:nvGrpSpPr>
          <p:grpSpPr>
            <a:xfrm flipH="1">
              <a:off x="6342808" y="1650082"/>
              <a:ext cx="1029585" cy="837100"/>
              <a:chOff x="1627300" y="2234250"/>
              <a:chExt cx="541175" cy="440000"/>
            </a:xfrm>
          </p:grpSpPr>
          <p:sp>
            <p:nvSpPr>
              <p:cNvPr id="929" name="Google Shape;929;p1"/>
              <p:cNvSpPr/>
              <p:nvPr/>
            </p:nvSpPr>
            <p:spPr>
              <a:xfrm>
                <a:off x="1769575" y="2297025"/>
                <a:ext cx="189875" cy="29012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1"/>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1"/>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1"/>
              <p:cNvSpPr/>
              <p:nvPr/>
            </p:nvSpPr>
            <p:spPr>
              <a:xfrm>
                <a:off x="2101125" y="2584550"/>
                <a:ext cx="67350" cy="45200"/>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33" name="Google Shape;933;p1"/>
            <p:cNvSpPr/>
            <p:nvPr/>
          </p:nvSpPr>
          <p:spPr>
            <a:xfrm>
              <a:off x="6616380" y="1372951"/>
              <a:ext cx="376993" cy="27700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34" name="Google Shape;934;p1"/>
          <p:cNvGrpSpPr/>
          <p:nvPr/>
        </p:nvGrpSpPr>
        <p:grpSpPr>
          <a:xfrm>
            <a:off x="1989770" y="1061393"/>
            <a:ext cx="1056515" cy="1074751"/>
            <a:chOff x="1667110" y="1547045"/>
            <a:chExt cx="1134086" cy="1153661"/>
          </a:xfrm>
        </p:grpSpPr>
        <p:grpSp>
          <p:nvGrpSpPr>
            <p:cNvPr id="935" name="Google Shape;935;p1"/>
            <p:cNvGrpSpPr/>
            <p:nvPr/>
          </p:nvGrpSpPr>
          <p:grpSpPr>
            <a:xfrm>
              <a:off x="1667110" y="1547045"/>
              <a:ext cx="1134086" cy="922064"/>
              <a:chOff x="1627300" y="2234250"/>
              <a:chExt cx="541175" cy="440000"/>
            </a:xfrm>
          </p:grpSpPr>
          <p:sp>
            <p:nvSpPr>
              <p:cNvPr id="936" name="Google Shape;936;p1"/>
              <p:cNvSpPr/>
              <p:nvPr/>
            </p:nvSpPr>
            <p:spPr>
              <a:xfrm>
                <a:off x="1769575" y="2297025"/>
                <a:ext cx="189875" cy="29012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1"/>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1"/>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1"/>
              <p:cNvSpPr/>
              <p:nvPr/>
            </p:nvSpPr>
            <p:spPr>
              <a:xfrm>
                <a:off x="2101125" y="2584550"/>
                <a:ext cx="67350" cy="45200"/>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40" name="Google Shape;940;p1"/>
            <p:cNvSpPr/>
            <p:nvPr/>
          </p:nvSpPr>
          <p:spPr>
            <a:xfrm>
              <a:off x="2018423" y="2469101"/>
              <a:ext cx="315207" cy="23160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1" name="Google Shape;941;p1"/>
          <p:cNvGrpSpPr/>
          <p:nvPr/>
        </p:nvGrpSpPr>
        <p:grpSpPr>
          <a:xfrm>
            <a:off x="3459300" y="272189"/>
            <a:ext cx="2225400" cy="649616"/>
            <a:chOff x="3459300" y="300775"/>
            <a:chExt cx="2225400" cy="649616"/>
          </a:xfrm>
        </p:grpSpPr>
        <p:sp>
          <p:nvSpPr>
            <p:cNvPr id="942" name="Google Shape;942;p1"/>
            <p:cNvSpPr/>
            <p:nvPr/>
          </p:nvSpPr>
          <p:spPr>
            <a:xfrm>
              <a:off x="3542700" y="300775"/>
              <a:ext cx="2029201" cy="649616"/>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1"/>
            <p:cNvSpPr/>
            <p:nvPr/>
          </p:nvSpPr>
          <p:spPr>
            <a:xfrm>
              <a:off x="3459300"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1"/>
            <p:cNvSpPr/>
            <p:nvPr/>
          </p:nvSpPr>
          <p:spPr>
            <a:xfrm>
              <a:off x="5486069"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284" y="4261"/>
                    <a:pt x="4236" y="3309"/>
                    <a:pt x="4236" y="2131"/>
                  </a:cubicBezTo>
                  <a:cubicBezTo>
                    <a:pt x="4236" y="953"/>
                    <a:pt x="3284"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5" name="Google Shape;945;p1"/>
          <p:cNvGrpSpPr/>
          <p:nvPr/>
        </p:nvGrpSpPr>
        <p:grpSpPr>
          <a:xfrm>
            <a:off x="3542700" y="4169048"/>
            <a:ext cx="2225400" cy="649616"/>
            <a:chOff x="3542700" y="4123475"/>
            <a:chExt cx="2225400" cy="649616"/>
          </a:xfrm>
        </p:grpSpPr>
        <p:sp>
          <p:nvSpPr>
            <p:cNvPr id="946" name="Google Shape;946;p1"/>
            <p:cNvSpPr/>
            <p:nvPr/>
          </p:nvSpPr>
          <p:spPr>
            <a:xfrm flipH="1">
              <a:off x="3655499" y="4123475"/>
              <a:ext cx="2029201" cy="649616"/>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1"/>
            <p:cNvSpPr/>
            <p:nvPr/>
          </p:nvSpPr>
          <p:spPr>
            <a:xfrm flipH="1">
              <a:off x="5569469" y="4393554"/>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1"/>
            <p:cNvSpPr/>
            <p:nvPr/>
          </p:nvSpPr>
          <p:spPr>
            <a:xfrm flipH="1">
              <a:off x="3542700" y="4393554"/>
              <a:ext cx="198631" cy="199803"/>
            </a:xfrm>
            <a:custGeom>
              <a:rect b="b" l="l" r="r" t="t"/>
              <a:pathLst>
                <a:path extrusionOk="0" h="4262" w="4237">
                  <a:moveTo>
                    <a:pt x="2131" y="1"/>
                  </a:moveTo>
                  <a:cubicBezTo>
                    <a:pt x="953" y="1"/>
                    <a:pt x="1" y="953"/>
                    <a:pt x="1" y="2131"/>
                  </a:cubicBezTo>
                  <a:cubicBezTo>
                    <a:pt x="1" y="3309"/>
                    <a:pt x="953" y="4261"/>
                    <a:pt x="2131" y="4261"/>
                  </a:cubicBezTo>
                  <a:cubicBezTo>
                    <a:pt x="3284" y="4261"/>
                    <a:pt x="4236" y="3309"/>
                    <a:pt x="4236" y="2131"/>
                  </a:cubicBezTo>
                  <a:cubicBezTo>
                    <a:pt x="4236" y="953"/>
                    <a:pt x="3284"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949" name="Google Shape;949;p1"/>
          <p:cNvSpPr txBox="1"/>
          <p:nvPr>
            <p:ph type="ctrTitle"/>
          </p:nvPr>
        </p:nvSpPr>
        <p:spPr>
          <a:xfrm>
            <a:off x="1088374" y="1303102"/>
            <a:ext cx="7163450" cy="1913400"/>
          </a:xfrm>
          <a:prstGeom prst="rect">
            <a:avLst/>
          </a:prstGeom>
          <a:noFill/>
          <a:ln>
            <a:noFill/>
          </a:ln>
        </p:spPr>
        <p:txBody>
          <a:bodyPr anchorCtr="0" anchor="ctr" bIns="91425" lIns="91425" spcFirstLastPara="1" rIns="91425" wrap="square" tIns="91425">
            <a:noAutofit/>
          </a:bodyPr>
          <a:lstStyle/>
          <a:p>
            <a:pPr indent="0" lvl="0" marL="0" rtl="0" algn="ctr">
              <a:lnSpc>
                <a:spcPct val="150000"/>
              </a:lnSpc>
              <a:spcBef>
                <a:spcPts val="0"/>
              </a:spcBef>
              <a:spcAft>
                <a:spcPts val="0"/>
              </a:spcAft>
              <a:buSzPts val="5200"/>
              <a:buNone/>
            </a:pPr>
            <a:r>
              <a:rPr lang="en-US" sz="3600">
                <a:solidFill>
                  <a:srgbClr val="C00000"/>
                </a:solidFill>
                <a:latin typeface="Arial"/>
                <a:ea typeface="Arial"/>
                <a:cs typeface="Arial"/>
                <a:sym typeface="Arial"/>
              </a:rPr>
              <a:t>CHÀO MỪNG CÁC EM </a:t>
            </a:r>
            <a:br>
              <a:rPr lang="en-US" sz="3600">
                <a:solidFill>
                  <a:srgbClr val="C00000"/>
                </a:solidFill>
                <a:latin typeface="Arial"/>
                <a:ea typeface="Arial"/>
                <a:cs typeface="Arial"/>
                <a:sym typeface="Arial"/>
              </a:rPr>
            </a:br>
            <a:r>
              <a:rPr lang="en-US" sz="3600">
                <a:solidFill>
                  <a:srgbClr val="C00000"/>
                </a:solidFill>
                <a:latin typeface="Arial"/>
                <a:ea typeface="Arial"/>
                <a:cs typeface="Arial"/>
                <a:sym typeface="Arial"/>
              </a:rPr>
              <a:t>ĐẾN VỚI TIẾT HỌC HÔM NAY!</a:t>
            </a:r>
            <a:endParaRPr sz="3600">
              <a:solidFill>
                <a:srgbClr val="C00000"/>
              </a:solidFill>
              <a:latin typeface="Arial"/>
              <a:ea typeface="Arial"/>
              <a:cs typeface="Arial"/>
              <a:sym typeface="Arial"/>
            </a:endParaRPr>
          </a:p>
        </p:txBody>
      </p:sp>
    </p:spTree>
  </p:cSld>
  <p:clrMapOvr>
    <a:masterClrMapping/>
  </p:clrMapOvr>
  <p:transition spd="slow" p14:dur="800">
    <p:circle/>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0" name="Shape 1190"/>
        <p:cNvGrpSpPr/>
        <p:nvPr/>
      </p:nvGrpSpPr>
      <p:grpSpPr>
        <a:xfrm>
          <a:off x="0" y="0"/>
          <a:ext cx="0" cy="0"/>
          <a:chOff x="0" y="0"/>
          <a:chExt cx="0" cy="0"/>
        </a:xfrm>
      </p:grpSpPr>
      <p:sp>
        <p:nvSpPr>
          <p:cNvPr id="1191" name="Google Shape;1191;p10"/>
          <p:cNvSpPr txBox="1"/>
          <p:nvPr>
            <p:ph type="title"/>
          </p:nvPr>
        </p:nvSpPr>
        <p:spPr>
          <a:xfrm>
            <a:off x="1628783" y="489169"/>
            <a:ext cx="5804090" cy="546589"/>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US" sz="2400">
                <a:solidFill>
                  <a:schemeClr val="accent3"/>
                </a:solidFill>
                <a:latin typeface="Arial"/>
                <a:ea typeface="Arial"/>
                <a:cs typeface="Arial"/>
                <a:sym typeface="Arial"/>
              </a:rPr>
              <a:t>2. Phép nhân số thập phân</a:t>
            </a:r>
            <a:endParaRPr sz="2400">
              <a:solidFill>
                <a:schemeClr val="accent3"/>
              </a:solidFill>
              <a:latin typeface="Arial"/>
              <a:ea typeface="Arial"/>
              <a:cs typeface="Arial"/>
              <a:sym typeface="Arial"/>
            </a:endParaRPr>
          </a:p>
        </p:txBody>
      </p:sp>
      <p:sp>
        <p:nvSpPr>
          <p:cNvPr id="1192" name="Google Shape;1192;p10"/>
          <p:cNvSpPr/>
          <p:nvPr/>
        </p:nvSpPr>
        <p:spPr>
          <a:xfrm>
            <a:off x="863029" y="1212351"/>
            <a:ext cx="863029" cy="575353"/>
          </a:xfrm>
          <a:prstGeom prst="roundRect">
            <a:avLst>
              <a:gd fmla="val 16667" name="adj"/>
            </a:avLst>
          </a:prstGeom>
          <a:solidFill>
            <a:schemeClr val="accent4"/>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200" u="none" cap="none" strike="noStrike">
                <a:solidFill>
                  <a:srgbClr val="002060"/>
                </a:solidFill>
                <a:latin typeface="Arial"/>
                <a:ea typeface="Arial"/>
                <a:cs typeface="Arial"/>
                <a:sym typeface="Arial"/>
              </a:rPr>
              <a:t>HĐ3</a:t>
            </a:r>
            <a:endParaRPr b="1" i="0" sz="2200" u="none" cap="none" strike="noStrike">
              <a:solidFill>
                <a:srgbClr val="002060"/>
              </a:solidFill>
              <a:latin typeface="Arial"/>
              <a:ea typeface="Arial"/>
              <a:cs typeface="Arial"/>
              <a:sym typeface="Arial"/>
            </a:endParaRPr>
          </a:p>
        </p:txBody>
      </p:sp>
      <p:sp>
        <p:nvSpPr>
          <p:cNvPr id="1193" name="Google Shape;1193;p10"/>
          <p:cNvSpPr txBox="1"/>
          <p:nvPr/>
        </p:nvSpPr>
        <p:spPr>
          <a:xfrm>
            <a:off x="2095928" y="1284270"/>
            <a:ext cx="4376791"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Tính: 12,5 . 1,2</a:t>
            </a:r>
            <a:endParaRPr b="0" i="0" sz="2400" u="none" cap="none" strike="noStrike">
              <a:solidFill>
                <a:srgbClr val="000000"/>
              </a:solidFill>
              <a:latin typeface="Arial"/>
              <a:ea typeface="Arial"/>
              <a:cs typeface="Arial"/>
              <a:sym typeface="Arial"/>
            </a:endParaRPr>
          </a:p>
        </p:txBody>
      </p:sp>
      <p:grpSp>
        <p:nvGrpSpPr>
          <p:cNvPr id="1194" name="Google Shape;1194;p10"/>
          <p:cNvGrpSpPr/>
          <p:nvPr/>
        </p:nvGrpSpPr>
        <p:grpSpPr>
          <a:xfrm>
            <a:off x="1628783" y="1854329"/>
            <a:ext cx="3852915" cy="3686375"/>
            <a:chOff x="53950" y="-48131"/>
            <a:chExt cx="2393975" cy="3718998"/>
          </a:xfrm>
        </p:grpSpPr>
        <p:sp>
          <p:nvSpPr>
            <p:cNvPr id="1195" name="Google Shape;1195;p10"/>
            <p:cNvSpPr txBox="1"/>
            <p:nvPr/>
          </p:nvSpPr>
          <p:spPr>
            <a:xfrm>
              <a:off x="222655" y="-48131"/>
              <a:ext cx="2225270" cy="3718998"/>
            </a:xfrm>
            <a:prstGeom prst="rect">
              <a:avLst/>
            </a:prstGeom>
            <a:noFill/>
            <a:ln>
              <a:noFill/>
            </a:ln>
          </p:spPr>
          <p:txBody>
            <a:bodyPr anchorCtr="0" anchor="t" bIns="45700" lIns="91425" spcFirstLastPara="1" rIns="91425" wrap="square" tIns="45700">
              <a:noAutofit/>
            </a:bodyPr>
            <a:lstStyle/>
            <a:p>
              <a:pPr indent="0" lvl="0" marL="0" marR="0" rtl="0" algn="just">
                <a:lnSpc>
                  <a:spcPct val="115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1 2 , 5</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10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1 , 2</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10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2 5 0</a:t>
              </a:r>
              <a:endParaRPr/>
            </a:p>
            <a:p>
              <a:pPr indent="0" lvl="0" marL="0" marR="0" rtl="0" algn="just">
                <a:lnSpc>
                  <a:spcPct val="115000"/>
                </a:lnSpc>
                <a:spcBef>
                  <a:spcPts val="6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1 2 5</a:t>
              </a:r>
              <a:endParaRPr/>
            </a:p>
            <a:p>
              <a:pPr indent="0" lvl="0" marL="0" marR="0" rtl="0" algn="just">
                <a:lnSpc>
                  <a:spcPct val="115000"/>
                </a:lnSpc>
                <a:spcBef>
                  <a:spcPts val="6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1 5,0 0</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6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10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10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10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a:t>
              </a:r>
              <a:endParaRPr b="0" i="0" sz="2400" u="none" cap="none" strike="noStrike">
                <a:solidFill>
                  <a:srgbClr val="000000"/>
                </a:solidFill>
                <a:latin typeface="Arial"/>
                <a:ea typeface="Arial"/>
                <a:cs typeface="Arial"/>
                <a:sym typeface="Arial"/>
              </a:endParaRPr>
            </a:p>
            <a:p>
              <a:pPr indent="0" lvl="0" marL="0" marR="0" rtl="0" algn="just">
                <a:lnSpc>
                  <a:spcPct val="115000"/>
                </a:lnSpc>
                <a:spcBef>
                  <a:spcPts val="10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a:t>
              </a:r>
              <a:endParaRPr b="0" i="0" sz="2400" u="none" cap="none" strike="noStrike">
                <a:solidFill>
                  <a:srgbClr val="000000"/>
                </a:solidFill>
                <a:latin typeface="Arial"/>
                <a:ea typeface="Arial"/>
                <a:cs typeface="Arial"/>
                <a:sym typeface="Arial"/>
              </a:endParaRPr>
            </a:p>
          </p:txBody>
        </p:sp>
        <p:sp>
          <p:nvSpPr>
            <p:cNvPr id="1196" name="Google Shape;1196;p10"/>
            <p:cNvSpPr txBox="1"/>
            <p:nvPr/>
          </p:nvSpPr>
          <p:spPr>
            <a:xfrm flipH="1">
              <a:off x="333374" y="153665"/>
              <a:ext cx="276225" cy="360516"/>
            </a:xfrm>
            <a:prstGeom prst="rect">
              <a:avLst/>
            </a:prstGeom>
            <a:noFill/>
            <a:ln>
              <a:noFill/>
            </a:ln>
          </p:spPr>
          <p:txBody>
            <a:bodyPr anchorCtr="0" anchor="t" bIns="45700" lIns="91425" spcFirstLastPara="1" rIns="91425" wrap="square" tIns="45700">
              <a:noAutofit/>
            </a:bodyPr>
            <a:lstStyle/>
            <a:p>
              <a:pPr indent="0" lvl="0" marL="0" marR="0" rtl="0" algn="just">
                <a:lnSpc>
                  <a:spcPct val="115000"/>
                </a:lnSpc>
                <a:spcBef>
                  <a:spcPts val="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x</a:t>
              </a:r>
              <a:endParaRPr b="0" i="0" sz="2400" u="none" cap="none" strike="noStrike">
                <a:solidFill>
                  <a:srgbClr val="000000"/>
                </a:solidFill>
                <a:latin typeface="Arial"/>
                <a:ea typeface="Arial"/>
                <a:cs typeface="Arial"/>
                <a:sym typeface="Arial"/>
              </a:endParaRPr>
            </a:p>
          </p:txBody>
        </p:sp>
        <p:cxnSp>
          <p:nvCxnSpPr>
            <p:cNvPr id="1197" name="Google Shape;1197;p10"/>
            <p:cNvCxnSpPr/>
            <p:nvPr/>
          </p:nvCxnSpPr>
          <p:spPr>
            <a:xfrm rot="10800000">
              <a:off x="53950" y="1008283"/>
              <a:ext cx="1611912" cy="0"/>
            </a:xfrm>
            <a:prstGeom prst="straightConnector1">
              <a:avLst/>
            </a:prstGeom>
            <a:noFill/>
            <a:ln cap="flat" cmpd="sng" w="9525">
              <a:solidFill>
                <a:srgbClr val="000000"/>
              </a:solidFill>
              <a:prstDash val="solid"/>
              <a:miter lim="800000"/>
              <a:headEnd len="sm" w="sm" type="none"/>
              <a:tailEnd len="sm" w="sm" type="none"/>
            </a:ln>
          </p:spPr>
        </p:cxnSp>
      </p:grpSp>
      <p:cxnSp>
        <p:nvCxnSpPr>
          <p:cNvPr id="1198" name="Google Shape;1198;p10"/>
          <p:cNvCxnSpPr/>
          <p:nvPr/>
        </p:nvCxnSpPr>
        <p:spPr>
          <a:xfrm rot="10800000">
            <a:off x="1690077" y="3954103"/>
            <a:ext cx="2594246" cy="0"/>
          </a:xfrm>
          <a:prstGeom prst="straightConnector1">
            <a:avLst/>
          </a:prstGeom>
          <a:noFill/>
          <a:ln cap="flat" cmpd="sng" w="9525">
            <a:solidFill>
              <a:srgbClr val="000000"/>
            </a:solidFill>
            <a:prstDash val="solid"/>
            <a:miter lim="800000"/>
            <a:headEnd len="sm" w="sm" type="none"/>
            <a:tailEnd len="sm" w="sm" type="none"/>
          </a:ln>
        </p:spPr>
      </p:cxnSp>
      <p:pic>
        <p:nvPicPr>
          <p:cNvPr id="1199" name="Google Shape;1199;p10"/>
          <p:cNvPicPr preferRelativeResize="0"/>
          <p:nvPr/>
        </p:nvPicPr>
        <p:blipFill rotWithShape="1">
          <a:blip r:embed="rId3">
            <a:alphaModFix/>
          </a:blip>
          <a:srcRect b="0" l="0" r="0" t="0"/>
          <a:stretch/>
        </p:blipFill>
        <p:spPr>
          <a:xfrm rot="-7820570">
            <a:off x="4681017" y="3224426"/>
            <a:ext cx="403987" cy="946180"/>
          </a:xfrm>
          <a:prstGeom prst="rect">
            <a:avLst/>
          </a:prstGeom>
          <a:noFill/>
          <a:ln>
            <a:noFill/>
          </a:ln>
        </p:spPr>
      </p:pic>
      <p:sp>
        <p:nvSpPr>
          <p:cNvPr id="1200" name="Google Shape;1200;p10"/>
          <p:cNvSpPr txBox="1"/>
          <p:nvPr/>
        </p:nvSpPr>
        <p:spPr>
          <a:xfrm>
            <a:off x="5481698" y="3237300"/>
            <a:ext cx="2937438" cy="461665"/>
          </a:xfrm>
          <a:prstGeom prst="rect">
            <a:avLst/>
          </a:prstGeom>
          <a:solidFill>
            <a:srgbClr val="ECBAB5"/>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Vậy 12,5 . 1, 2 = 15</a:t>
            </a:r>
            <a:endParaRPr b="0" i="0" sz="2400" u="none" cap="none" strike="noStrike">
              <a:solidFill>
                <a:srgbClr val="000000"/>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1"/>
                                        </p:tgtEl>
                                        <p:attrNameLst>
                                          <p:attrName>style.visibility</p:attrName>
                                        </p:attrNameLst>
                                      </p:cBhvr>
                                      <p:to>
                                        <p:strVal val="visible"/>
                                      </p:to>
                                    </p:set>
                                    <p:animEffect filter="fade" transition="in">
                                      <p:cBhvr>
                                        <p:cTn dur="500"/>
                                        <p:tgtEl>
                                          <p:spTgt spid="11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92"/>
                                        </p:tgtEl>
                                        <p:attrNameLst>
                                          <p:attrName>style.visibility</p:attrName>
                                        </p:attrNameLst>
                                      </p:cBhvr>
                                      <p:to>
                                        <p:strVal val="visible"/>
                                      </p:to>
                                    </p:set>
                                    <p:anim calcmode="lin" valueType="num">
                                      <p:cBhvr additive="base">
                                        <p:cTn dur="500"/>
                                        <p:tgtEl>
                                          <p:spTgt spid="1192"/>
                                        </p:tgtEl>
                                        <p:attrNameLst>
                                          <p:attrName>ppt_w</p:attrName>
                                        </p:attrNameLst>
                                      </p:cBhvr>
                                      <p:tavLst>
                                        <p:tav fmla="" tm="0">
                                          <p:val>
                                            <p:strVal val="0"/>
                                          </p:val>
                                        </p:tav>
                                        <p:tav fmla="" tm="100000">
                                          <p:val>
                                            <p:strVal val="#ppt_w"/>
                                          </p:val>
                                        </p:tav>
                                      </p:tavLst>
                                    </p:anim>
                                    <p:anim calcmode="lin" valueType="num">
                                      <p:cBhvr additive="base">
                                        <p:cTn dur="500"/>
                                        <p:tgtEl>
                                          <p:spTgt spid="1192"/>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1193"/>
                                        </p:tgtEl>
                                        <p:attrNameLst>
                                          <p:attrName>style.visibility</p:attrName>
                                        </p:attrNameLst>
                                      </p:cBhvr>
                                      <p:to>
                                        <p:strVal val="visible"/>
                                      </p:to>
                                    </p:set>
                                    <p:anim calcmode="lin" valueType="num">
                                      <p:cBhvr additive="base">
                                        <p:cTn dur="500"/>
                                        <p:tgtEl>
                                          <p:spTgt spid="1193"/>
                                        </p:tgtEl>
                                        <p:attrNameLst>
                                          <p:attrName>ppt_w</p:attrName>
                                        </p:attrNameLst>
                                      </p:cBhvr>
                                      <p:tavLst>
                                        <p:tav fmla="" tm="0">
                                          <p:val>
                                            <p:strVal val="0"/>
                                          </p:val>
                                        </p:tav>
                                        <p:tav fmla="" tm="100000">
                                          <p:val>
                                            <p:strVal val="#ppt_w"/>
                                          </p:val>
                                        </p:tav>
                                      </p:tavLst>
                                    </p:anim>
                                    <p:anim calcmode="lin" valueType="num">
                                      <p:cBhvr additive="base">
                                        <p:cTn dur="500"/>
                                        <p:tgtEl>
                                          <p:spTgt spid="119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8"/>
                                        </p:tgtEl>
                                        <p:attrNameLst>
                                          <p:attrName>style.visibility</p:attrName>
                                        </p:attrNameLst>
                                      </p:cBhvr>
                                      <p:to>
                                        <p:strVal val="visible"/>
                                      </p:to>
                                    </p:set>
                                    <p:animEffect filter="fade" transition="in">
                                      <p:cBhvr>
                                        <p:cTn dur="500"/>
                                        <p:tgtEl>
                                          <p:spTgt spid="1198"/>
                                        </p:tgtEl>
                                      </p:cBhvr>
                                    </p:animEffect>
                                  </p:childTnLst>
                                </p:cTn>
                              </p:par>
                              <p:par>
                                <p:cTn fill="hold" nodeType="withEffect" presetClass="entr" presetID="10" presetSubtype="0">
                                  <p:stCondLst>
                                    <p:cond delay="0"/>
                                  </p:stCondLst>
                                  <p:childTnLst>
                                    <p:set>
                                      <p:cBhvr>
                                        <p:cTn dur="1" fill="hold">
                                          <p:stCondLst>
                                            <p:cond delay="0"/>
                                          </p:stCondLst>
                                        </p:cTn>
                                        <p:tgtEl>
                                          <p:spTgt spid="1194"/>
                                        </p:tgtEl>
                                        <p:attrNameLst>
                                          <p:attrName>style.visibility</p:attrName>
                                        </p:attrNameLst>
                                      </p:cBhvr>
                                      <p:to>
                                        <p:strVal val="visible"/>
                                      </p:to>
                                    </p:set>
                                    <p:animEffect filter="fade" transition="in">
                                      <p:cBhvr>
                                        <p:cTn dur="500"/>
                                        <p:tgtEl>
                                          <p:spTgt spid="11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99"/>
                                        </p:tgtEl>
                                        <p:attrNameLst>
                                          <p:attrName>style.visibility</p:attrName>
                                        </p:attrNameLst>
                                      </p:cBhvr>
                                      <p:to>
                                        <p:strVal val="visible"/>
                                      </p:to>
                                    </p:set>
                                    <p:animEffect filter="fade" transition="in">
                                      <p:cBhvr>
                                        <p:cTn dur="500"/>
                                        <p:tgtEl>
                                          <p:spTgt spid="11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0"/>
                                        </p:tgtEl>
                                        <p:attrNameLst>
                                          <p:attrName>style.visibility</p:attrName>
                                        </p:attrNameLst>
                                      </p:cBhvr>
                                      <p:to>
                                        <p:strVal val="visible"/>
                                      </p:to>
                                    </p:set>
                                    <p:animEffect filter="fade" transition="in">
                                      <p:cBhvr>
                                        <p:cTn dur="500"/>
                                        <p:tgtEl>
                                          <p:spTgt spid="12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4" name="Shape 1204"/>
        <p:cNvGrpSpPr/>
        <p:nvPr/>
      </p:nvGrpSpPr>
      <p:grpSpPr>
        <a:xfrm>
          <a:off x="0" y="0"/>
          <a:ext cx="0" cy="0"/>
          <a:chOff x="0" y="0"/>
          <a:chExt cx="0" cy="0"/>
        </a:xfrm>
      </p:grpSpPr>
      <p:sp>
        <p:nvSpPr>
          <p:cNvPr id="1205" name="Google Shape;1205;p11"/>
          <p:cNvSpPr/>
          <p:nvPr/>
        </p:nvSpPr>
        <p:spPr>
          <a:xfrm rot="-3147069">
            <a:off x="6965341" y="4489708"/>
            <a:ext cx="40361" cy="27340"/>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06" name="Google Shape;1206;p11"/>
          <p:cNvGrpSpPr/>
          <p:nvPr/>
        </p:nvGrpSpPr>
        <p:grpSpPr>
          <a:xfrm>
            <a:off x="-4648" y="3311626"/>
            <a:ext cx="2327520" cy="1566157"/>
            <a:chOff x="2931191" y="330661"/>
            <a:chExt cx="2553784" cy="1718030"/>
          </a:xfrm>
        </p:grpSpPr>
        <p:sp>
          <p:nvSpPr>
            <p:cNvPr id="1207" name="Google Shape;1207;p11"/>
            <p:cNvSpPr/>
            <p:nvPr/>
          </p:nvSpPr>
          <p:spPr>
            <a:xfrm>
              <a:off x="3363016" y="1751091"/>
              <a:ext cx="2058600" cy="297600"/>
            </a:xfrm>
            <a:prstGeom prst="ellipse">
              <a:avLst/>
            </a:prstGeom>
            <a:solidFill>
              <a:srgbClr val="FDFBF6">
                <a:alpha val="5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08" name="Google Shape;1208;p11"/>
            <p:cNvGrpSpPr/>
            <p:nvPr/>
          </p:nvGrpSpPr>
          <p:grpSpPr>
            <a:xfrm>
              <a:off x="5033077" y="330661"/>
              <a:ext cx="451899" cy="302263"/>
              <a:chOff x="5004502" y="330661"/>
              <a:chExt cx="451899" cy="302263"/>
            </a:xfrm>
          </p:grpSpPr>
          <p:sp>
            <p:nvSpPr>
              <p:cNvPr id="1209" name="Google Shape;1209;p11"/>
              <p:cNvSpPr/>
              <p:nvPr/>
            </p:nvSpPr>
            <p:spPr>
              <a:xfrm rot="-3147065">
                <a:off x="5271877" y="471048"/>
                <a:ext cx="171930" cy="116463"/>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11"/>
              <p:cNvSpPr/>
              <p:nvPr/>
            </p:nvSpPr>
            <p:spPr>
              <a:xfrm rot="-3147065">
                <a:off x="5013941" y="365889"/>
                <a:ext cx="132831" cy="89246"/>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11" name="Google Shape;1211;p11"/>
            <p:cNvSpPr/>
            <p:nvPr/>
          </p:nvSpPr>
          <p:spPr>
            <a:xfrm>
              <a:off x="4193876" y="766769"/>
              <a:ext cx="921447" cy="1024192"/>
            </a:xfrm>
            <a:custGeom>
              <a:rect b="b" l="l" r="r" t="t"/>
              <a:pathLst>
                <a:path extrusionOk="0" h="38667" w="34788">
                  <a:moveTo>
                    <a:pt x="16229" y="0"/>
                  </a:moveTo>
                  <a:cubicBezTo>
                    <a:pt x="8063" y="0"/>
                    <a:pt x="51" y="591"/>
                    <a:pt x="100" y="1834"/>
                  </a:cubicBezTo>
                  <a:cubicBezTo>
                    <a:pt x="100" y="13713"/>
                    <a:pt x="0" y="24841"/>
                    <a:pt x="552" y="37398"/>
                  </a:cubicBezTo>
                  <a:cubicBezTo>
                    <a:pt x="590" y="38365"/>
                    <a:pt x="7528" y="38667"/>
                    <a:pt x="14856" y="38667"/>
                  </a:cubicBezTo>
                  <a:cubicBezTo>
                    <a:pt x="21954" y="38667"/>
                    <a:pt x="29417" y="38384"/>
                    <a:pt x="31329" y="38150"/>
                  </a:cubicBezTo>
                  <a:cubicBezTo>
                    <a:pt x="34787" y="37724"/>
                    <a:pt x="33284" y="36295"/>
                    <a:pt x="33309" y="21333"/>
                  </a:cubicBezTo>
                  <a:cubicBezTo>
                    <a:pt x="33334" y="14240"/>
                    <a:pt x="33309" y="8926"/>
                    <a:pt x="33309" y="1834"/>
                  </a:cubicBezTo>
                  <a:cubicBezTo>
                    <a:pt x="33321" y="635"/>
                    <a:pt x="24693" y="0"/>
                    <a:pt x="1622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11"/>
            <p:cNvSpPr/>
            <p:nvPr/>
          </p:nvSpPr>
          <p:spPr>
            <a:xfrm>
              <a:off x="4222643" y="841760"/>
              <a:ext cx="124597" cy="83144"/>
            </a:xfrm>
            <a:custGeom>
              <a:rect b="b" l="l" r="r" t="t"/>
              <a:pathLst>
                <a:path extrusionOk="0" h="3139" w="4704">
                  <a:moveTo>
                    <a:pt x="2259" y="0"/>
                  </a:moveTo>
                  <a:cubicBezTo>
                    <a:pt x="278" y="0"/>
                    <a:pt x="0" y="3138"/>
                    <a:pt x="2548" y="3138"/>
                  </a:cubicBezTo>
                  <a:cubicBezTo>
                    <a:pt x="4453" y="3138"/>
                    <a:pt x="4704" y="55"/>
                    <a:pt x="2398" y="5"/>
                  </a:cubicBezTo>
                  <a:cubicBezTo>
                    <a:pt x="2351" y="2"/>
                    <a:pt x="2305" y="0"/>
                    <a:pt x="22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11"/>
            <p:cNvSpPr/>
            <p:nvPr/>
          </p:nvSpPr>
          <p:spPr>
            <a:xfrm>
              <a:off x="4599719" y="1216185"/>
              <a:ext cx="123961" cy="83144"/>
            </a:xfrm>
            <a:custGeom>
              <a:rect b="b" l="l" r="r" t="t"/>
              <a:pathLst>
                <a:path extrusionOk="0" h="3139" w="4680">
                  <a:moveTo>
                    <a:pt x="2260" y="1"/>
                  </a:moveTo>
                  <a:cubicBezTo>
                    <a:pt x="279" y="1"/>
                    <a:pt x="1" y="3138"/>
                    <a:pt x="2549" y="3138"/>
                  </a:cubicBezTo>
                  <a:cubicBezTo>
                    <a:pt x="4454" y="3138"/>
                    <a:pt x="4679" y="81"/>
                    <a:pt x="2399" y="6"/>
                  </a:cubicBezTo>
                  <a:cubicBezTo>
                    <a:pt x="2351" y="2"/>
                    <a:pt x="2305" y="1"/>
                    <a:pt x="2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11"/>
            <p:cNvSpPr/>
            <p:nvPr/>
          </p:nvSpPr>
          <p:spPr>
            <a:xfrm>
              <a:off x="4615665" y="1596597"/>
              <a:ext cx="123935" cy="83144"/>
            </a:xfrm>
            <a:custGeom>
              <a:rect b="b" l="l" r="r" t="t"/>
              <a:pathLst>
                <a:path extrusionOk="0" h="3139" w="4679">
                  <a:moveTo>
                    <a:pt x="2258" y="1"/>
                  </a:moveTo>
                  <a:cubicBezTo>
                    <a:pt x="255" y="1"/>
                    <a:pt x="0" y="3138"/>
                    <a:pt x="2548" y="3138"/>
                  </a:cubicBezTo>
                  <a:cubicBezTo>
                    <a:pt x="4453" y="3138"/>
                    <a:pt x="4679" y="56"/>
                    <a:pt x="2398" y="6"/>
                  </a:cubicBezTo>
                  <a:cubicBezTo>
                    <a:pt x="2350" y="2"/>
                    <a:pt x="2304" y="1"/>
                    <a:pt x="22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11"/>
            <p:cNvSpPr/>
            <p:nvPr/>
          </p:nvSpPr>
          <p:spPr>
            <a:xfrm>
              <a:off x="4941219" y="827773"/>
              <a:ext cx="123697" cy="83171"/>
            </a:xfrm>
            <a:custGeom>
              <a:rect b="b" l="l" r="r" t="t"/>
              <a:pathLst>
                <a:path extrusionOk="0" h="3140" w="4670">
                  <a:moveTo>
                    <a:pt x="2229" y="0"/>
                  </a:moveTo>
                  <a:cubicBezTo>
                    <a:pt x="267" y="0"/>
                    <a:pt x="0" y="3140"/>
                    <a:pt x="2539" y="3140"/>
                  </a:cubicBezTo>
                  <a:cubicBezTo>
                    <a:pt x="4444" y="3140"/>
                    <a:pt x="4670" y="57"/>
                    <a:pt x="2389" y="7"/>
                  </a:cubicBezTo>
                  <a:cubicBezTo>
                    <a:pt x="2334" y="2"/>
                    <a:pt x="2281" y="0"/>
                    <a:pt x="2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11"/>
            <p:cNvSpPr/>
            <p:nvPr/>
          </p:nvSpPr>
          <p:spPr>
            <a:xfrm>
              <a:off x="4878784" y="1436549"/>
              <a:ext cx="123723" cy="83197"/>
            </a:xfrm>
            <a:custGeom>
              <a:rect b="b" l="l" r="r" t="t"/>
              <a:pathLst>
                <a:path extrusionOk="0" h="3141" w="4671">
                  <a:moveTo>
                    <a:pt x="2227" y="1"/>
                  </a:moveTo>
                  <a:cubicBezTo>
                    <a:pt x="245" y="1"/>
                    <a:pt x="1" y="3116"/>
                    <a:pt x="2515" y="3140"/>
                  </a:cubicBezTo>
                  <a:cubicBezTo>
                    <a:pt x="4445" y="3140"/>
                    <a:pt x="4671" y="58"/>
                    <a:pt x="2390" y="7"/>
                  </a:cubicBezTo>
                  <a:cubicBezTo>
                    <a:pt x="2335" y="3"/>
                    <a:pt x="2280" y="1"/>
                    <a:pt x="22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11"/>
            <p:cNvSpPr/>
            <p:nvPr/>
          </p:nvSpPr>
          <p:spPr>
            <a:xfrm>
              <a:off x="4555905" y="981835"/>
              <a:ext cx="123961" cy="83144"/>
            </a:xfrm>
            <a:custGeom>
              <a:rect b="b" l="l" r="r" t="t"/>
              <a:pathLst>
                <a:path extrusionOk="0" h="3139" w="4680">
                  <a:moveTo>
                    <a:pt x="2235" y="0"/>
                  </a:moveTo>
                  <a:cubicBezTo>
                    <a:pt x="255" y="0"/>
                    <a:pt x="0" y="3138"/>
                    <a:pt x="2524" y="3138"/>
                  </a:cubicBezTo>
                  <a:cubicBezTo>
                    <a:pt x="4429" y="3138"/>
                    <a:pt x="4679" y="56"/>
                    <a:pt x="2373" y="5"/>
                  </a:cubicBezTo>
                  <a:cubicBezTo>
                    <a:pt x="2326" y="2"/>
                    <a:pt x="2280" y="0"/>
                    <a:pt x="22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11"/>
            <p:cNvSpPr/>
            <p:nvPr/>
          </p:nvSpPr>
          <p:spPr>
            <a:xfrm>
              <a:off x="4248497" y="1052879"/>
              <a:ext cx="123988" cy="83144"/>
            </a:xfrm>
            <a:custGeom>
              <a:rect b="b" l="l" r="r" t="t"/>
              <a:pathLst>
                <a:path extrusionOk="0" h="3139" w="4681">
                  <a:moveTo>
                    <a:pt x="2259" y="0"/>
                  </a:moveTo>
                  <a:cubicBezTo>
                    <a:pt x="256" y="0"/>
                    <a:pt x="1" y="3138"/>
                    <a:pt x="2525" y="3138"/>
                  </a:cubicBezTo>
                  <a:cubicBezTo>
                    <a:pt x="4454" y="3138"/>
                    <a:pt x="4680" y="80"/>
                    <a:pt x="2399" y="5"/>
                  </a:cubicBezTo>
                  <a:cubicBezTo>
                    <a:pt x="2352" y="2"/>
                    <a:pt x="2305" y="0"/>
                    <a:pt x="22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11"/>
            <p:cNvSpPr/>
            <p:nvPr/>
          </p:nvSpPr>
          <p:spPr>
            <a:xfrm>
              <a:off x="4897379" y="1139790"/>
              <a:ext cx="123485" cy="82535"/>
            </a:xfrm>
            <a:custGeom>
              <a:rect b="b" l="l" r="r" t="t"/>
              <a:pathLst>
                <a:path extrusionOk="0" h="3116" w="4662">
                  <a:moveTo>
                    <a:pt x="2204" y="1"/>
                  </a:moveTo>
                  <a:cubicBezTo>
                    <a:pt x="244" y="1"/>
                    <a:pt x="1" y="3115"/>
                    <a:pt x="2515" y="3115"/>
                  </a:cubicBezTo>
                  <a:cubicBezTo>
                    <a:pt x="2523" y="3115"/>
                    <a:pt x="2530" y="3115"/>
                    <a:pt x="2538" y="3115"/>
                  </a:cubicBezTo>
                  <a:cubicBezTo>
                    <a:pt x="4422" y="3115"/>
                    <a:pt x="4661" y="57"/>
                    <a:pt x="2365" y="7"/>
                  </a:cubicBezTo>
                  <a:cubicBezTo>
                    <a:pt x="2310" y="3"/>
                    <a:pt x="2256" y="1"/>
                    <a:pt x="22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11"/>
            <p:cNvSpPr/>
            <p:nvPr/>
          </p:nvSpPr>
          <p:spPr>
            <a:xfrm>
              <a:off x="4481788" y="789258"/>
              <a:ext cx="123723" cy="83197"/>
            </a:xfrm>
            <a:custGeom>
              <a:rect b="b" l="l" r="r" t="t"/>
              <a:pathLst>
                <a:path extrusionOk="0" h="3141" w="4671">
                  <a:moveTo>
                    <a:pt x="2227" y="0"/>
                  </a:moveTo>
                  <a:cubicBezTo>
                    <a:pt x="244" y="0"/>
                    <a:pt x="0" y="3116"/>
                    <a:pt x="2515" y="3140"/>
                  </a:cubicBezTo>
                  <a:cubicBezTo>
                    <a:pt x="4445" y="3140"/>
                    <a:pt x="4670" y="57"/>
                    <a:pt x="2389" y="7"/>
                  </a:cubicBezTo>
                  <a:cubicBezTo>
                    <a:pt x="2334" y="3"/>
                    <a:pt x="2280" y="0"/>
                    <a:pt x="22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11"/>
            <p:cNvSpPr/>
            <p:nvPr/>
          </p:nvSpPr>
          <p:spPr>
            <a:xfrm>
              <a:off x="4839765" y="972537"/>
              <a:ext cx="86402" cy="57928"/>
            </a:xfrm>
            <a:custGeom>
              <a:rect b="b" l="l" r="r" t="t"/>
              <a:pathLst>
                <a:path extrusionOk="0" h="2187" w="3262">
                  <a:moveTo>
                    <a:pt x="1543" y="1"/>
                  </a:moveTo>
                  <a:cubicBezTo>
                    <a:pt x="168" y="1"/>
                    <a:pt x="1" y="2186"/>
                    <a:pt x="1758" y="2186"/>
                  </a:cubicBezTo>
                  <a:cubicBezTo>
                    <a:pt x="3086" y="2186"/>
                    <a:pt x="3261" y="31"/>
                    <a:pt x="1657" y="6"/>
                  </a:cubicBezTo>
                  <a:cubicBezTo>
                    <a:pt x="1618" y="2"/>
                    <a:pt x="1580" y="1"/>
                    <a:pt x="15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11"/>
            <p:cNvSpPr/>
            <p:nvPr/>
          </p:nvSpPr>
          <p:spPr>
            <a:xfrm>
              <a:off x="4414903" y="928724"/>
              <a:ext cx="86800" cy="57928"/>
            </a:xfrm>
            <a:custGeom>
              <a:rect b="b" l="l" r="r" t="t"/>
              <a:pathLst>
                <a:path extrusionOk="0" h="2187" w="3277">
                  <a:moveTo>
                    <a:pt x="1567" y="1"/>
                  </a:moveTo>
                  <a:cubicBezTo>
                    <a:pt x="191" y="1"/>
                    <a:pt x="0" y="2186"/>
                    <a:pt x="1782" y="2186"/>
                  </a:cubicBezTo>
                  <a:cubicBezTo>
                    <a:pt x="1789" y="2186"/>
                    <a:pt x="1797" y="2186"/>
                    <a:pt x="1804" y="2186"/>
                  </a:cubicBezTo>
                  <a:cubicBezTo>
                    <a:pt x="3112" y="2186"/>
                    <a:pt x="3276" y="55"/>
                    <a:pt x="1681" y="5"/>
                  </a:cubicBezTo>
                  <a:cubicBezTo>
                    <a:pt x="1642" y="2"/>
                    <a:pt x="1604" y="1"/>
                    <a:pt x="15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11"/>
            <p:cNvSpPr/>
            <p:nvPr/>
          </p:nvSpPr>
          <p:spPr>
            <a:xfrm>
              <a:off x="4839765" y="1270621"/>
              <a:ext cx="86402" cy="57928"/>
            </a:xfrm>
            <a:custGeom>
              <a:rect b="b" l="l" r="r" t="t"/>
              <a:pathLst>
                <a:path extrusionOk="0" h="2187" w="3262">
                  <a:moveTo>
                    <a:pt x="1543" y="1"/>
                  </a:moveTo>
                  <a:cubicBezTo>
                    <a:pt x="168" y="1"/>
                    <a:pt x="1" y="2186"/>
                    <a:pt x="1758" y="2186"/>
                  </a:cubicBezTo>
                  <a:cubicBezTo>
                    <a:pt x="3086" y="2186"/>
                    <a:pt x="3261" y="31"/>
                    <a:pt x="1657" y="6"/>
                  </a:cubicBezTo>
                  <a:cubicBezTo>
                    <a:pt x="1618" y="2"/>
                    <a:pt x="1580" y="1"/>
                    <a:pt x="15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11"/>
            <p:cNvSpPr/>
            <p:nvPr/>
          </p:nvSpPr>
          <p:spPr>
            <a:xfrm>
              <a:off x="4678869" y="1443278"/>
              <a:ext cx="86641" cy="58537"/>
            </a:xfrm>
            <a:custGeom>
              <a:rect b="b" l="l" r="r" t="t"/>
              <a:pathLst>
                <a:path extrusionOk="0" h="2210" w="3271">
                  <a:moveTo>
                    <a:pt x="1574" y="1"/>
                  </a:moveTo>
                  <a:cubicBezTo>
                    <a:pt x="179" y="1"/>
                    <a:pt x="0" y="2210"/>
                    <a:pt x="1766" y="2210"/>
                  </a:cubicBezTo>
                  <a:cubicBezTo>
                    <a:pt x="3120" y="2210"/>
                    <a:pt x="3270" y="54"/>
                    <a:pt x="1666" y="4"/>
                  </a:cubicBezTo>
                  <a:cubicBezTo>
                    <a:pt x="1635" y="2"/>
                    <a:pt x="1604" y="1"/>
                    <a:pt x="15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11"/>
            <p:cNvSpPr/>
            <p:nvPr/>
          </p:nvSpPr>
          <p:spPr>
            <a:xfrm>
              <a:off x="4839765" y="1685575"/>
              <a:ext cx="86164" cy="57902"/>
            </a:xfrm>
            <a:custGeom>
              <a:rect b="b" l="l" r="r" t="t"/>
              <a:pathLst>
                <a:path extrusionOk="0" h="2186" w="3253">
                  <a:moveTo>
                    <a:pt x="1543" y="0"/>
                  </a:moveTo>
                  <a:cubicBezTo>
                    <a:pt x="168" y="0"/>
                    <a:pt x="1" y="2185"/>
                    <a:pt x="1758" y="2185"/>
                  </a:cubicBezTo>
                  <a:cubicBezTo>
                    <a:pt x="1765" y="2186"/>
                    <a:pt x="1773" y="2186"/>
                    <a:pt x="1781" y="2186"/>
                  </a:cubicBezTo>
                  <a:cubicBezTo>
                    <a:pt x="3088" y="2186"/>
                    <a:pt x="3252" y="55"/>
                    <a:pt x="1657" y="5"/>
                  </a:cubicBezTo>
                  <a:cubicBezTo>
                    <a:pt x="1618" y="2"/>
                    <a:pt x="1580" y="0"/>
                    <a:pt x="15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11"/>
            <p:cNvSpPr/>
            <p:nvPr/>
          </p:nvSpPr>
          <p:spPr>
            <a:xfrm>
              <a:off x="4425260" y="1151843"/>
              <a:ext cx="86641" cy="58537"/>
            </a:xfrm>
            <a:custGeom>
              <a:rect b="b" l="l" r="r" t="t"/>
              <a:pathLst>
                <a:path extrusionOk="0" h="2210" w="3271">
                  <a:moveTo>
                    <a:pt x="1573" y="0"/>
                  </a:moveTo>
                  <a:cubicBezTo>
                    <a:pt x="179" y="0"/>
                    <a:pt x="1" y="2185"/>
                    <a:pt x="1766" y="2209"/>
                  </a:cubicBezTo>
                  <a:cubicBezTo>
                    <a:pt x="3120" y="2209"/>
                    <a:pt x="3270" y="54"/>
                    <a:pt x="1666" y="4"/>
                  </a:cubicBezTo>
                  <a:cubicBezTo>
                    <a:pt x="1634" y="1"/>
                    <a:pt x="1603" y="0"/>
                    <a:pt x="1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11"/>
            <p:cNvSpPr/>
            <p:nvPr/>
          </p:nvSpPr>
          <p:spPr>
            <a:xfrm>
              <a:off x="4742920" y="758901"/>
              <a:ext cx="72364" cy="1040270"/>
            </a:xfrm>
            <a:custGeom>
              <a:rect b="b" l="l" r="r" t="t"/>
              <a:pathLst>
                <a:path extrusionOk="0" h="39274" w="2732">
                  <a:moveTo>
                    <a:pt x="2657" y="0"/>
                  </a:moveTo>
                  <a:lnTo>
                    <a:pt x="150" y="25"/>
                  </a:lnTo>
                  <a:cubicBezTo>
                    <a:pt x="201" y="2832"/>
                    <a:pt x="226" y="5715"/>
                    <a:pt x="226" y="8597"/>
                  </a:cubicBezTo>
                  <a:cubicBezTo>
                    <a:pt x="226" y="18647"/>
                    <a:pt x="0" y="29173"/>
                    <a:pt x="0" y="39274"/>
                  </a:cubicBezTo>
                  <a:lnTo>
                    <a:pt x="2506" y="39274"/>
                  </a:lnTo>
                  <a:cubicBezTo>
                    <a:pt x="2506" y="29199"/>
                    <a:pt x="2732" y="18697"/>
                    <a:pt x="2732" y="8597"/>
                  </a:cubicBezTo>
                  <a:cubicBezTo>
                    <a:pt x="2732" y="5690"/>
                    <a:pt x="2707" y="2807"/>
                    <a:pt x="26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11"/>
            <p:cNvSpPr/>
            <p:nvPr/>
          </p:nvSpPr>
          <p:spPr>
            <a:xfrm>
              <a:off x="4185241" y="1094838"/>
              <a:ext cx="906190" cy="70377"/>
            </a:xfrm>
            <a:custGeom>
              <a:rect b="b" l="l" r="r" t="t"/>
              <a:pathLst>
                <a:path extrusionOk="0" h="2657" w="34212">
                  <a:moveTo>
                    <a:pt x="50" y="0"/>
                  </a:moveTo>
                  <a:lnTo>
                    <a:pt x="0" y="2506"/>
                  </a:lnTo>
                  <a:cubicBezTo>
                    <a:pt x="4762" y="2632"/>
                    <a:pt x="9549" y="2657"/>
                    <a:pt x="14286" y="2657"/>
                  </a:cubicBezTo>
                  <a:cubicBezTo>
                    <a:pt x="21053" y="2657"/>
                    <a:pt x="27745" y="2582"/>
                    <a:pt x="34211" y="2582"/>
                  </a:cubicBezTo>
                  <a:lnTo>
                    <a:pt x="34211" y="75"/>
                  </a:lnTo>
                  <a:cubicBezTo>
                    <a:pt x="27720" y="75"/>
                    <a:pt x="21028" y="151"/>
                    <a:pt x="14286" y="151"/>
                  </a:cubicBezTo>
                  <a:cubicBezTo>
                    <a:pt x="9549" y="151"/>
                    <a:pt x="4787" y="125"/>
                    <a:pt x="5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11"/>
            <p:cNvSpPr/>
            <p:nvPr/>
          </p:nvSpPr>
          <p:spPr>
            <a:xfrm>
              <a:off x="4469391" y="425613"/>
              <a:ext cx="560317" cy="362799"/>
            </a:xfrm>
            <a:custGeom>
              <a:rect b="b" l="l" r="r" t="t"/>
              <a:pathLst>
                <a:path extrusionOk="0" h="13697" w="21154">
                  <a:moveTo>
                    <a:pt x="10577" y="2507"/>
                  </a:moveTo>
                  <a:cubicBezTo>
                    <a:pt x="10627" y="2507"/>
                    <a:pt x="10702" y="2532"/>
                    <a:pt x="10777" y="2532"/>
                  </a:cubicBezTo>
                  <a:cubicBezTo>
                    <a:pt x="10852" y="2557"/>
                    <a:pt x="10903" y="2557"/>
                    <a:pt x="10953" y="2582"/>
                  </a:cubicBezTo>
                  <a:cubicBezTo>
                    <a:pt x="11153" y="2683"/>
                    <a:pt x="11304" y="2808"/>
                    <a:pt x="11454" y="3109"/>
                  </a:cubicBezTo>
                  <a:cubicBezTo>
                    <a:pt x="11604" y="3409"/>
                    <a:pt x="11705" y="3835"/>
                    <a:pt x="11755" y="4287"/>
                  </a:cubicBezTo>
                  <a:cubicBezTo>
                    <a:pt x="11805" y="4763"/>
                    <a:pt x="11805" y="5239"/>
                    <a:pt x="11780" y="5765"/>
                  </a:cubicBezTo>
                  <a:cubicBezTo>
                    <a:pt x="11730" y="6768"/>
                    <a:pt x="11579" y="7820"/>
                    <a:pt x="11404" y="8898"/>
                  </a:cubicBezTo>
                  <a:lnTo>
                    <a:pt x="11329" y="9336"/>
                  </a:lnTo>
                  <a:lnTo>
                    <a:pt x="11329" y="9336"/>
                  </a:lnTo>
                  <a:cubicBezTo>
                    <a:pt x="11295" y="9274"/>
                    <a:pt x="11261" y="9211"/>
                    <a:pt x="11228" y="9149"/>
                  </a:cubicBezTo>
                  <a:cubicBezTo>
                    <a:pt x="10702" y="8221"/>
                    <a:pt x="10226" y="7294"/>
                    <a:pt x="9850" y="6342"/>
                  </a:cubicBezTo>
                  <a:cubicBezTo>
                    <a:pt x="9674" y="5866"/>
                    <a:pt x="9499" y="5364"/>
                    <a:pt x="9399" y="4913"/>
                  </a:cubicBezTo>
                  <a:cubicBezTo>
                    <a:pt x="9273" y="4437"/>
                    <a:pt x="9198" y="3986"/>
                    <a:pt x="9198" y="3585"/>
                  </a:cubicBezTo>
                  <a:cubicBezTo>
                    <a:pt x="9173" y="3184"/>
                    <a:pt x="9273" y="2908"/>
                    <a:pt x="9374" y="2808"/>
                  </a:cubicBezTo>
                  <a:cubicBezTo>
                    <a:pt x="9424" y="2758"/>
                    <a:pt x="9474" y="2708"/>
                    <a:pt x="9574" y="2658"/>
                  </a:cubicBezTo>
                  <a:cubicBezTo>
                    <a:pt x="9674" y="2607"/>
                    <a:pt x="9800" y="2557"/>
                    <a:pt x="9975" y="2532"/>
                  </a:cubicBezTo>
                  <a:cubicBezTo>
                    <a:pt x="10075" y="2507"/>
                    <a:pt x="10176" y="2507"/>
                    <a:pt x="10276" y="2507"/>
                  </a:cubicBezTo>
                  <a:close/>
                  <a:moveTo>
                    <a:pt x="3390" y="6610"/>
                  </a:moveTo>
                  <a:cubicBezTo>
                    <a:pt x="3561" y="6610"/>
                    <a:pt x="3743" y="6636"/>
                    <a:pt x="3935" y="6693"/>
                  </a:cubicBezTo>
                  <a:cubicBezTo>
                    <a:pt x="4361" y="6818"/>
                    <a:pt x="4787" y="7043"/>
                    <a:pt x="5213" y="7319"/>
                  </a:cubicBezTo>
                  <a:cubicBezTo>
                    <a:pt x="5664" y="7595"/>
                    <a:pt x="6065" y="7946"/>
                    <a:pt x="6466" y="8297"/>
                  </a:cubicBezTo>
                  <a:cubicBezTo>
                    <a:pt x="7268" y="9049"/>
                    <a:pt x="8045" y="9851"/>
                    <a:pt x="8797" y="10703"/>
                  </a:cubicBezTo>
                  <a:lnTo>
                    <a:pt x="9925" y="12006"/>
                  </a:lnTo>
                  <a:lnTo>
                    <a:pt x="10506" y="12660"/>
                  </a:lnTo>
                  <a:lnTo>
                    <a:pt x="10506" y="12660"/>
                  </a:lnTo>
                  <a:cubicBezTo>
                    <a:pt x="9760" y="12603"/>
                    <a:pt x="9028" y="12478"/>
                    <a:pt x="8296" y="12332"/>
                  </a:cubicBezTo>
                  <a:cubicBezTo>
                    <a:pt x="7168" y="12081"/>
                    <a:pt x="6090" y="11755"/>
                    <a:pt x="5038" y="11304"/>
                  </a:cubicBezTo>
                  <a:cubicBezTo>
                    <a:pt x="4010" y="10878"/>
                    <a:pt x="3008" y="10327"/>
                    <a:pt x="2256" y="9625"/>
                  </a:cubicBezTo>
                  <a:cubicBezTo>
                    <a:pt x="1880" y="9299"/>
                    <a:pt x="1604" y="8898"/>
                    <a:pt x="1529" y="8522"/>
                  </a:cubicBezTo>
                  <a:cubicBezTo>
                    <a:pt x="1454" y="8196"/>
                    <a:pt x="1554" y="7871"/>
                    <a:pt x="1830" y="7520"/>
                  </a:cubicBezTo>
                  <a:cubicBezTo>
                    <a:pt x="1955" y="7344"/>
                    <a:pt x="2106" y="7169"/>
                    <a:pt x="2281" y="7018"/>
                  </a:cubicBezTo>
                  <a:cubicBezTo>
                    <a:pt x="2356" y="6968"/>
                    <a:pt x="2381" y="6943"/>
                    <a:pt x="2431" y="6918"/>
                  </a:cubicBezTo>
                  <a:cubicBezTo>
                    <a:pt x="2456" y="6893"/>
                    <a:pt x="2507" y="6868"/>
                    <a:pt x="2532" y="6843"/>
                  </a:cubicBezTo>
                  <a:cubicBezTo>
                    <a:pt x="2632" y="6793"/>
                    <a:pt x="2707" y="6768"/>
                    <a:pt x="2807" y="6718"/>
                  </a:cubicBezTo>
                  <a:cubicBezTo>
                    <a:pt x="2986" y="6649"/>
                    <a:pt x="3180" y="6610"/>
                    <a:pt x="3390" y="6610"/>
                  </a:cubicBezTo>
                  <a:close/>
                  <a:moveTo>
                    <a:pt x="17755" y="6463"/>
                  </a:moveTo>
                  <a:cubicBezTo>
                    <a:pt x="17993" y="6463"/>
                    <a:pt x="18226" y="6532"/>
                    <a:pt x="18446" y="6642"/>
                  </a:cubicBezTo>
                  <a:cubicBezTo>
                    <a:pt x="18772" y="6793"/>
                    <a:pt x="19073" y="7069"/>
                    <a:pt x="19349" y="7419"/>
                  </a:cubicBezTo>
                  <a:cubicBezTo>
                    <a:pt x="19449" y="7595"/>
                    <a:pt x="19599" y="7795"/>
                    <a:pt x="19675" y="7971"/>
                  </a:cubicBezTo>
                  <a:cubicBezTo>
                    <a:pt x="19775" y="8146"/>
                    <a:pt x="19850" y="8322"/>
                    <a:pt x="19875" y="8497"/>
                  </a:cubicBezTo>
                  <a:cubicBezTo>
                    <a:pt x="19950" y="8848"/>
                    <a:pt x="19875" y="9174"/>
                    <a:pt x="19675" y="9525"/>
                  </a:cubicBezTo>
                  <a:cubicBezTo>
                    <a:pt x="19474" y="9851"/>
                    <a:pt x="19123" y="10151"/>
                    <a:pt x="18747" y="10427"/>
                  </a:cubicBezTo>
                  <a:cubicBezTo>
                    <a:pt x="18371" y="10703"/>
                    <a:pt x="17945" y="10928"/>
                    <a:pt x="17519" y="11154"/>
                  </a:cubicBezTo>
                  <a:cubicBezTo>
                    <a:pt x="16642" y="11580"/>
                    <a:pt x="15690" y="11931"/>
                    <a:pt x="14762" y="12231"/>
                  </a:cubicBezTo>
                  <a:lnTo>
                    <a:pt x="13334" y="12708"/>
                  </a:lnTo>
                  <a:cubicBezTo>
                    <a:pt x="13266" y="12728"/>
                    <a:pt x="13198" y="12748"/>
                    <a:pt x="13131" y="12769"/>
                  </a:cubicBezTo>
                  <a:lnTo>
                    <a:pt x="13131" y="12769"/>
                  </a:lnTo>
                  <a:cubicBezTo>
                    <a:pt x="13163" y="12614"/>
                    <a:pt x="13163" y="12453"/>
                    <a:pt x="13130" y="12297"/>
                  </a:cubicBezTo>
                  <a:lnTo>
                    <a:pt x="13130" y="12297"/>
                  </a:lnTo>
                  <a:cubicBezTo>
                    <a:pt x="13353" y="11522"/>
                    <a:pt x="13663" y="10768"/>
                    <a:pt x="14010" y="10051"/>
                  </a:cubicBezTo>
                  <a:cubicBezTo>
                    <a:pt x="14411" y="9224"/>
                    <a:pt x="14913" y="8422"/>
                    <a:pt x="15489" y="7770"/>
                  </a:cubicBezTo>
                  <a:cubicBezTo>
                    <a:pt x="16091" y="7119"/>
                    <a:pt x="16817" y="6592"/>
                    <a:pt x="17494" y="6492"/>
                  </a:cubicBezTo>
                  <a:cubicBezTo>
                    <a:pt x="17581" y="6472"/>
                    <a:pt x="17669" y="6463"/>
                    <a:pt x="17755" y="6463"/>
                  </a:cubicBezTo>
                  <a:close/>
                  <a:moveTo>
                    <a:pt x="10301" y="1"/>
                  </a:moveTo>
                  <a:lnTo>
                    <a:pt x="10176" y="26"/>
                  </a:lnTo>
                  <a:cubicBezTo>
                    <a:pt x="10000" y="26"/>
                    <a:pt x="9825" y="26"/>
                    <a:pt x="9624" y="51"/>
                  </a:cubicBezTo>
                  <a:cubicBezTo>
                    <a:pt x="9273" y="101"/>
                    <a:pt x="8872" y="201"/>
                    <a:pt x="8471" y="402"/>
                  </a:cubicBezTo>
                  <a:cubicBezTo>
                    <a:pt x="8070" y="577"/>
                    <a:pt x="7669" y="878"/>
                    <a:pt x="7394" y="1279"/>
                  </a:cubicBezTo>
                  <a:cubicBezTo>
                    <a:pt x="7093" y="1655"/>
                    <a:pt x="6918" y="2081"/>
                    <a:pt x="6817" y="2482"/>
                  </a:cubicBezTo>
                  <a:cubicBezTo>
                    <a:pt x="6717" y="2883"/>
                    <a:pt x="6692" y="3259"/>
                    <a:pt x="6692" y="3610"/>
                  </a:cubicBezTo>
                  <a:cubicBezTo>
                    <a:pt x="6717" y="4312"/>
                    <a:pt x="6842" y="4938"/>
                    <a:pt x="6993" y="5540"/>
                  </a:cubicBezTo>
                  <a:cubicBezTo>
                    <a:pt x="7072" y="5811"/>
                    <a:pt x="7156" y="6072"/>
                    <a:pt x="7245" y="6327"/>
                  </a:cubicBezTo>
                  <a:lnTo>
                    <a:pt x="7245" y="6327"/>
                  </a:lnTo>
                  <a:cubicBezTo>
                    <a:pt x="6924" y="6095"/>
                    <a:pt x="6588" y="5870"/>
                    <a:pt x="6241" y="5665"/>
                  </a:cubicBezTo>
                  <a:cubicBezTo>
                    <a:pt x="5664" y="5339"/>
                    <a:pt x="5063" y="5064"/>
                    <a:pt x="4361" y="4913"/>
                  </a:cubicBezTo>
                  <a:cubicBezTo>
                    <a:pt x="4079" y="4857"/>
                    <a:pt x="3797" y="4829"/>
                    <a:pt x="3515" y="4829"/>
                  </a:cubicBezTo>
                  <a:cubicBezTo>
                    <a:pt x="3421" y="4829"/>
                    <a:pt x="3327" y="4832"/>
                    <a:pt x="3233" y="4838"/>
                  </a:cubicBezTo>
                  <a:cubicBezTo>
                    <a:pt x="2832" y="4863"/>
                    <a:pt x="2431" y="4988"/>
                    <a:pt x="2080" y="5139"/>
                  </a:cubicBezTo>
                  <a:cubicBezTo>
                    <a:pt x="1905" y="5239"/>
                    <a:pt x="1730" y="5339"/>
                    <a:pt x="1579" y="5439"/>
                  </a:cubicBezTo>
                  <a:cubicBezTo>
                    <a:pt x="1504" y="5515"/>
                    <a:pt x="1429" y="5565"/>
                    <a:pt x="1354" y="5640"/>
                  </a:cubicBezTo>
                  <a:cubicBezTo>
                    <a:pt x="1278" y="5690"/>
                    <a:pt x="1203" y="5765"/>
                    <a:pt x="1153" y="5815"/>
                  </a:cubicBezTo>
                  <a:cubicBezTo>
                    <a:pt x="902" y="6066"/>
                    <a:pt x="702" y="6317"/>
                    <a:pt x="501" y="6642"/>
                  </a:cubicBezTo>
                  <a:cubicBezTo>
                    <a:pt x="301" y="6943"/>
                    <a:pt x="151" y="7319"/>
                    <a:pt x="75" y="7720"/>
                  </a:cubicBezTo>
                  <a:cubicBezTo>
                    <a:pt x="0" y="8121"/>
                    <a:pt x="25" y="8547"/>
                    <a:pt x="151" y="8923"/>
                  </a:cubicBezTo>
                  <a:cubicBezTo>
                    <a:pt x="401" y="9700"/>
                    <a:pt x="902" y="10201"/>
                    <a:pt x="1404" y="10627"/>
                  </a:cubicBezTo>
                  <a:cubicBezTo>
                    <a:pt x="1930" y="11028"/>
                    <a:pt x="2481" y="11329"/>
                    <a:pt x="3033" y="11580"/>
                  </a:cubicBezTo>
                  <a:cubicBezTo>
                    <a:pt x="3584" y="11830"/>
                    <a:pt x="4161" y="12031"/>
                    <a:pt x="4737" y="12206"/>
                  </a:cubicBezTo>
                  <a:cubicBezTo>
                    <a:pt x="5314" y="12357"/>
                    <a:pt x="5890" y="12507"/>
                    <a:pt x="6466" y="12607"/>
                  </a:cubicBezTo>
                  <a:cubicBezTo>
                    <a:pt x="7043" y="12708"/>
                    <a:pt x="7619" y="12783"/>
                    <a:pt x="8221" y="12833"/>
                  </a:cubicBezTo>
                  <a:cubicBezTo>
                    <a:pt x="8643" y="12870"/>
                    <a:pt x="9078" y="12893"/>
                    <a:pt x="9507" y="12893"/>
                  </a:cubicBezTo>
                  <a:cubicBezTo>
                    <a:pt x="9665" y="12893"/>
                    <a:pt x="9821" y="12890"/>
                    <a:pt x="9975" y="12883"/>
                  </a:cubicBezTo>
                  <a:cubicBezTo>
                    <a:pt x="10209" y="12873"/>
                    <a:pt x="10439" y="12860"/>
                    <a:pt x="10667" y="12840"/>
                  </a:cubicBezTo>
                  <a:lnTo>
                    <a:pt x="10667" y="12840"/>
                  </a:lnTo>
                  <a:cubicBezTo>
                    <a:pt x="10824" y="13014"/>
                    <a:pt x="10991" y="13192"/>
                    <a:pt x="11203" y="13384"/>
                  </a:cubicBezTo>
                  <a:cubicBezTo>
                    <a:pt x="11435" y="13588"/>
                    <a:pt x="11725" y="13697"/>
                    <a:pt x="12014" y="13697"/>
                  </a:cubicBezTo>
                  <a:cubicBezTo>
                    <a:pt x="12258" y="13697"/>
                    <a:pt x="12501" y="13620"/>
                    <a:pt x="12707" y="13460"/>
                  </a:cubicBezTo>
                  <a:cubicBezTo>
                    <a:pt x="12871" y="13329"/>
                    <a:pt x="12992" y="13163"/>
                    <a:pt x="13066" y="12982"/>
                  </a:cubicBezTo>
                  <a:lnTo>
                    <a:pt x="13066" y="12982"/>
                  </a:lnTo>
                  <a:cubicBezTo>
                    <a:pt x="13663" y="12881"/>
                    <a:pt x="14258" y="12778"/>
                    <a:pt x="14862" y="12658"/>
                  </a:cubicBezTo>
                  <a:cubicBezTo>
                    <a:pt x="15865" y="12457"/>
                    <a:pt x="16842" y="12231"/>
                    <a:pt x="17820" y="11881"/>
                  </a:cubicBezTo>
                  <a:cubicBezTo>
                    <a:pt x="18321" y="11705"/>
                    <a:pt x="18797" y="11505"/>
                    <a:pt x="19274" y="11229"/>
                  </a:cubicBezTo>
                  <a:cubicBezTo>
                    <a:pt x="19725" y="10953"/>
                    <a:pt x="20201" y="10627"/>
                    <a:pt x="20577" y="10151"/>
                  </a:cubicBezTo>
                  <a:cubicBezTo>
                    <a:pt x="20752" y="9901"/>
                    <a:pt x="20928" y="9625"/>
                    <a:pt x="21028" y="9324"/>
                  </a:cubicBezTo>
                  <a:cubicBezTo>
                    <a:pt x="21103" y="8998"/>
                    <a:pt x="21153" y="8648"/>
                    <a:pt x="21103" y="8322"/>
                  </a:cubicBezTo>
                  <a:cubicBezTo>
                    <a:pt x="21078" y="7996"/>
                    <a:pt x="21003" y="7720"/>
                    <a:pt x="20878" y="7419"/>
                  </a:cubicBezTo>
                  <a:cubicBezTo>
                    <a:pt x="20752" y="7144"/>
                    <a:pt x="20627" y="6893"/>
                    <a:pt x="20477" y="6668"/>
                  </a:cubicBezTo>
                  <a:cubicBezTo>
                    <a:pt x="20176" y="6166"/>
                    <a:pt x="19775" y="5690"/>
                    <a:pt x="19223" y="5339"/>
                  </a:cubicBezTo>
                  <a:cubicBezTo>
                    <a:pt x="18751" y="5024"/>
                    <a:pt x="18137" y="4830"/>
                    <a:pt x="17526" y="4830"/>
                  </a:cubicBezTo>
                  <a:cubicBezTo>
                    <a:pt x="17457" y="4830"/>
                    <a:pt x="17388" y="4833"/>
                    <a:pt x="17319" y="4838"/>
                  </a:cubicBezTo>
                  <a:cubicBezTo>
                    <a:pt x="16667" y="4888"/>
                    <a:pt x="16040" y="5114"/>
                    <a:pt x="15539" y="5414"/>
                  </a:cubicBezTo>
                  <a:cubicBezTo>
                    <a:pt x="15013" y="5715"/>
                    <a:pt x="14562" y="6066"/>
                    <a:pt x="14161" y="6467"/>
                  </a:cubicBezTo>
                  <a:cubicBezTo>
                    <a:pt x="14153" y="6475"/>
                    <a:pt x="14145" y="6482"/>
                    <a:pt x="14137" y="6490"/>
                  </a:cubicBezTo>
                  <a:lnTo>
                    <a:pt x="14137" y="6490"/>
                  </a:lnTo>
                  <a:cubicBezTo>
                    <a:pt x="14156" y="6292"/>
                    <a:pt x="14173" y="6092"/>
                    <a:pt x="14186" y="5891"/>
                  </a:cubicBezTo>
                  <a:cubicBezTo>
                    <a:pt x="14236" y="5289"/>
                    <a:pt x="14236" y="4688"/>
                    <a:pt x="14186" y="4061"/>
                  </a:cubicBezTo>
                  <a:cubicBezTo>
                    <a:pt x="14136" y="3434"/>
                    <a:pt x="14010" y="2758"/>
                    <a:pt x="13685" y="2056"/>
                  </a:cubicBezTo>
                  <a:cubicBezTo>
                    <a:pt x="13534" y="1705"/>
                    <a:pt x="13309" y="1354"/>
                    <a:pt x="13008" y="1028"/>
                  </a:cubicBezTo>
                  <a:cubicBezTo>
                    <a:pt x="12707" y="728"/>
                    <a:pt x="12306" y="452"/>
                    <a:pt x="11905" y="302"/>
                  </a:cubicBezTo>
                  <a:cubicBezTo>
                    <a:pt x="11705" y="201"/>
                    <a:pt x="11504" y="151"/>
                    <a:pt x="11304" y="101"/>
                  </a:cubicBezTo>
                  <a:cubicBezTo>
                    <a:pt x="11103" y="51"/>
                    <a:pt x="10903" y="26"/>
                    <a:pt x="10677" y="26"/>
                  </a:cubicBezTo>
                  <a:cubicBezTo>
                    <a:pt x="10577" y="1"/>
                    <a:pt x="10527" y="1"/>
                    <a:pt x="1045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11"/>
            <p:cNvSpPr/>
            <p:nvPr/>
          </p:nvSpPr>
          <p:spPr>
            <a:xfrm>
              <a:off x="4580911" y="756252"/>
              <a:ext cx="222416" cy="237010"/>
            </a:xfrm>
            <a:custGeom>
              <a:rect b="b" l="l" r="r" t="t"/>
              <a:pathLst>
                <a:path extrusionOk="0" h="8948" w="8397">
                  <a:moveTo>
                    <a:pt x="6191" y="0"/>
                  </a:moveTo>
                  <a:cubicBezTo>
                    <a:pt x="5966" y="451"/>
                    <a:pt x="5565" y="1053"/>
                    <a:pt x="5063" y="1679"/>
                  </a:cubicBezTo>
                  <a:cubicBezTo>
                    <a:pt x="4337" y="2657"/>
                    <a:pt x="3384" y="3734"/>
                    <a:pt x="2457" y="4687"/>
                  </a:cubicBezTo>
                  <a:cubicBezTo>
                    <a:pt x="2006" y="5163"/>
                    <a:pt x="1555" y="5614"/>
                    <a:pt x="1129" y="5990"/>
                  </a:cubicBezTo>
                  <a:cubicBezTo>
                    <a:pt x="703" y="6366"/>
                    <a:pt x="327" y="6692"/>
                    <a:pt x="1" y="6892"/>
                  </a:cubicBezTo>
                  <a:lnTo>
                    <a:pt x="1429" y="8948"/>
                  </a:lnTo>
                  <a:cubicBezTo>
                    <a:pt x="2006" y="8547"/>
                    <a:pt x="2632" y="8020"/>
                    <a:pt x="3284" y="7419"/>
                  </a:cubicBezTo>
                  <a:cubicBezTo>
                    <a:pt x="4261" y="6491"/>
                    <a:pt x="5289" y="5389"/>
                    <a:pt x="6191" y="4286"/>
                  </a:cubicBezTo>
                  <a:cubicBezTo>
                    <a:pt x="6642" y="3734"/>
                    <a:pt x="7068" y="3208"/>
                    <a:pt x="7444" y="2682"/>
                  </a:cubicBezTo>
                  <a:cubicBezTo>
                    <a:pt x="7820" y="2156"/>
                    <a:pt x="8146" y="1679"/>
                    <a:pt x="8397" y="1228"/>
                  </a:cubicBezTo>
                  <a:lnTo>
                    <a:pt x="6191"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11"/>
            <p:cNvSpPr/>
            <p:nvPr/>
          </p:nvSpPr>
          <p:spPr>
            <a:xfrm>
              <a:off x="4761489" y="746955"/>
              <a:ext cx="216456" cy="238335"/>
            </a:xfrm>
            <a:custGeom>
              <a:rect b="b" l="l" r="r" t="t"/>
              <a:pathLst>
                <a:path extrusionOk="0" h="8998" w="8172">
                  <a:moveTo>
                    <a:pt x="2006" y="0"/>
                  </a:moveTo>
                  <a:lnTo>
                    <a:pt x="1" y="1504"/>
                  </a:lnTo>
                  <a:cubicBezTo>
                    <a:pt x="928" y="2757"/>
                    <a:pt x="1931" y="4161"/>
                    <a:pt x="3033" y="5489"/>
                  </a:cubicBezTo>
                  <a:cubicBezTo>
                    <a:pt x="4161" y="6792"/>
                    <a:pt x="5364" y="8070"/>
                    <a:pt x="6793" y="8998"/>
                  </a:cubicBezTo>
                  <a:lnTo>
                    <a:pt x="8171" y="6918"/>
                  </a:lnTo>
                  <a:cubicBezTo>
                    <a:pt x="7069" y="6191"/>
                    <a:pt x="5991" y="5088"/>
                    <a:pt x="4963" y="3860"/>
                  </a:cubicBezTo>
                  <a:cubicBezTo>
                    <a:pt x="3936" y="2632"/>
                    <a:pt x="2958" y="1278"/>
                    <a:pt x="200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11"/>
            <p:cNvSpPr/>
            <p:nvPr/>
          </p:nvSpPr>
          <p:spPr>
            <a:xfrm>
              <a:off x="3675374" y="1227072"/>
              <a:ext cx="1005095" cy="707905"/>
            </a:xfrm>
            <a:custGeom>
              <a:rect b="b" l="l" r="r" t="t"/>
              <a:pathLst>
                <a:path extrusionOk="0" h="26726" w="37946">
                  <a:moveTo>
                    <a:pt x="20027" y="1"/>
                  </a:moveTo>
                  <a:cubicBezTo>
                    <a:pt x="10312" y="1"/>
                    <a:pt x="1" y="959"/>
                    <a:pt x="201" y="3279"/>
                  </a:cubicBezTo>
                  <a:cubicBezTo>
                    <a:pt x="201" y="7941"/>
                    <a:pt x="526" y="20748"/>
                    <a:pt x="1078" y="25635"/>
                  </a:cubicBezTo>
                  <a:cubicBezTo>
                    <a:pt x="1181" y="26513"/>
                    <a:pt x="5880" y="26726"/>
                    <a:pt x="10958" y="26726"/>
                  </a:cubicBezTo>
                  <a:cubicBezTo>
                    <a:pt x="15736" y="26726"/>
                    <a:pt x="20850" y="26537"/>
                    <a:pt x="22782" y="26537"/>
                  </a:cubicBezTo>
                  <a:cubicBezTo>
                    <a:pt x="23886" y="26537"/>
                    <a:pt x="25055" y="26546"/>
                    <a:pt x="26231" y="26546"/>
                  </a:cubicBezTo>
                  <a:cubicBezTo>
                    <a:pt x="30712" y="26546"/>
                    <a:pt x="35288" y="26420"/>
                    <a:pt x="36717" y="25209"/>
                  </a:cubicBezTo>
                  <a:cubicBezTo>
                    <a:pt x="37945" y="24156"/>
                    <a:pt x="36717" y="7264"/>
                    <a:pt x="36717" y="1951"/>
                  </a:cubicBezTo>
                  <a:cubicBezTo>
                    <a:pt x="36658" y="742"/>
                    <a:pt x="28574" y="1"/>
                    <a:pt x="2002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11"/>
            <p:cNvSpPr/>
            <p:nvPr/>
          </p:nvSpPr>
          <p:spPr>
            <a:xfrm>
              <a:off x="3756034" y="1278427"/>
              <a:ext cx="834177" cy="623524"/>
            </a:xfrm>
            <a:custGeom>
              <a:rect b="b" l="l" r="r" t="t"/>
              <a:pathLst>
                <a:path extrusionOk="0" h="28907" w="38673">
                  <a:moveTo>
                    <a:pt x="1549" y="0"/>
                  </a:moveTo>
                  <a:cubicBezTo>
                    <a:pt x="728" y="0"/>
                    <a:pt x="0" y="1041"/>
                    <a:pt x="761" y="1763"/>
                  </a:cubicBezTo>
                  <a:cubicBezTo>
                    <a:pt x="5949" y="6675"/>
                    <a:pt x="11789" y="10760"/>
                    <a:pt x="17679" y="14745"/>
                  </a:cubicBezTo>
                  <a:cubicBezTo>
                    <a:pt x="24245" y="19156"/>
                    <a:pt x="30436" y="23943"/>
                    <a:pt x="36751" y="28705"/>
                  </a:cubicBezTo>
                  <a:cubicBezTo>
                    <a:pt x="36940" y="28846"/>
                    <a:pt x="37127" y="28906"/>
                    <a:pt x="37302" y="28906"/>
                  </a:cubicBezTo>
                  <a:cubicBezTo>
                    <a:pt x="38125" y="28906"/>
                    <a:pt x="38672" y="27563"/>
                    <a:pt x="37804" y="26901"/>
                  </a:cubicBezTo>
                  <a:cubicBezTo>
                    <a:pt x="31864" y="22440"/>
                    <a:pt x="26100" y="17853"/>
                    <a:pt x="19909" y="13718"/>
                  </a:cubicBezTo>
                  <a:cubicBezTo>
                    <a:pt x="13769" y="9608"/>
                    <a:pt x="7628" y="5397"/>
                    <a:pt x="2240" y="284"/>
                  </a:cubicBezTo>
                  <a:cubicBezTo>
                    <a:pt x="2023" y="84"/>
                    <a:pt x="1782" y="0"/>
                    <a:pt x="154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11"/>
            <p:cNvSpPr/>
            <p:nvPr/>
          </p:nvSpPr>
          <p:spPr>
            <a:xfrm>
              <a:off x="3964846" y="1225771"/>
              <a:ext cx="647488" cy="497728"/>
            </a:xfrm>
            <a:custGeom>
              <a:rect b="b" l="l" r="r" t="t"/>
              <a:pathLst>
                <a:path extrusionOk="0" h="23075" w="30018">
                  <a:moveTo>
                    <a:pt x="1638" y="1"/>
                  </a:moveTo>
                  <a:cubicBezTo>
                    <a:pt x="770" y="1"/>
                    <a:pt x="1" y="1067"/>
                    <a:pt x="856" y="1723"/>
                  </a:cubicBezTo>
                  <a:cubicBezTo>
                    <a:pt x="9903" y="8790"/>
                    <a:pt x="18675" y="16259"/>
                    <a:pt x="28074" y="22876"/>
                  </a:cubicBezTo>
                  <a:cubicBezTo>
                    <a:pt x="28265" y="23015"/>
                    <a:pt x="28454" y="23075"/>
                    <a:pt x="28630" y="23075"/>
                  </a:cubicBezTo>
                  <a:cubicBezTo>
                    <a:pt x="29470" y="23075"/>
                    <a:pt x="30017" y="21713"/>
                    <a:pt x="29127" y="21071"/>
                  </a:cubicBezTo>
                  <a:cubicBezTo>
                    <a:pt x="19878" y="14555"/>
                    <a:pt x="11257" y="7186"/>
                    <a:pt x="2309" y="244"/>
                  </a:cubicBezTo>
                  <a:cubicBezTo>
                    <a:pt x="2097" y="73"/>
                    <a:pt x="1864" y="1"/>
                    <a:pt x="1638"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11"/>
            <p:cNvSpPr/>
            <p:nvPr/>
          </p:nvSpPr>
          <p:spPr>
            <a:xfrm>
              <a:off x="4232269" y="1239361"/>
              <a:ext cx="366151" cy="283581"/>
            </a:xfrm>
            <a:custGeom>
              <a:rect b="b" l="l" r="r" t="t"/>
              <a:pathLst>
                <a:path extrusionOk="0" h="13147" w="16975">
                  <a:moveTo>
                    <a:pt x="1417" y="0"/>
                  </a:moveTo>
                  <a:cubicBezTo>
                    <a:pt x="568" y="0"/>
                    <a:pt x="1" y="1351"/>
                    <a:pt x="915" y="1995"/>
                  </a:cubicBezTo>
                  <a:cubicBezTo>
                    <a:pt x="5777" y="5404"/>
                    <a:pt x="9712" y="10040"/>
                    <a:pt x="14925" y="12998"/>
                  </a:cubicBezTo>
                  <a:cubicBezTo>
                    <a:pt x="15106" y="13101"/>
                    <a:pt x="15284" y="13147"/>
                    <a:pt x="15451" y="13147"/>
                  </a:cubicBezTo>
                  <a:cubicBezTo>
                    <a:pt x="16374" y="13147"/>
                    <a:pt x="16975" y="11766"/>
                    <a:pt x="15978" y="11193"/>
                  </a:cubicBezTo>
                  <a:cubicBezTo>
                    <a:pt x="10790" y="8236"/>
                    <a:pt x="6830" y="3599"/>
                    <a:pt x="1968" y="190"/>
                  </a:cubicBezTo>
                  <a:cubicBezTo>
                    <a:pt x="1779" y="58"/>
                    <a:pt x="1592" y="0"/>
                    <a:pt x="141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11"/>
            <p:cNvSpPr/>
            <p:nvPr/>
          </p:nvSpPr>
          <p:spPr>
            <a:xfrm>
              <a:off x="3697122" y="1446900"/>
              <a:ext cx="599452" cy="443781"/>
            </a:xfrm>
            <a:custGeom>
              <a:rect b="b" l="l" r="r" t="t"/>
              <a:pathLst>
                <a:path extrusionOk="0" h="20574" w="27791">
                  <a:moveTo>
                    <a:pt x="1633" y="0"/>
                  </a:moveTo>
                  <a:cubicBezTo>
                    <a:pt x="758" y="0"/>
                    <a:pt x="1" y="1066"/>
                    <a:pt x="836" y="1722"/>
                  </a:cubicBezTo>
                  <a:cubicBezTo>
                    <a:pt x="9006" y="8138"/>
                    <a:pt x="17202" y="14555"/>
                    <a:pt x="25798" y="20394"/>
                  </a:cubicBezTo>
                  <a:cubicBezTo>
                    <a:pt x="25986" y="20519"/>
                    <a:pt x="26172" y="20574"/>
                    <a:pt x="26346" y="20574"/>
                  </a:cubicBezTo>
                  <a:cubicBezTo>
                    <a:pt x="27216" y="20574"/>
                    <a:pt x="27791" y="19216"/>
                    <a:pt x="26851" y="18590"/>
                  </a:cubicBezTo>
                  <a:cubicBezTo>
                    <a:pt x="18405" y="12850"/>
                    <a:pt x="10334" y="6560"/>
                    <a:pt x="2314" y="244"/>
                  </a:cubicBezTo>
                  <a:cubicBezTo>
                    <a:pt x="2097" y="73"/>
                    <a:pt x="1861" y="0"/>
                    <a:pt x="163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11"/>
            <p:cNvSpPr/>
            <p:nvPr/>
          </p:nvSpPr>
          <p:spPr>
            <a:xfrm>
              <a:off x="3675162" y="1628963"/>
              <a:ext cx="421090" cy="293525"/>
            </a:xfrm>
            <a:custGeom>
              <a:rect b="b" l="l" r="r" t="t"/>
              <a:pathLst>
                <a:path extrusionOk="0" h="13608" w="19522">
                  <a:moveTo>
                    <a:pt x="1513" y="0"/>
                  </a:moveTo>
                  <a:cubicBezTo>
                    <a:pt x="605" y="0"/>
                    <a:pt x="0" y="1381"/>
                    <a:pt x="976" y="1954"/>
                  </a:cubicBezTo>
                  <a:cubicBezTo>
                    <a:pt x="6791" y="5313"/>
                    <a:pt x="11653" y="10074"/>
                    <a:pt x="17493" y="13458"/>
                  </a:cubicBezTo>
                  <a:cubicBezTo>
                    <a:pt x="17670" y="13562"/>
                    <a:pt x="17844" y="13607"/>
                    <a:pt x="18009" y="13607"/>
                  </a:cubicBezTo>
                  <a:cubicBezTo>
                    <a:pt x="18917" y="13607"/>
                    <a:pt x="19521" y="12226"/>
                    <a:pt x="18545" y="11653"/>
                  </a:cubicBezTo>
                  <a:cubicBezTo>
                    <a:pt x="12706" y="8270"/>
                    <a:pt x="7869" y="3508"/>
                    <a:pt x="2029" y="150"/>
                  </a:cubicBezTo>
                  <a:cubicBezTo>
                    <a:pt x="1852" y="46"/>
                    <a:pt x="1677" y="0"/>
                    <a:pt x="1513"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11"/>
            <p:cNvSpPr/>
            <p:nvPr/>
          </p:nvSpPr>
          <p:spPr>
            <a:xfrm>
              <a:off x="3949565" y="1215655"/>
              <a:ext cx="69053" cy="731585"/>
            </a:xfrm>
            <a:custGeom>
              <a:rect b="b" l="l" r="r" t="t"/>
              <a:pathLst>
                <a:path extrusionOk="0" h="27620" w="2607">
                  <a:moveTo>
                    <a:pt x="2506" y="1"/>
                  </a:moveTo>
                  <a:lnTo>
                    <a:pt x="0" y="51"/>
                  </a:lnTo>
                  <a:cubicBezTo>
                    <a:pt x="75" y="3209"/>
                    <a:pt x="100" y="6341"/>
                    <a:pt x="100" y="9449"/>
                  </a:cubicBezTo>
                  <a:cubicBezTo>
                    <a:pt x="100" y="15665"/>
                    <a:pt x="0" y="21780"/>
                    <a:pt x="0" y="27620"/>
                  </a:cubicBezTo>
                  <a:lnTo>
                    <a:pt x="2506" y="27620"/>
                  </a:lnTo>
                  <a:cubicBezTo>
                    <a:pt x="2506" y="21805"/>
                    <a:pt x="2607" y="15690"/>
                    <a:pt x="2607" y="9449"/>
                  </a:cubicBezTo>
                  <a:cubicBezTo>
                    <a:pt x="2607" y="6316"/>
                    <a:pt x="2582" y="3158"/>
                    <a:pt x="2506"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11"/>
            <p:cNvSpPr/>
            <p:nvPr/>
          </p:nvSpPr>
          <p:spPr>
            <a:xfrm>
              <a:off x="3669388" y="1501130"/>
              <a:ext cx="1009094" cy="66404"/>
            </a:xfrm>
            <a:custGeom>
              <a:rect b="b" l="l" r="r" t="t"/>
              <a:pathLst>
                <a:path extrusionOk="0" h="2507" w="38097">
                  <a:moveTo>
                    <a:pt x="1" y="1"/>
                  </a:moveTo>
                  <a:lnTo>
                    <a:pt x="1" y="2507"/>
                  </a:lnTo>
                  <a:lnTo>
                    <a:pt x="38096" y="2507"/>
                  </a:lnTo>
                  <a:lnTo>
                    <a:pt x="3809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11"/>
            <p:cNvSpPr/>
            <p:nvPr/>
          </p:nvSpPr>
          <p:spPr>
            <a:xfrm>
              <a:off x="3740432" y="971531"/>
              <a:ext cx="456750" cy="286701"/>
            </a:xfrm>
            <a:custGeom>
              <a:rect b="b" l="l" r="r" t="t"/>
              <a:pathLst>
                <a:path extrusionOk="0" h="10824" w="17244">
                  <a:moveTo>
                    <a:pt x="3713" y="2250"/>
                  </a:moveTo>
                  <a:cubicBezTo>
                    <a:pt x="3889" y="2250"/>
                    <a:pt x="4088" y="2289"/>
                    <a:pt x="4311" y="2374"/>
                  </a:cubicBezTo>
                  <a:cubicBezTo>
                    <a:pt x="4612" y="2525"/>
                    <a:pt x="4963" y="2775"/>
                    <a:pt x="5289" y="3076"/>
                  </a:cubicBezTo>
                  <a:cubicBezTo>
                    <a:pt x="5589" y="3377"/>
                    <a:pt x="5890" y="3753"/>
                    <a:pt x="6141" y="4129"/>
                  </a:cubicBezTo>
                  <a:cubicBezTo>
                    <a:pt x="6667" y="4931"/>
                    <a:pt x="7093" y="5833"/>
                    <a:pt x="7394" y="6760"/>
                  </a:cubicBezTo>
                  <a:cubicBezTo>
                    <a:pt x="7689" y="7694"/>
                    <a:pt x="7863" y="8651"/>
                    <a:pt x="7941" y="9609"/>
                  </a:cubicBezTo>
                  <a:lnTo>
                    <a:pt x="7941" y="9609"/>
                  </a:lnTo>
                  <a:cubicBezTo>
                    <a:pt x="7338" y="9396"/>
                    <a:pt x="6751" y="9156"/>
                    <a:pt x="6191" y="8891"/>
                  </a:cubicBezTo>
                  <a:cubicBezTo>
                    <a:pt x="5213" y="8440"/>
                    <a:pt x="4286" y="7888"/>
                    <a:pt x="3509" y="7262"/>
                  </a:cubicBezTo>
                  <a:cubicBezTo>
                    <a:pt x="3133" y="6936"/>
                    <a:pt x="2757" y="6585"/>
                    <a:pt x="2482" y="6209"/>
                  </a:cubicBezTo>
                  <a:cubicBezTo>
                    <a:pt x="2206" y="5858"/>
                    <a:pt x="2030" y="5457"/>
                    <a:pt x="1955" y="5106"/>
                  </a:cubicBezTo>
                  <a:cubicBezTo>
                    <a:pt x="1880" y="4730"/>
                    <a:pt x="1930" y="4379"/>
                    <a:pt x="2080" y="4029"/>
                  </a:cubicBezTo>
                  <a:lnTo>
                    <a:pt x="2231" y="3678"/>
                  </a:lnTo>
                  <a:cubicBezTo>
                    <a:pt x="2281" y="3577"/>
                    <a:pt x="2306" y="3502"/>
                    <a:pt x="2381" y="3402"/>
                  </a:cubicBezTo>
                  <a:cubicBezTo>
                    <a:pt x="2482" y="3202"/>
                    <a:pt x="2607" y="3001"/>
                    <a:pt x="2732" y="2851"/>
                  </a:cubicBezTo>
                  <a:cubicBezTo>
                    <a:pt x="2958" y="2550"/>
                    <a:pt x="3233" y="2349"/>
                    <a:pt x="3484" y="2274"/>
                  </a:cubicBezTo>
                  <a:cubicBezTo>
                    <a:pt x="3555" y="2258"/>
                    <a:pt x="3632" y="2250"/>
                    <a:pt x="3713" y="2250"/>
                  </a:cubicBezTo>
                  <a:close/>
                  <a:moveTo>
                    <a:pt x="14086" y="2274"/>
                  </a:moveTo>
                  <a:cubicBezTo>
                    <a:pt x="14261" y="2274"/>
                    <a:pt x="14512" y="2425"/>
                    <a:pt x="14787" y="2675"/>
                  </a:cubicBezTo>
                  <a:cubicBezTo>
                    <a:pt x="14837" y="2750"/>
                    <a:pt x="14913" y="2801"/>
                    <a:pt x="14988" y="2926"/>
                  </a:cubicBezTo>
                  <a:lnTo>
                    <a:pt x="15113" y="3051"/>
                  </a:lnTo>
                  <a:cubicBezTo>
                    <a:pt x="15163" y="3101"/>
                    <a:pt x="15163" y="3126"/>
                    <a:pt x="15188" y="3151"/>
                  </a:cubicBezTo>
                  <a:lnTo>
                    <a:pt x="15238" y="3227"/>
                  </a:lnTo>
                  <a:lnTo>
                    <a:pt x="15314" y="3352"/>
                  </a:lnTo>
                  <a:cubicBezTo>
                    <a:pt x="15339" y="3427"/>
                    <a:pt x="15364" y="3502"/>
                    <a:pt x="15414" y="3577"/>
                  </a:cubicBezTo>
                  <a:cubicBezTo>
                    <a:pt x="15514" y="3878"/>
                    <a:pt x="15539" y="4229"/>
                    <a:pt x="15489" y="4630"/>
                  </a:cubicBezTo>
                  <a:cubicBezTo>
                    <a:pt x="15364" y="5382"/>
                    <a:pt x="14888" y="6209"/>
                    <a:pt x="14286" y="6911"/>
                  </a:cubicBezTo>
                  <a:cubicBezTo>
                    <a:pt x="13710" y="7638"/>
                    <a:pt x="12958" y="8264"/>
                    <a:pt x="12181" y="8841"/>
                  </a:cubicBezTo>
                  <a:cubicBezTo>
                    <a:pt x="11632" y="9218"/>
                    <a:pt x="11049" y="9548"/>
                    <a:pt x="10430" y="9823"/>
                  </a:cubicBezTo>
                  <a:lnTo>
                    <a:pt x="10430" y="9823"/>
                  </a:lnTo>
                  <a:cubicBezTo>
                    <a:pt x="10440" y="9772"/>
                    <a:pt x="10448" y="9721"/>
                    <a:pt x="10451" y="9668"/>
                  </a:cubicBezTo>
                  <a:cubicBezTo>
                    <a:pt x="10502" y="8816"/>
                    <a:pt x="10702" y="7913"/>
                    <a:pt x="10953" y="7036"/>
                  </a:cubicBezTo>
                  <a:cubicBezTo>
                    <a:pt x="11203" y="6159"/>
                    <a:pt x="11554" y="5282"/>
                    <a:pt x="11955" y="4480"/>
                  </a:cubicBezTo>
                  <a:cubicBezTo>
                    <a:pt x="12181" y="4104"/>
                    <a:pt x="12406" y="3728"/>
                    <a:pt x="12657" y="3377"/>
                  </a:cubicBezTo>
                  <a:cubicBezTo>
                    <a:pt x="12908" y="3026"/>
                    <a:pt x="13183" y="2750"/>
                    <a:pt x="13434" y="2550"/>
                  </a:cubicBezTo>
                  <a:cubicBezTo>
                    <a:pt x="13710" y="2349"/>
                    <a:pt x="13935" y="2274"/>
                    <a:pt x="14086" y="2274"/>
                  </a:cubicBezTo>
                  <a:close/>
                  <a:moveTo>
                    <a:pt x="3862" y="0"/>
                  </a:moveTo>
                  <a:cubicBezTo>
                    <a:pt x="3493" y="0"/>
                    <a:pt x="3115" y="60"/>
                    <a:pt x="2757" y="194"/>
                  </a:cubicBezTo>
                  <a:cubicBezTo>
                    <a:pt x="1955" y="495"/>
                    <a:pt x="1379" y="1071"/>
                    <a:pt x="1003" y="1648"/>
                  </a:cubicBezTo>
                  <a:cubicBezTo>
                    <a:pt x="827" y="1948"/>
                    <a:pt x="677" y="2224"/>
                    <a:pt x="552" y="2525"/>
                  </a:cubicBezTo>
                  <a:cubicBezTo>
                    <a:pt x="476" y="2675"/>
                    <a:pt x="426" y="2851"/>
                    <a:pt x="351" y="2976"/>
                  </a:cubicBezTo>
                  <a:lnTo>
                    <a:pt x="301" y="3176"/>
                  </a:lnTo>
                  <a:lnTo>
                    <a:pt x="226" y="3402"/>
                  </a:lnTo>
                  <a:cubicBezTo>
                    <a:pt x="0" y="4079"/>
                    <a:pt x="0" y="4881"/>
                    <a:pt x="226" y="5557"/>
                  </a:cubicBezTo>
                  <a:cubicBezTo>
                    <a:pt x="451" y="6259"/>
                    <a:pt x="852" y="6811"/>
                    <a:pt x="1304" y="7262"/>
                  </a:cubicBezTo>
                  <a:cubicBezTo>
                    <a:pt x="1755" y="7713"/>
                    <a:pt x="2231" y="8064"/>
                    <a:pt x="2757" y="8364"/>
                  </a:cubicBezTo>
                  <a:cubicBezTo>
                    <a:pt x="3760" y="8966"/>
                    <a:pt x="4837" y="9342"/>
                    <a:pt x="5940" y="9618"/>
                  </a:cubicBezTo>
                  <a:cubicBezTo>
                    <a:pt x="6621" y="9776"/>
                    <a:pt x="7312" y="9894"/>
                    <a:pt x="8007" y="9960"/>
                  </a:cubicBezTo>
                  <a:lnTo>
                    <a:pt x="8007" y="9960"/>
                  </a:lnTo>
                  <a:cubicBezTo>
                    <a:pt x="8169" y="10436"/>
                    <a:pt x="8592" y="10799"/>
                    <a:pt x="9123" y="10821"/>
                  </a:cubicBezTo>
                  <a:cubicBezTo>
                    <a:pt x="9153" y="10823"/>
                    <a:pt x="9183" y="10824"/>
                    <a:pt x="9212" y="10824"/>
                  </a:cubicBezTo>
                  <a:cubicBezTo>
                    <a:pt x="9708" y="10824"/>
                    <a:pt x="10152" y="10517"/>
                    <a:pt x="10348" y="10078"/>
                  </a:cubicBezTo>
                  <a:lnTo>
                    <a:pt x="10348" y="10078"/>
                  </a:lnTo>
                  <a:cubicBezTo>
                    <a:pt x="11080" y="9950"/>
                    <a:pt x="11801" y="9705"/>
                    <a:pt x="12482" y="9392"/>
                  </a:cubicBezTo>
                  <a:cubicBezTo>
                    <a:pt x="13434" y="8991"/>
                    <a:pt x="14311" y="8415"/>
                    <a:pt x="15113" y="7738"/>
                  </a:cubicBezTo>
                  <a:cubicBezTo>
                    <a:pt x="15514" y="7387"/>
                    <a:pt x="15890" y="6986"/>
                    <a:pt x="16216" y="6535"/>
                  </a:cubicBezTo>
                  <a:cubicBezTo>
                    <a:pt x="16567" y="6084"/>
                    <a:pt x="16842" y="5582"/>
                    <a:pt x="17018" y="5006"/>
                  </a:cubicBezTo>
                  <a:cubicBezTo>
                    <a:pt x="17193" y="4430"/>
                    <a:pt x="17243" y="3753"/>
                    <a:pt x="17093" y="3101"/>
                  </a:cubicBezTo>
                  <a:cubicBezTo>
                    <a:pt x="17043" y="2926"/>
                    <a:pt x="16993" y="2775"/>
                    <a:pt x="16943" y="2625"/>
                  </a:cubicBezTo>
                  <a:lnTo>
                    <a:pt x="16842" y="2399"/>
                  </a:lnTo>
                  <a:lnTo>
                    <a:pt x="16717" y="2149"/>
                  </a:lnTo>
                  <a:cubicBezTo>
                    <a:pt x="16667" y="2099"/>
                    <a:pt x="16617" y="1998"/>
                    <a:pt x="16567" y="1948"/>
                  </a:cubicBezTo>
                  <a:lnTo>
                    <a:pt x="16467" y="1798"/>
                  </a:lnTo>
                  <a:cubicBezTo>
                    <a:pt x="16416" y="1698"/>
                    <a:pt x="16316" y="1547"/>
                    <a:pt x="16216" y="1447"/>
                  </a:cubicBezTo>
                  <a:cubicBezTo>
                    <a:pt x="16015" y="1196"/>
                    <a:pt x="15790" y="946"/>
                    <a:pt x="15489" y="745"/>
                  </a:cubicBezTo>
                  <a:cubicBezTo>
                    <a:pt x="15188" y="545"/>
                    <a:pt x="14837" y="344"/>
                    <a:pt x="14436" y="269"/>
                  </a:cubicBezTo>
                  <a:cubicBezTo>
                    <a:pt x="14278" y="240"/>
                    <a:pt x="14116" y="225"/>
                    <a:pt x="13955" y="225"/>
                  </a:cubicBezTo>
                  <a:cubicBezTo>
                    <a:pt x="13707" y="225"/>
                    <a:pt x="13461" y="259"/>
                    <a:pt x="13233" y="319"/>
                  </a:cubicBezTo>
                  <a:cubicBezTo>
                    <a:pt x="12857" y="420"/>
                    <a:pt x="12532" y="570"/>
                    <a:pt x="12256" y="745"/>
                  </a:cubicBezTo>
                  <a:cubicBezTo>
                    <a:pt x="11705" y="1121"/>
                    <a:pt x="11279" y="1547"/>
                    <a:pt x="10903" y="1973"/>
                  </a:cubicBezTo>
                  <a:cubicBezTo>
                    <a:pt x="10527" y="2425"/>
                    <a:pt x="10226" y="2876"/>
                    <a:pt x="9950" y="3352"/>
                  </a:cubicBezTo>
                  <a:cubicBezTo>
                    <a:pt x="9683" y="3782"/>
                    <a:pt x="9448" y="4227"/>
                    <a:pt x="9241" y="4682"/>
                  </a:cubicBezTo>
                  <a:lnTo>
                    <a:pt x="9241" y="4682"/>
                  </a:lnTo>
                  <a:cubicBezTo>
                    <a:pt x="8937" y="4012"/>
                    <a:pt x="8574" y="3363"/>
                    <a:pt x="8146" y="2750"/>
                  </a:cubicBezTo>
                  <a:cubicBezTo>
                    <a:pt x="7770" y="2249"/>
                    <a:pt x="7369" y="1773"/>
                    <a:pt x="6893" y="1347"/>
                  </a:cubicBezTo>
                  <a:cubicBezTo>
                    <a:pt x="6391" y="896"/>
                    <a:pt x="5840" y="495"/>
                    <a:pt x="5138" y="244"/>
                  </a:cubicBezTo>
                  <a:cubicBezTo>
                    <a:pt x="4764" y="92"/>
                    <a:pt x="4320" y="0"/>
                    <a:pt x="386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11"/>
            <p:cNvSpPr/>
            <p:nvPr/>
          </p:nvSpPr>
          <p:spPr>
            <a:xfrm>
              <a:off x="3824085" y="1220318"/>
              <a:ext cx="172619" cy="231024"/>
            </a:xfrm>
            <a:custGeom>
              <a:rect b="b" l="l" r="r" t="t"/>
              <a:pathLst>
                <a:path extrusionOk="0" h="8722" w="6517">
                  <a:moveTo>
                    <a:pt x="4862" y="0"/>
                  </a:moveTo>
                  <a:cubicBezTo>
                    <a:pt x="2907" y="2506"/>
                    <a:pt x="1529" y="5263"/>
                    <a:pt x="0" y="7594"/>
                  </a:cubicBezTo>
                  <a:lnTo>
                    <a:pt x="1755" y="8722"/>
                  </a:lnTo>
                  <a:cubicBezTo>
                    <a:pt x="3359" y="6266"/>
                    <a:pt x="4712" y="3584"/>
                    <a:pt x="6517" y="1278"/>
                  </a:cubicBezTo>
                  <a:lnTo>
                    <a:pt x="4862"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11"/>
            <p:cNvSpPr/>
            <p:nvPr/>
          </p:nvSpPr>
          <p:spPr>
            <a:xfrm>
              <a:off x="3971472" y="1218304"/>
              <a:ext cx="244321" cy="223740"/>
            </a:xfrm>
            <a:custGeom>
              <a:rect b="b" l="l" r="r" t="t"/>
              <a:pathLst>
                <a:path extrusionOk="0" h="8447" w="9224">
                  <a:moveTo>
                    <a:pt x="1504" y="1"/>
                  </a:moveTo>
                  <a:lnTo>
                    <a:pt x="0" y="1429"/>
                  </a:lnTo>
                  <a:cubicBezTo>
                    <a:pt x="2456" y="3986"/>
                    <a:pt x="5213" y="6317"/>
                    <a:pt x="7945" y="8447"/>
                  </a:cubicBezTo>
                  <a:lnTo>
                    <a:pt x="9223" y="6768"/>
                  </a:lnTo>
                  <a:cubicBezTo>
                    <a:pt x="6542" y="4713"/>
                    <a:pt x="3860" y="2457"/>
                    <a:pt x="150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3" name="Google Shape;1243;p11"/>
            <p:cNvGrpSpPr/>
            <p:nvPr/>
          </p:nvGrpSpPr>
          <p:grpSpPr>
            <a:xfrm rot="577178">
              <a:off x="2963270" y="886228"/>
              <a:ext cx="386343" cy="416443"/>
              <a:chOff x="1952637" y="2073343"/>
              <a:chExt cx="386358" cy="416460"/>
            </a:xfrm>
          </p:grpSpPr>
          <p:sp>
            <p:nvSpPr>
              <p:cNvPr id="1244" name="Google Shape;1244;p11"/>
              <p:cNvSpPr/>
              <p:nvPr/>
            </p:nvSpPr>
            <p:spPr>
              <a:xfrm>
                <a:off x="2127835" y="2073343"/>
                <a:ext cx="211160" cy="322648"/>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11"/>
              <p:cNvSpPr/>
              <p:nvPr/>
            </p:nvSpPr>
            <p:spPr>
              <a:xfrm rot="-3146850">
                <a:off x="1960538" y="2101836"/>
                <a:ext cx="107859" cy="73062"/>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11"/>
              <p:cNvSpPr/>
              <p:nvPr/>
            </p:nvSpPr>
            <p:spPr>
              <a:xfrm rot="-3147129">
                <a:off x="2194511" y="2416551"/>
                <a:ext cx="77802" cy="52701"/>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247" name="Google Shape;1247;p11"/>
          <p:cNvSpPr/>
          <p:nvPr/>
        </p:nvSpPr>
        <p:spPr>
          <a:xfrm>
            <a:off x="1033664" y="647273"/>
            <a:ext cx="863029" cy="575353"/>
          </a:xfrm>
          <a:prstGeom prst="roundRect">
            <a:avLst>
              <a:gd fmla="val 16667" name="adj"/>
            </a:avLst>
          </a:prstGeom>
          <a:solidFill>
            <a:schemeClr val="accent5"/>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200" u="none" cap="none" strike="noStrike">
                <a:solidFill>
                  <a:srgbClr val="002060"/>
                </a:solidFill>
                <a:latin typeface="Arial"/>
                <a:ea typeface="Arial"/>
                <a:cs typeface="Arial"/>
                <a:sym typeface="Arial"/>
              </a:rPr>
              <a:t>HĐ4</a:t>
            </a:r>
            <a:endParaRPr b="1" i="0" sz="2200" u="none" cap="none" strike="noStrike">
              <a:solidFill>
                <a:srgbClr val="002060"/>
              </a:solidFill>
              <a:latin typeface="Arial"/>
              <a:ea typeface="Arial"/>
              <a:cs typeface="Arial"/>
              <a:sym typeface="Arial"/>
            </a:endParaRPr>
          </a:p>
        </p:txBody>
      </p:sp>
      <p:sp>
        <p:nvSpPr>
          <p:cNvPr id="1248" name="Google Shape;1248;p11"/>
          <p:cNvSpPr txBox="1"/>
          <p:nvPr/>
        </p:nvSpPr>
        <p:spPr>
          <a:xfrm>
            <a:off x="2233465" y="456354"/>
            <a:ext cx="5770104"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Thực hiện phép nhân sau bằng cách quy về phép nhân hai số thập phân dương tương tự như với số nguyên:</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(-12,5) . 1,2                          b) (-12,5). (-1,2)       </a:t>
            </a:r>
            <a:endParaRPr b="0" i="0" sz="2000" u="none" cap="none" strike="noStrike">
              <a:solidFill>
                <a:srgbClr val="000000"/>
              </a:solidFill>
              <a:latin typeface="Arial"/>
              <a:ea typeface="Arial"/>
              <a:cs typeface="Arial"/>
              <a:sym typeface="Arial"/>
            </a:endParaRPr>
          </a:p>
        </p:txBody>
      </p:sp>
      <p:sp>
        <p:nvSpPr>
          <p:cNvPr id="1249" name="Google Shape;1249;p11"/>
          <p:cNvSpPr/>
          <p:nvPr/>
        </p:nvSpPr>
        <p:spPr>
          <a:xfrm>
            <a:off x="4387065" y="2395346"/>
            <a:ext cx="924674" cy="585627"/>
          </a:xfrm>
          <a:prstGeom prst="wedgeRoundRectCallout">
            <a:avLst>
              <a:gd fmla="val 32438" name="adj1"/>
              <a:gd fmla="val 69517" name="adj2"/>
              <a:gd fmla="val 16667" name="adj3"/>
            </a:avLst>
          </a:prstGeom>
          <a:solidFill>
            <a:schemeClr val="lt1"/>
          </a:solidFill>
          <a:ln cap="flat" cmpd="sng" w="25400">
            <a:solidFill>
              <a:schemeClr val="lt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
        <p:nvSpPr>
          <p:cNvPr id="1250" name="Google Shape;1250;p11"/>
          <p:cNvSpPr txBox="1"/>
          <p:nvPr/>
        </p:nvSpPr>
        <p:spPr>
          <a:xfrm>
            <a:off x="2704412" y="3207570"/>
            <a:ext cx="4982967" cy="958660"/>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(-12,5) . 1,2 = - (12,5 . 1, 2) = -15</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(-12,5) . (- 1,2) = 12,5 . 1,2 = 15</a:t>
            </a:r>
            <a:endParaRPr b="0" i="0" sz="2000" u="none" cap="none" strike="noStrike">
              <a:solidFill>
                <a:srgbClr val="000000"/>
              </a:solidFill>
              <a:latin typeface="Arial"/>
              <a:ea typeface="Arial"/>
              <a:cs typeface="Arial"/>
              <a:sym typeface="Arial"/>
            </a:endParaRPr>
          </a:p>
        </p:txBody>
      </p:sp>
    </p:spTree>
  </p:cSld>
  <p:clrMapOvr>
    <a:masterClrMapping/>
  </p:clrMapOvr>
  <p:transition spd="slow">
    <p:plus/>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7"/>
                                        </p:tgtEl>
                                        <p:attrNameLst>
                                          <p:attrName>style.visibility</p:attrName>
                                        </p:attrNameLst>
                                      </p:cBhvr>
                                      <p:to>
                                        <p:strVal val="visible"/>
                                      </p:to>
                                    </p:set>
                                    <p:animEffect filter="fade" transition="in">
                                      <p:cBhvr>
                                        <p:cTn dur="500"/>
                                        <p:tgtEl>
                                          <p:spTgt spid="1247"/>
                                        </p:tgtEl>
                                      </p:cBhvr>
                                    </p:animEffect>
                                  </p:childTnLst>
                                </p:cTn>
                              </p:par>
                              <p:par>
                                <p:cTn fill="hold" nodeType="withEffect" presetClass="entr" presetID="10" presetSubtype="0">
                                  <p:stCondLst>
                                    <p:cond delay="0"/>
                                  </p:stCondLst>
                                  <p:childTnLst>
                                    <p:set>
                                      <p:cBhvr>
                                        <p:cTn dur="1" fill="hold">
                                          <p:stCondLst>
                                            <p:cond delay="0"/>
                                          </p:stCondLst>
                                        </p:cTn>
                                        <p:tgtEl>
                                          <p:spTgt spid="1248"/>
                                        </p:tgtEl>
                                        <p:attrNameLst>
                                          <p:attrName>style.visibility</p:attrName>
                                        </p:attrNameLst>
                                      </p:cBhvr>
                                      <p:to>
                                        <p:strVal val="visible"/>
                                      </p:to>
                                    </p:set>
                                    <p:animEffect filter="fade" transition="in">
                                      <p:cBhvr>
                                        <p:cTn dur="500"/>
                                        <p:tgtEl>
                                          <p:spTgt spid="12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49"/>
                                        </p:tgtEl>
                                        <p:attrNameLst>
                                          <p:attrName>style.visibility</p:attrName>
                                        </p:attrNameLst>
                                      </p:cBhvr>
                                      <p:to>
                                        <p:strVal val="visible"/>
                                      </p:to>
                                    </p:set>
                                    <p:animEffect filter="fade" transition="in">
                                      <p:cBhvr>
                                        <p:cTn dur="500"/>
                                        <p:tgtEl>
                                          <p:spTgt spid="124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0"/>
                                        </p:tgtEl>
                                        <p:attrNameLst>
                                          <p:attrName>style.visibility</p:attrName>
                                        </p:attrNameLst>
                                      </p:cBhvr>
                                      <p:to>
                                        <p:strVal val="visible"/>
                                      </p:to>
                                    </p:set>
                                    <p:animEffect filter="fade" transition="in">
                                      <p:cBhvr>
                                        <p:cTn dur="500"/>
                                        <p:tgtEl>
                                          <p:spTgt spid="12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4" name="Shape 1254"/>
        <p:cNvGrpSpPr/>
        <p:nvPr/>
      </p:nvGrpSpPr>
      <p:grpSpPr>
        <a:xfrm>
          <a:off x="0" y="0"/>
          <a:ext cx="0" cy="0"/>
          <a:chOff x="0" y="0"/>
          <a:chExt cx="0" cy="0"/>
        </a:xfrm>
      </p:grpSpPr>
      <p:grpSp>
        <p:nvGrpSpPr>
          <p:cNvPr id="1255" name="Google Shape;1255;p12"/>
          <p:cNvGrpSpPr/>
          <p:nvPr/>
        </p:nvGrpSpPr>
        <p:grpSpPr>
          <a:xfrm>
            <a:off x="4238699" y="1183158"/>
            <a:ext cx="1056515" cy="1074751"/>
            <a:chOff x="1667110" y="1547045"/>
            <a:chExt cx="1134086" cy="1153661"/>
          </a:xfrm>
        </p:grpSpPr>
        <p:grpSp>
          <p:nvGrpSpPr>
            <p:cNvPr id="1256" name="Google Shape;1256;p12"/>
            <p:cNvGrpSpPr/>
            <p:nvPr/>
          </p:nvGrpSpPr>
          <p:grpSpPr>
            <a:xfrm>
              <a:off x="1667110" y="1547045"/>
              <a:ext cx="1134086" cy="922064"/>
              <a:chOff x="1627300" y="2234250"/>
              <a:chExt cx="541175" cy="440000"/>
            </a:xfrm>
          </p:grpSpPr>
          <p:sp>
            <p:nvSpPr>
              <p:cNvPr id="1257" name="Google Shape;1257;p12"/>
              <p:cNvSpPr/>
              <p:nvPr/>
            </p:nvSpPr>
            <p:spPr>
              <a:xfrm>
                <a:off x="1769575" y="2297025"/>
                <a:ext cx="189875" cy="29012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12"/>
              <p:cNvSpPr/>
              <p:nvPr/>
            </p:nvSpPr>
            <p:spPr>
              <a:xfrm>
                <a:off x="2010350" y="2234250"/>
                <a:ext cx="117000" cy="78450"/>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12"/>
              <p:cNvSpPr/>
              <p:nvPr/>
            </p:nvSpPr>
            <p:spPr>
              <a:xfrm>
                <a:off x="1627300" y="2615200"/>
                <a:ext cx="87775" cy="5905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12"/>
              <p:cNvSpPr/>
              <p:nvPr/>
            </p:nvSpPr>
            <p:spPr>
              <a:xfrm>
                <a:off x="2101125" y="2584550"/>
                <a:ext cx="67350" cy="45200"/>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1" name="Google Shape;1261;p12"/>
            <p:cNvSpPr/>
            <p:nvPr/>
          </p:nvSpPr>
          <p:spPr>
            <a:xfrm>
              <a:off x="2018423" y="2469101"/>
              <a:ext cx="315207" cy="231605"/>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2" name="Google Shape;1262;p12"/>
          <p:cNvSpPr txBox="1"/>
          <p:nvPr/>
        </p:nvSpPr>
        <p:spPr>
          <a:xfrm>
            <a:off x="3166886" y="736515"/>
            <a:ext cx="2486346"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BF8900"/>
                </a:solidFill>
                <a:latin typeface="Arial"/>
                <a:ea typeface="Arial"/>
                <a:cs typeface="Arial"/>
                <a:sym typeface="Arial"/>
              </a:rPr>
              <a:t>KẾT LUẬN</a:t>
            </a:r>
            <a:endParaRPr b="1" i="0" sz="2800" u="none" cap="none" strike="noStrike">
              <a:solidFill>
                <a:srgbClr val="BF8900"/>
              </a:solidFill>
              <a:latin typeface="Arial"/>
              <a:ea typeface="Arial"/>
              <a:cs typeface="Arial"/>
              <a:sym typeface="Arial"/>
            </a:endParaRPr>
          </a:p>
        </p:txBody>
      </p:sp>
      <p:sp>
        <p:nvSpPr>
          <p:cNvPr id="1263" name="Google Shape;1263;p12"/>
          <p:cNvSpPr txBox="1"/>
          <p:nvPr/>
        </p:nvSpPr>
        <p:spPr>
          <a:xfrm>
            <a:off x="1260772" y="1382289"/>
            <a:ext cx="6511370" cy="2308324"/>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000000"/>
              </a:buClr>
              <a:buSzPts val="2400"/>
              <a:buFont typeface="Arial"/>
              <a:buChar char="•"/>
            </a:pPr>
            <a:r>
              <a:rPr b="0" i="0" lang="en-US" sz="2400" u="none" cap="none" strike="noStrike">
                <a:solidFill>
                  <a:srgbClr val="000000"/>
                </a:solidFill>
                <a:latin typeface="Arial"/>
                <a:ea typeface="Arial"/>
                <a:cs typeface="Arial"/>
                <a:sym typeface="Arial"/>
              </a:rPr>
              <a:t>Nhân hai số cùng dấu:</a:t>
            </a:r>
            <a:endParaRPr/>
          </a:p>
          <a:p>
            <a:pPr indent="0" lvl="0" marL="0" marR="0" rtl="0" algn="ctr">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(-a) . (-b) =  a. b với a, b &gt; 0</a:t>
            </a:r>
            <a:endParaRPr/>
          </a:p>
          <a:p>
            <a:pPr indent="-342900" lvl="0" marL="342900" marR="0" rtl="0" algn="just">
              <a:lnSpc>
                <a:spcPct val="150000"/>
              </a:lnSpc>
              <a:spcBef>
                <a:spcPts val="0"/>
              </a:spcBef>
              <a:spcAft>
                <a:spcPts val="0"/>
              </a:spcAft>
              <a:buClr>
                <a:srgbClr val="000000"/>
              </a:buClr>
              <a:buSzPts val="2400"/>
              <a:buFont typeface="Arial"/>
              <a:buChar char="•"/>
            </a:pPr>
            <a:r>
              <a:rPr b="0" i="0" lang="en-US" sz="2400" u="none" cap="none" strike="noStrike">
                <a:solidFill>
                  <a:srgbClr val="000000"/>
                </a:solidFill>
                <a:latin typeface="Arial"/>
                <a:ea typeface="Arial"/>
                <a:cs typeface="Arial"/>
                <a:sym typeface="Arial"/>
              </a:rPr>
              <a:t>Nhân hai số khác dấu:</a:t>
            </a:r>
            <a:endParaRPr/>
          </a:p>
          <a:p>
            <a:pPr indent="0" lvl="0" marL="0" marR="0" rtl="0" algn="ctr">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(-a) . b = a . (-b) = - (a . b) với a, b &gt; 0</a:t>
            </a:r>
            <a:endParaRPr b="0" i="0" sz="2400" u="none" cap="none" strike="noStrike">
              <a:solidFill>
                <a:srgbClr val="000000"/>
              </a:solidFill>
              <a:latin typeface="Arial"/>
              <a:ea typeface="Arial"/>
              <a:cs typeface="Arial"/>
              <a:sym typeface="Arial"/>
            </a:endParaRPr>
          </a:p>
        </p:txBody>
      </p:sp>
      <p:pic>
        <p:nvPicPr>
          <p:cNvPr id="1264" name="Google Shape;1264;p12"/>
          <p:cNvPicPr preferRelativeResize="0"/>
          <p:nvPr/>
        </p:nvPicPr>
        <p:blipFill rotWithShape="1">
          <a:blip r:embed="rId3">
            <a:alphaModFix/>
          </a:blip>
          <a:srcRect b="0" l="0" r="0" t="0"/>
          <a:stretch/>
        </p:blipFill>
        <p:spPr>
          <a:xfrm>
            <a:off x="6495725" y="314032"/>
            <a:ext cx="3106006" cy="3106006"/>
          </a:xfrm>
          <a:prstGeom prst="rect">
            <a:avLst/>
          </a:prstGeom>
          <a:noFill/>
          <a:ln>
            <a:noFill/>
          </a:ln>
        </p:spPr>
      </p:pic>
    </p:spTree>
  </p:cSld>
  <p:clrMapOvr>
    <a:masterClrMapping/>
  </p:clrMapOvr>
  <p:transition spd="slow">
    <p:wedg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62"/>
                                        </p:tgtEl>
                                        <p:attrNameLst>
                                          <p:attrName>style.visibility</p:attrName>
                                        </p:attrNameLst>
                                      </p:cBhvr>
                                      <p:to>
                                        <p:strVal val="visible"/>
                                      </p:to>
                                    </p:set>
                                    <p:anim calcmode="lin" valueType="num">
                                      <p:cBhvr additive="base">
                                        <p:cTn dur="500"/>
                                        <p:tgtEl>
                                          <p:spTgt spid="1262"/>
                                        </p:tgtEl>
                                        <p:attrNameLst>
                                          <p:attrName>ppt_w</p:attrName>
                                        </p:attrNameLst>
                                      </p:cBhvr>
                                      <p:tavLst>
                                        <p:tav fmla="" tm="0">
                                          <p:val>
                                            <p:strVal val="0"/>
                                          </p:val>
                                        </p:tav>
                                        <p:tav fmla="" tm="100000">
                                          <p:val>
                                            <p:strVal val="#ppt_w"/>
                                          </p:val>
                                        </p:tav>
                                      </p:tavLst>
                                    </p:anim>
                                    <p:anim calcmode="lin" valueType="num">
                                      <p:cBhvr additive="base">
                                        <p:cTn dur="500"/>
                                        <p:tgtEl>
                                          <p:spTgt spid="12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3">
                                            <p:txEl>
                                              <p:pRg end="0" st="0"/>
                                            </p:txEl>
                                          </p:spTgt>
                                        </p:tgtEl>
                                        <p:attrNameLst>
                                          <p:attrName>style.visibility</p:attrName>
                                        </p:attrNameLst>
                                      </p:cBhvr>
                                      <p:to>
                                        <p:strVal val="visible"/>
                                      </p:to>
                                    </p:set>
                                    <p:animEffect filter="fade" transition="in">
                                      <p:cBhvr>
                                        <p:cTn dur="500"/>
                                        <p:tgtEl>
                                          <p:spTgt spid="126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3">
                                            <p:txEl>
                                              <p:pRg end="1" st="1"/>
                                            </p:txEl>
                                          </p:spTgt>
                                        </p:tgtEl>
                                        <p:attrNameLst>
                                          <p:attrName>style.visibility</p:attrName>
                                        </p:attrNameLst>
                                      </p:cBhvr>
                                      <p:to>
                                        <p:strVal val="visible"/>
                                      </p:to>
                                    </p:set>
                                    <p:animEffect filter="fade" transition="in">
                                      <p:cBhvr>
                                        <p:cTn dur="500"/>
                                        <p:tgtEl>
                                          <p:spTgt spid="126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3">
                                            <p:txEl>
                                              <p:pRg end="2" st="2"/>
                                            </p:txEl>
                                          </p:spTgt>
                                        </p:tgtEl>
                                        <p:attrNameLst>
                                          <p:attrName>style.visibility</p:attrName>
                                        </p:attrNameLst>
                                      </p:cBhvr>
                                      <p:to>
                                        <p:strVal val="visible"/>
                                      </p:to>
                                    </p:set>
                                    <p:animEffect filter="fade" transition="in">
                                      <p:cBhvr>
                                        <p:cTn dur="500"/>
                                        <p:tgtEl>
                                          <p:spTgt spid="126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3">
                                            <p:txEl>
                                              <p:pRg end="3" st="3"/>
                                            </p:txEl>
                                          </p:spTgt>
                                        </p:tgtEl>
                                        <p:attrNameLst>
                                          <p:attrName>style.visibility</p:attrName>
                                        </p:attrNameLst>
                                      </p:cBhvr>
                                      <p:to>
                                        <p:strVal val="visible"/>
                                      </p:to>
                                    </p:set>
                                    <p:animEffect filter="fade" transition="in">
                                      <p:cBhvr>
                                        <p:cTn dur="500"/>
                                        <p:tgtEl>
                                          <p:spTgt spid="1263">
                                            <p:txEl>
                                              <p:pRg end="3" st="3"/>
                                            </p:txEl>
                                          </p:spTgt>
                                        </p:tgtEl>
                                      </p:cBhvr>
                                    </p:animEffect>
                                  </p:childTnLst>
                                </p:cTn>
                              </p:par>
                              <p:par>
                                <p:cTn fill="hold" nodeType="withEffect" presetClass="entr" presetID="10" presetSubtype="0">
                                  <p:stCondLst>
                                    <p:cond delay="0"/>
                                  </p:stCondLst>
                                  <p:childTnLst>
                                    <p:set>
                                      <p:cBhvr>
                                        <p:cTn dur="1" fill="hold">
                                          <p:stCondLst>
                                            <p:cond delay="0"/>
                                          </p:stCondLst>
                                        </p:cTn>
                                        <p:tgtEl>
                                          <p:spTgt spid="1264"/>
                                        </p:tgtEl>
                                        <p:attrNameLst>
                                          <p:attrName>style.visibility</p:attrName>
                                        </p:attrNameLst>
                                      </p:cBhvr>
                                      <p:to>
                                        <p:strVal val="visible"/>
                                      </p:to>
                                    </p:set>
                                    <p:animEffect filter="fade" transition="in">
                                      <p:cBhvr>
                                        <p:cTn dur="500"/>
                                        <p:tgtEl>
                                          <p:spTgt spid="12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8" name="Shape 1268"/>
        <p:cNvGrpSpPr/>
        <p:nvPr/>
      </p:nvGrpSpPr>
      <p:grpSpPr>
        <a:xfrm>
          <a:off x="0" y="0"/>
          <a:ext cx="0" cy="0"/>
          <a:chOff x="0" y="0"/>
          <a:chExt cx="0" cy="0"/>
        </a:xfrm>
      </p:grpSpPr>
      <p:sp>
        <p:nvSpPr>
          <p:cNvPr id="1269" name="Google Shape;1269;p13"/>
          <p:cNvSpPr txBox="1"/>
          <p:nvPr/>
        </p:nvSpPr>
        <p:spPr>
          <a:xfrm>
            <a:off x="3188826" y="582553"/>
            <a:ext cx="2595553" cy="461665"/>
          </a:xfrm>
          <a:prstGeom prst="rect">
            <a:avLst/>
          </a:prstGeom>
          <a:solidFill>
            <a:srgbClr val="E6CD8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chemeClr val="dk1"/>
                </a:solidFill>
                <a:latin typeface="Arial"/>
                <a:ea typeface="Arial"/>
                <a:cs typeface="Arial"/>
                <a:sym typeface="Arial"/>
              </a:rPr>
              <a:t>Luyện tập 2</a:t>
            </a:r>
            <a:endParaRPr b="1" i="0" sz="2400" u="none" cap="none" strike="noStrike">
              <a:solidFill>
                <a:schemeClr val="dk1"/>
              </a:solidFill>
              <a:latin typeface="Arial"/>
              <a:ea typeface="Arial"/>
              <a:cs typeface="Arial"/>
              <a:sym typeface="Arial"/>
            </a:endParaRPr>
          </a:p>
        </p:txBody>
      </p:sp>
      <p:grpSp>
        <p:nvGrpSpPr>
          <p:cNvPr id="1270" name="Google Shape;1270;p13"/>
          <p:cNvGrpSpPr/>
          <p:nvPr/>
        </p:nvGrpSpPr>
        <p:grpSpPr>
          <a:xfrm rot="633311">
            <a:off x="5252650" y="153920"/>
            <a:ext cx="734623" cy="689434"/>
            <a:chOff x="9341035" y="120303"/>
            <a:chExt cx="1721018" cy="1699629"/>
          </a:xfrm>
        </p:grpSpPr>
        <p:sp>
          <p:nvSpPr>
            <p:cNvPr id="1271" name="Google Shape;1271;p13"/>
            <p:cNvSpPr/>
            <p:nvPr/>
          </p:nvSpPr>
          <p:spPr>
            <a:xfrm rot="1100226">
              <a:off x="9696227" y="380362"/>
              <a:ext cx="1243721" cy="976977"/>
            </a:xfrm>
            <a:custGeom>
              <a:rect b="b" l="l" r="r" t="t"/>
              <a:pathLst>
                <a:path extrusionOk="0" h="39080" w="49750">
                  <a:moveTo>
                    <a:pt x="25442" y="0"/>
                  </a:moveTo>
                  <a:cubicBezTo>
                    <a:pt x="24313" y="0"/>
                    <a:pt x="23159" y="104"/>
                    <a:pt x="21980" y="314"/>
                  </a:cubicBezTo>
                  <a:cubicBezTo>
                    <a:pt x="251" y="4549"/>
                    <a:pt x="0" y="30915"/>
                    <a:pt x="0" y="30915"/>
                  </a:cubicBezTo>
                  <a:cubicBezTo>
                    <a:pt x="0" y="30915"/>
                    <a:pt x="4300" y="39080"/>
                    <a:pt x="18640" y="39080"/>
                  </a:cubicBezTo>
                  <a:cubicBezTo>
                    <a:pt x="26058" y="39080"/>
                    <a:pt x="36163" y="36895"/>
                    <a:pt x="49750" y="30264"/>
                  </a:cubicBezTo>
                  <a:cubicBezTo>
                    <a:pt x="46384" y="11534"/>
                    <a:pt x="37370" y="0"/>
                    <a:pt x="2544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13"/>
            <p:cNvSpPr/>
            <p:nvPr/>
          </p:nvSpPr>
          <p:spPr>
            <a:xfrm rot="1100226">
              <a:off x="9844172" y="314949"/>
              <a:ext cx="418565" cy="934203"/>
            </a:xfrm>
            <a:custGeom>
              <a:rect b="b" l="l" r="r" t="t"/>
              <a:pathLst>
                <a:path extrusionOk="0" h="37369" w="16743">
                  <a:moveTo>
                    <a:pt x="16642" y="0"/>
                  </a:moveTo>
                  <a:cubicBezTo>
                    <a:pt x="12031" y="0"/>
                    <a:pt x="9123" y="4587"/>
                    <a:pt x="7444" y="8346"/>
                  </a:cubicBezTo>
                  <a:cubicBezTo>
                    <a:pt x="4462" y="16968"/>
                    <a:pt x="1204" y="25865"/>
                    <a:pt x="1" y="35013"/>
                  </a:cubicBezTo>
                  <a:cubicBezTo>
                    <a:pt x="1580" y="35940"/>
                    <a:pt x="3534" y="36767"/>
                    <a:pt x="5966" y="37369"/>
                  </a:cubicBezTo>
                  <a:cubicBezTo>
                    <a:pt x="7996" y="25088"/>
                    <a:pt x="7093" y="9900"/>
                    <a:pt x="16467" y="952"/>
                  </a:cubicBezTo>
                  <a:cubicBezTo>
                    <a:pt x="16567" y="877"/>
                    <a:pt x="16642" y="777"/>
                    <a:pt x="16743" y="702"/>
                  </a:cubicBezTo>
                  <a:cubicBezTo>
                    <a:pt x="16717" y="451"/>
                    <a:pt x="16667" y="226"/>
                    <a:pt x="1664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13"/>
            <p:cNvSpPr/>
            <p:nvPr/>
          </p:nvSpPr>
          <p:spPr>
            <a:xfrm rot="1100226">
              <a:off x="9733627" y="301359"/>
              <a:ext cx="416040" cy="775707"/>
            </a:xfrm>
            <a:custGeom>
              <a:rect b="b" l="l" r="r" t="t"/>
              <a:pathLst>
                <a:path extrusionOk="0" h="31029" w="16642">
                  <a:moveTo>
                    <a:pt x="16642" y="1"/>
                  </a:moveTo>
                  <a:lnTo>
                    <a:pt x="16642" y="1"/>
                  </a:lnTo>
                  <a:cubicBezTo>
                    <a:pt x="201" y="7119"/>
                    <a:pt x="0" y="28973"/>
                    <a:pt x="0" y="28973"/>
                  </a:cubicBezTo>
                  <a:cubicBezTo>
                    <a:pt x="0" y="28973"/>
                    <a:pt x="451" y="29850"/>
                    <a:pt x="1579" y="31028"/>
                  </a:cubicBezTo>
                  <a:cubicBezTo>
                    <a:pt x="4136" y="19449"/>
                    <a:pt x="7243" y="6868"/>
                    <a:pt x="1664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13"/>
            <p:cNvSpPr/>
            <p:nvPr/>
          </p:nvSpPr>
          <p:spPr>
            <a:xfrm rot="1100226">
              <a:off x="10084218" y="387401"/>
              <a:ext cx="263794" cy="937028"/>
            </a:xfrm>
            <a:custGeom>
              <a:rect b="b" l="l" r="r" t="t"/>
              <a:pathLst>
                <a:path extrusionOk="0" h="37482" w="10552">
                  <a:moveTo>
                    <a:pt x="6542" y="1"/>
                  </a:moveTo>
                  <a:cubicBezTo>
                    <a:pt x="6441" y="76"/>
                    <a:pt x="6366" y="176"/>
                    <a:pt x="6266" y="251"/>
                  </a:cubicBezTo>
                  <a:cubicBezTo>
                    <a:pt x="3484" y="9274"/>
                    <a:pt x="2657" y="18272"/>
                    <a:pt x="1830" y="27695"/>
                  </a:cubicBezTo>
                  <a:cubicBezTo>
                    <a:pt x="1830" y="30201"/>
                    <a:pt x="577" y="32708"/>
                    <a:pt x="176" y="35640"/>
                  </a:cubicBezTo>
                  <a:cubicBezTo>
                    <a:pt x="75" y="36217"/>
                    <a:pt x="25" y="36793"/>
                    <a:pt x="0" y="37344"/>
                  </a:cubicBezTo>
                  <a:cubicBezTo>
                    <a:pt x="1003" y="37433"/>
                    <a:pt x="2059" y="37482"/>
                    <a:pt x="3174" y="37482"/>
                  </a:cubicBezTo>
                  <a:cubicBezTo>
                    <a:pt x="4596" y="37482"/>
                    <a:pt x="6115" y="37402"/>
                    <a:pt x="7745" y="37219"/>
                  </a:cubicBezTo>
                  <a:cubicBezTo>
                    <a:pt x="10552" y="24813"/>
                    <a:pt x="8446" y="12407"/>
                    <a:pt x="654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13"/>
            <p:cNvSpPr/>
            <p:nvPr/>
          </p:nvSpPr>
          <p:spPr>
            <a:xfrm rot="1100226">
              <a:off x="10246160" y="414595"/>
              <a:ext cx="342117" cy="941728"/>
            </a:xfrm>
            <a:custGeom>
              <a:rect b="b" l="l" r="r" t="t"/>
              <a:pathLst>
                <a:path extrusionOk="0" h="37670" w="13685">
                  <a:moveTo>
                    <a:pt x="1780" y="0"/>
                  </a:moveTo>
                  <a:cubicBezTo>
                    <a:pt x="1203" y="50"/>
                    <a:pt x="602" y="100"/>
                    <a:pt x="0" y="226"/>
                  </a:cubicBezTo>
                  <a:cubicBezTo>
                    <a:pt x="4938" y="11704"/>
                    <a:pt x="7820" y="24837"/>
                    <a:pt x="7469" y="37669"/>
                  </a:cubicBezTo>
                  <a:cubicBezTo>
                    <a:pt x="9349" y="37243"/>
                    <a:pt x="11304" y="36692"/>
                    <a:pt x="13409" y="36040"/>
                  </a:cubicBezTo>
                  <a:cubicBezTo>
                    <a:pt x="13685" y="23308"/>
                    <a:pt x="9248" y="10376"/>
                    <a:pt x="178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13"/>
            <p:cNvSpPr/>
            <p:nvPr/>
          </p:nvSpPr>
          <p:spPr>
            <a:xfrm rot="1100226">
              <a:off x="10328290" y="468098"/>
              <a:ext cx="528838" cy="851130"/>
            </a:xfrm>
            <a:custGeom>
              <a:rect b="b" l="l" r="r" t="t"/>
              <a:pathLst>
                <a:path extrusionOk="0" h="34046" w="21154">
                  <a:moveTo>
                    <a:pt x="560" y="0"/>
                  </a:moveTo>
                  <a:cubicBezTo>
                    <a:pt x="375" y="0"/>
                    <a:pt x="189" y="4"/>
                    <a:pt x="1" y="10"/>
                  </a:cubicBezTo>
                  <a:cubicBezTo>
                    <a:pt x="10001" y="5047"/>
                    <a:pt x="10903" y="16100"/>
                    <a:pt x="13660" y="26777"/>
                  </a:cubicBezTo>
                  <a:cubicBezTo>
                    <a:pt x="14086" y="28030"/>
                    <a:pt x="14913" y="30110"/>
                    <a:pt x="15339" y="31363"/>
                  </a:cubicBezTo>
                  <a:cubicBezTo>
                    <a:pt x="15665" y="32266"/>
                    <a:pt x="15941" y="33168"/>
                    <a:pt x="16166" y="34045"/>
                  </a:cubicBezTo>
                  <a:cubicBezTo>
                    <a:pt x="17770" y="33419"/>
                    <a:pt x="19450" y="32717"/>
                    <a:pt x="21154" y="31940"/>
                  </a:cubicBezTo>
                  <a:cubicBezTo>
                    <a:pt x="19675" y="18807"/>
                    <a:pt x="14888" y="5574"/>
                    <a:pt x="2181" y="85"/>
                  </a:cubicBezTo>
                  <a:cubicBezTo>
                    <a:pt x="1655" y="29"/>
                    <a:pt x="1115" y="0"/>
                    <a:pt x="56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13"/>
            <p:cNvSpPr/>
            <p:nvPr/>
          </p:nvSpPr>
          <p:spPr>
            <a:xfrm rot="1100226">
              <a:off x="9393397" y="1003892"/>
              <a:ext cx="1562639" cy="585086"/>
            </a:xfrm>
            <a:custGeom>
              <a:rect b="b" l="l" r="r" t="t"/>
              <a:pathLst>
                <a:path extrusionOk="0" h="23404" w="62507">
                  <a:moveTo>
                    <a:pt x="55263" y="1"/>
                  </a:moveTo>
                  <a:cubicBezTo>
                    <a:pt x="55264" y="1"/>
                    <a:pt x="58296" y="3936"/>
                    <a:pt x="49775" y="7118"/>
                  </a:cubicBezTo>
                  <a:cubicBezTo>
                    <a:pt x="43371" y="9511"/>
                    <a:pt x="34009" y="10685"/>
                    <a:pt x="26496" y="10685"/>
                  </a:cubicBezTo>
                  <a:cubicBezTo>
                    <a:pt x="24012" y="10685"/>
                    <a:pt x="21730" y="10557"/>
                    <a:pt x="19825" y="10301"/>
                  </a:cubicBezTo>
                  <a:cubicBezTo>
                    <a:pt x="12155" y="9274"/>
                    <a:pt x="5865" y="7545"/>
                    <a:pt x="6566" y="3008"/>
                  </a:cubicBezTo>
                  <a:lnTo>
                    <a:pt x="6566" y="3008"/>
                  </a:lnTo>
                  <a:cubicBezTo>
                    <a:pt x="6566" y="3009"/>
                    <a:pt x="0" y="8322"/>
                    <a:pt x="4286" y="17369"/>
                  </a:cubicBezTo>
                  <a:cubicBezTo>
                    <a:pt x="7263" y="20803"/>
                    <a:pt x="15160" y="23404"/>
                    <a:pt x="26309" y="23404"/>
                  </a:cubicBezTo>
                  <a:cubicBezTo>
                    <a:pt x="29238" y="23404"/>
                    <a:pt x="32392" y="23224"/>
                    <a:pt x="35740" y="22833"/>
                  </a:cubicBezTo>
                  <a:cubicBezTo>
                    <a:pt x="51830" y="20953"/>
                    <a:pt x="59499" y="18171"/>
                    <a:pt x="61003" y="10026"/>
                  </a:cubicBezTo>
                  <a:cubicBezTo>
                    <a:pt x="62507" y="1881"/>
                    <a:pt x="55264" y="1"/>
                    <a:pt x="5526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13"/>
            <p:cNvSpPr/>
            <p:nvPr/>
          </p:nvSpPr>
          <p:spPr>
            <a:xfrm rot="1100226">
              <a:off x="10249215" y="173387"/>
              <a:ext cx="396016" cy="362792"/>
            </a:xfrm>
            <a:custGeom>
              <a:rect b="b" l="l" r="r" t="t"/>
              <a:pathLst>
                <a:path extrusionOk="0" h="14512" w="15841">
                  <a:moveTo>
                    <a:pt x="7921" y="1"/>
                  </a:moveTo>
                  <a:cubicBezTo>
                    <a:pt x="3535" y="1"/>
                    <a:pt x="1" y="3234"/>
                    <a:pt x="1" y="7269"/>
                  </a:cubicBezTo>
                  <a:cubicBezTo>
                    <a:pt x="1" y="11279"/>
                    <a:pt x="3535" y="14512"/>
                    <a:pt x="7921" y="14512"/>
                  </a:cubicBezTo>
                  <a:cubicBezTo>
                    <a:pt x="12307" y="14512"/>
                    <a:pt x="15840" y="11279"/>
                    <a:pt x="15840" y="7269"/>
                  </a:cubicBezTo>
                  <a:cubicBezTo>
                    <a:pt x="15840" y="3234"/>
                    <a:pt x="12307" y="1"/>
                    <a:pt x="792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13"/>
            <p:cNvSpPr/>
            <p:nvPr/>
          </p:nvSpPr>
          <p:spPr>
            <a:xfrm rot="1100226">
              <a:off x="9621459" y="975052"/>
              <a:ext cx="1216172" cy="258144"/>
            </a:xfrm>
            <a:custGeom>
              <a:rect b="b" l="l" r="r" t="t"/>
              <a:pathLst>
                <a:path extrusionOk="0" h="10326" w="48648">
                  <a:moveTo>
                    <a:pt x="48297" y="0"/>
                  </a:moveTo>
                  <a:cubicBezTo>
                    <a:pt x="48096" y="777"/>
                    <a:pt x="47645" y="1529"/>
                    <a:pt x="46993" y="2256"/>
                  </a:cubicBezTo>
                  <a:cubicBezTo>
                    <a:pt x="43359" y="6316"/>
                    <a:pt x="33234" y="8998"/>
                    <a:pt x="19951" y="9449"/>
                  </a:cubicBezTo>
                  <a:cubicBezTo>
                    <a:pt x="19381" y="9468"/>
                    <a:pt x="18827" y="9478"/>
                    <a:pt x="18288" y="9478"/>
                  </a:cubicBezTo>
                  <a:cubicBezTo>
                    <a:pt x="6428" y="9478"/>
                    <a:pt x="1661" y="4896"/>
                    <a:pt x="151" y="2882"/>
                  </a:cubicBezTo>
                  <a:cubicBezTo>
                    <a:pt x="76" y="3308"/>
                    <a:pt x="51" y="3709"/>
                    <a:pt x="1" y="4060"/>
                  </a:cubicBezTo>
                  <a:cubicBezTo>
                    <a:pt x="2056" y="6441"/>
                    <a:pt x="7118" y="10326"/>
                    <a:pt x="18246" y="10326"/>
                  </a:cubicBezTo>
                  <a:cubicBezTo>
                    <a:pt x="18798" y="10326"/>
                    <a:pt x="19374" y="10326"/>
                    <a:pt x="19976" y="10301"/>
                  </a:cubicBezTo>
                  <a:cubicBezTo>
                    <a:pt x="33685" y="9825"/>
                    <a:pt x="43760" y="7093"/>
                    <a:pt x="47620" y="2832"/>
                  </a:cubicBezTo>
                  <a:cubicBezTo>
                    <a:pt x="48046" y="2356"/>
                    <a:pt x="48372" y="1855"/>
                    <a:pt x="48647" y="1378"/>
                  </a:cubicBezTo>
                  <a:cubicBezTo>
                    <a:pt x="48522" y="902"/>
                    <a:pt x="48422" y="451"/>
                    <a:pt x="48297"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13"/>
            <p:cNvSpPr/>
            <p:nvPr/>
          </p:nvSpPr>
          <p:spPr>
            <a:xfrm rot="1100226">
              <a:off x="9650012" y="937208"/>
              <a:ext cx="1192347" cy="217445"/>
            </a:xfrm>
            <a:custGeom>
              <a:rect b="b" l="l" r="r" t="t"/>
              <a:pathLst>
                <a:path extrusionOk="0" h="8698" w="47695">
                  <a:moveTo>
                    <a:pt x="47469" y="1"/>
                  </a:moveTo>
                  <a:cubicBezTo>
                    <a:pt x="47144" y="176"/>
                    <a:pt x="46642" y="252"/>
                    <a:pt x="46116" y="327"/>
                  </a:cubicBezTo>
                  <a:cubicBezTo>
                    <a:pt x="45414" y="427"/>
                    <a:pt x="44587" y="527"/>
                    <a:pt x="43961" y="928"/>
                  </a:cubicBezTo>
                  <a:cubicBezTo>
                    <a:pt x="43459" y="1254"/>
                    <a:pt x="43159" y="1856"/>
                    <a:pt x="42808" y="2482"/>
                  </a:cubicBezTo>
                  <a:cubicBezTo>
                    <a:pt x="42457" y="3134"/>
                    <a:pt x="42081" y="3836"/>
                    <a:pt x="41530" y="4061"/>
                  </a:cubicBezTo>
                  <a:cubicBezTo>
                    <a:pt x="41412" y="4113"/>
                    <a:pt x="41275" y="4134"/>
                    <a:pt x="41124" y="4134"/>
                  </a:cubicBezTo>
                  <a:cubicBezTo>
                    <a:pt x="40757" y="4134"/>
                    <a:pt x="40304" y="4010"/>
                    <a:pt x="39825" y="3886"/>
                  </a:cubicBezTo>
                  <a:cubicBezTo>
                    <a:pt x="39279" y="3745"/>
                    <a:pt x="38719" y="3591"/>
                    <a:pt x="38183" y="3591"/>
                  </a:cubicBezTo>
                  <a:cubicBezTo>
                    <a:pt x="37957" y="3591"/>
                    <a:pt x="37735" y="3618"/>
                    <a:pt x="37519" y="3685"/>
                  </a:cubicBezTo>
                  <a:cubicBezTo>
                    <a:pt x="36868" y="3886"/>
                    <a:pt x="36367" y="4437"/>
                    <a:pt x="35865" y="4988"/>
                  </a:cubicBezTo>
                  <a:cubicBezTo>
                    <a:pt x="35389" y="5540"/>
                    <a:pt x="34913" y="6091"/>
                    <a:pt x="34362" y="6192"/>
                  </a:cubicBezTo>
                  <a:cubicBezTo>
                    <a:pt x="34292" y="6207"/>
                    <a:pt x="34220" y="6214"/>
                    <a:pt x="34145" y="6214"/>
                  </a:cubicBezTo>
                  <a:cubicBezTo>
                    <a:pt x="33732" y="6214"/>
                    <a:pt x="33238" y="5999"/>
                    <a:pt x="32707" y="5765"/>
                  </a:cubicBezTo>
                  <a:cubicBezTo>
                    <a:pt x="32062" y="5486"/>
                    <a:pt x="31418" y="5188"/>
                    <a:pt x="30773" y="5188"/>
                  </a:cubicBezTo>
                  <a:cubicBezTo>
                    <a:pt x="30666" y="5188"/>
                    <a:pt x="30559" y="5196"/>
                    <a:pt x="30452" y="5214"/>
                  </a:cubicBezTo>
                  <a:cubicBezTo>
                    <a:pt x="29750" y="5314"/>
                    <a:pt x="29174" y="5841"/>
                    <a:pt x="28597" y="6342"/>
                  </a:cubicBezTo>
                  <a:cubicBezTo>
                    <a:pt x="28071" y="6818"/>
                    <a:pt x="27544" y="7294"/>
                    <a:pt x="27018" y="7344"/>
                  </a:cubicBezTo>
                  <a:cubicBezTo>
                    <a:pt x="26985" y="7348"/>
                    <a:pt x="26952" y="7350"/>
                    <a:pt x="26918" y="7350"/>
                  </a:cubicBezTo>
                  <a:cubicBezTo>
                    <a:pt x="26466" y="7350"/>
                    <a:pt x="25949" y="7046"/>
                    <a:pt x="25389" y="6743"/>
                  </a:cubicBezTo>
                  <a:cubicBezTo>
                    <a:pt x="24727" y="6365"/>
                    <a:pt x="24044" y="5987"/>
                    <a:pt x="23337" y="5987"/>
                  </a:cubicBezTo>
                  <a:cubicBezTo>
                    <a:pt x="23295" y="5987"/>
                    <a:pt x="23252" y="5988"/>
                    <a:pt x="23209" y="5991"/>
                  </a:cubicBezTo>
                  <a:cubicBezTo>
                    <a:pt x="22482" y="6041"/>
                    <a:pt x="21855" y="6517"/>
                    <a:pt x="21254" y="6994"/>
                  </a:cubicBezTo>
                  <a:cubicBezTo>
                    <a:pt x="20702" y="7420"/>
                    <a:pt x="20126" y="7846"/>
                    <a:pt x="19600" y="7846"/>
                  </a:cubicBezTo>
                  <a:cubicBezTo>
                    <a:pt x="19591" y="7846"/>
                    <a:pt x="19583" y="7847"/>
                    <a:pt x="19574" y="7847"/>
                  </a:cubicBezTo>
                  <a:cubicBezTo>
                    <a:pt x="19298" y="7847"/>
                    <a:pt x="18887" y="7459"/>
                    <a:pt x="18522" y="7119"/>
                  </a:cubicBezTo>
                  <a:cubicBezTo>
                    <a:pt x="18071" y="6668"/>
                    <a:pt x="17595" y="6217"/>
                    <a:pt x="17018" y="6217"/>
                  </a:cubicBezTo>
                  <a:cubicBezTo>
                    <a:pt x="16417" y="6217"/>
                    <a:pt x="15890" y="6668"/>
                    <a:pt x="15364" y="7119"/>
                  </a:cubicBezTo>
                  <a:cubicBezTo>
                    <a:pt x="15049" y="7386"/>
                    <a:pt x="14639" y="7747"/>
                    <a:pt x="14409" y="7747"/>
                  </a:cubicBezTo>
                  <a:cubicBezTo>
                    <a:pt x="14401" y="7747"/>
                    <a:pt x="14394" y="7746"/>
                    <a:pt x="14387" y="7745"/>
                  </a:cubicBezTo>
                  <a:cubicBezTo>
                    <a:pt x="14086" y="7720"/>
                    <a:pt x="13735" y="7269"/>
                    <a:pt x="13409" y="6868"/>
                  </a:cubicBezTo>
                  <a:cubicBezTo>
                    <a:pt x="13008" y="6392"/>
                    <a:pt x="12582" y="5866"/>
                    <a:pt x="12031" y="5791"/>
                  </a:cubicBezTo>
                  <a:cubicBezTo>
                    <a:pt x="11964" y="5779"/>
                    <a:pt x="11897" y="5774"/>
                    <a:pt x="11830" y="5774"/>
                  </a:cubicBezTo>
                  <a:cubicBezTo>
                    <a:pt x="11296" y="5774"/>
                    <a:pt x="10766" y="6108"/>
                    <a:pt x="10276" y="6442"/>
                  </a:cubicBezTo>
                  <a:cubicBezTo>
                    <a:pt x="9931" y="6673"/>
                    <a:pt x="9500" y="6924"/>
                    <a:pt x="9277" y="6924"/>
                  </a:cubicBezTo>
                  <a:cubicBezTo>
                    <a:pt x="9258" y="6924"/>
                    <a:pt x="9240" y="6922"/>
                    <a:pt x="9224" y="6918"/>
                  </a:cubicBezTo>
                  <a:cubicBezTo>
                    <a:pt x="8923" y="6843"/>
                    <a:pt x="8622" y="6342"/>
                    <a:pt x="8371" y="5891"/>
                  </a:cubicBezTo>
                  <a:cubicBezTo>
                    <a:pt x="8071" y="5339"/>
                    <a:pt x="7770" y="4788"/>
                    <a:pt x="7269" y="4587"/>
                  </a:cubicBezTo>
                  <a:cubicBezTo>
                    <a:pt x="7114" y="4536"/>
                    <a:pt x="6956" y="4514"/>
                    <a:pt x="6796" y="4514"/>
                  </a:cubicBezTo>
                  <a:cubicBezTo>
                    <a:pt x="6334" y="4514"/>
                    <a:pt x="5854" y="4696"/>
                    <a:pt x="5389" y="4863"/>
                  </a:cubicBezTo>
                  <a:cubicBezTo>
                    <a:pt x="5043" y="4985"/>
                    <a:pt x="4647" y="5141"/>
                    <a:pt x="4416" y="5141"/>
                  </a:cubicBezTo>
                  <a:cubicBezTo>
                    <a:pt x="4363" y="5141"/>
                    <a:pt x="4319" y="5133"/>
                    <a:pt x="4286" y="5114"/>
                  </a:cubicBezTo>
                  <a:cubicBezTo>
                    <a:pt x="3985" y="4963"/>
                    <a:pt x="3835" y="4387"/>
                    <a:pt x="3685" y="3861"/>
                  </a:cubicBezTo>
                  <a:cubicBezTo>
                    <a:pt x="3534" y="3259"/>
                    <a:pt x="3384" y="2683"/>
                    <a:pt x="2983" y="2382"/>
                  </a:cubicBezTo>
                  <a:cubicBezTo>
                    <a:pt x="2613" y="2118"/>
                    <a:pt x="2120" y="2064"/>
                    <a:pt x="1633" y="2064"/>
                  </a:cubicBezTo>
                  <a:cubicBezTo>
                    <a:pt x="1427" y="2064"/>
                    <a:pt x="1222" y="2074"/>
                    <a:pt x="1028" y="2081"/>
                  </a:cubicBezTo>
                  <a:cubicBezTo>
                    <a:pt x="844" y="2081"/>
                    <a:pt x="616" y="2092"/>
                    <a:pt x="417" y="2092"/>
                  </a:cubicBezTo>
                  <a:cubicBezTo>
                    <a:pt x="318" y="2092"/>
                    <a:pt x="226" y="2090"/>
                    <a:pt x="151" y="2081"/>
                  </a:cubicBezTo>
                  <a:cubicBezTo>
                    <a:pt x="101" y="2357"/>
                    <a:pt x="51" y="2633"/>
                    <a:pt x="0" y="2883"/>
                  </a:cubicBezTo>
                  <a:cubicBezTo>
                    <a:pt x="163" y="2921"/>
                    <a:pt x="333" y="2933"/>
                    <a:pt x="508" y="2933"/>
                  </a:cubicBezTo>
                  <a:cubicBezTo>
                    <a:pt x="683" y="2933"/>
                    <a:pt x="865" y="2921"/>
                    <a:pt x="1053" y="2908"/>
                  </a:cubicBezTo>
                  <a:cubicBezTo>
                    <a:pt x="1227" y="2900"/>
                    <a:pt x="1407" y="2892"/>
                    <a:pt x="1580" y="2892"/>
                  </a:cubicBezTo>
                  <a:cubicBezTo>
                    <a:pt x="1955" y="2892"/>
                    <a:pt x="2301" y="2929"/>
                    <a:pt x="2507" y="3084"/>
                  </a:cubicBezTo>
                  <a:cubicBezTo>
                    <a:pt x="2657" y="3184"/>
                    <a:pt x="2782" y="3685"/>
                    <a:pt x="2883" y="4061"/>
                  </a:cubicBezTo>
                  <a:cubicBezTo>
                    <a:pt x="3058" y="4763"/>
                    <a:pt x="3259" y="5540"/>
                    <a:pt x="3885" y="5866"/>
                  </a:cubicBezTo>
                  <a:cubicBezTo>
                    <a:pt x="4049" y="5944"/>
                    <a:pt x="4226" y="5976"/>
                    <a:pt x="4409" y="5976"/>
                  </a:cubicBezTo>
                  <a:cubicBezTo>
                    <a:pt x="4813" y="5976"/>
                    <a:pt x="5251" y="5820"/>
                    <a:pt x="5665" y="5665"/>
                  </a:cubicBezTo>
                  <a:cubicBezTo>
                    <a:pt x="6038" y="5508"/>
                    <a:pt x="6458" y="5351"/>
                    <a:pt x="6755" y="5351"/>
                  </a:cubicBezTo>
                  <a:cubicBezTo>
                    <a:pt x="6836" y="5351"/>
                    <a:pt x="6909" y="5362"/>
                    <a:pt x="6968" y="5389"/>
                  </a:cubicBezTo>
                  <a:cubicBezTo>
                    <a:pt x="7193" y="5465"/>
                    <a:pt x="7444" y="5916"/>
                    <a:pt x="7645" y="6292"/>
                  </a:cubicBezTo>
                  <a:cubicBezTo>
                    <a:pt x="7970" y="6893"/>
                    <a:pt x="8371" y="7570"/>
                    <a:pt x="9023" y="7745"/>
                  </a:cubicBezTo>
                  <a:cubicBezTo>
                    <a:pt x="9097" y="7762"/>
                    <a:pt x="9172" y="7770"/>
                    <a:pt x="9247" y="7770"/>
                  </a:cubicBezTo>
                  <a:cubicBezTo>
                    <a:pt x="9730" y="7770"/>
                    <a:pt x="10228" y="7448"/>
                    <a:pt x="10727" y="7144"/>
                  </a:cubicBezTo>
                  <a:cubicBezTo>
                    <a:pt x="11099" y="6889"/>
                    <a:pt x="11534" y="6612"/>
                    <a:pt x="11835" y="6612"/>
                  </a:cubicBezTo>
                  <a:cubicBezTo>
                    <a:pt x="11860" y="6612"/>
                    <a:pt x="11883" y="6614"/>
                    <a:pt x="11905" y="6618"/>
                  </a:cubicBezTo>
                  <a:cubicBezTo>
                    <a:pt x="12131" y="6643"/>
                    <a:pt x="12482" y="7069"/>
                    <a:pt x="12757" y="7395"/>
                  </a:cubicBezTo>
                  <a:cubicBezTo>
                    <a:pt x="13209" y="7946"/>
                    <a:pt x="13660" y="8522"/>
                    <a:pt x="14311" y="8572"/>
                  </a:cubicBezTo>
                  <a:cubicBezTo>
                    <a:pt x="14341" y="8575"/>
                    <a:pt x="14370" y="8576"/>
                    <a:pt x="14400" y="8576"/>
                  </a:cubicBezTo>
                  <a:cubicBezTo>
                    <a:pt x="14942" y="8576"/>
                    <a:pt x="15440" y="8150"/>
                    <a:pt x="15915" y="7745"/>
                  </a:cubicBezTo>
                  <a:cubicBezTo>
                    <a:pt x="16291" y="7420"/>
                    <a:pt x="16717" y="7044"/>
                    <a:pt x="16993" y="7044"/>
                  </a:cubicBezTo>
                  <a:lnTo>
                    <a:pt x="17018" y="7044"/>
                  </a:lnTo>
                  <a:cubicBezTo>
                    <a:pt x="17244" y="7044"/>
                    <a:pt x="17645" y="7420"/>
                    <a:pt x="17945" y="7720"/>
                  </a:cubicBezTo>
                  <a:cubicBezTo>
                    <a:pt x="18447" y="8197"/>
                    <a:pt x="18973" y="8698"/>
                    <a:pt x="19600" y="8698"/>
                  </a:cubicBezTo>
                  <a:lnTo>
                    <a:pt x="19625" y="8698"/>
                  </a:lnTo>
                  <a:cubicBezTo>
                    <a:pt x="20427" y="8673"/>
                    <a:pt x="21103" y="8146"/>
                    <a:pt x="21755" y="7645"/>
                  </a:cubicBezTo>
                  <a:cubicBezTo>
                    <a:pt x="22281" y="7244"/>
                    <a:pt x="22808" y="6868"/>
                    <a:pt x="23259" y="6843"/>
                  </a:cubicBezTo>
                  <a:cubicBezTo>
                    <a:pt x="23291" y="6840"/>
                    <a:pt x="23324" y="6838"/>
                    <a:pt x="23358" y="6838"/>
                  </a:cubicBezTo>
                  <a:cubicBezTo>
                    <a:pt x="23841" y="6838"/>
                    <a:pt x="24426" y="7165"/>
                    <a:pt x="24988" y="7470"/>
                  </a:cubicBezTo>
                  <a:cubicBezTo>
                    <a:pt x="25609" y="7815"/>
                    <a:pt x="26272" y="8181"/>
                    <a:pt x="26919" y="8181"/>
                  </a:cubicBezTo>
                  <a:cubicBezTo>
                    <a:pt x="26977" y="8181"/>
                    <a:pt x="27035" y="8178"/>
                    <a:pt x="27093" y="8171"/>
                  </a:cubicBezTo>
                  <a:cubicBezTo>
                    <a:pt x="27895" y="8096"/>
                    <a:pt x="28547" y="7520"/>
                    <a:pt x="29148" y="6968"/>
                  </a:cubicBezTo>
                  <a:cubicBezTo>
                    <a:pt x="29650" y="6517"/>
                    <a:pt x="30126" y="6116"/>
                    <a:pt x="30577" y="6041"/>
                  </a:cubicBezTo>
                  <a:cubicBezTo>
                    <a:pt x="30637" y="6033"/>
                    <a:pt x="30698" y="6029"/>
                    <a:pt x="30760" y="6029"/>
                  </a:cubicBezTo>
                  <a:cubicBezTo>
                    <a:pt x="31246" y="6029"/>
                    <a:pt x="31801" y="6273"/>
                    <a:pt x="32357" y="6517"/>
                  </a:cubicBezTo>
                  <a:cubicBezTo>
                    <a:pt x="32958" y="6787"/>
                    <a:pt x="33576" y="7056"/>
                    <a:pt x="34169" y="7056"/>
                  </a:cubicBezTo>
                  <a:cubicBezTo>
                    <a:pt x="34293" y="7056"/>
                    <a:pt x="34416" y="7045"/>
                    <a:pt x="34537" y="7019"/>
                  </a:cubicBezTo>
                  <a:cubicBezTo>
                    <a:pt x="35339" y="6843"/>
                    <a:pt x="35941" y="6192"/>
                    <a:pt x="36492" y="5565"/>
                  </a:cubicBezTo>
                  <a:cubicBezTo>
                    <a:pt x="36918" y="5064"/>
                    <a:pt x="37344" y="4613"/>
                    <a:pt x="37745" y="4487"/>
                  </a:cubicBezTo>
                  <a:cubicBezTo>
                    <a:pt x="37885" y="4447"/>
                    <a:pt x="38036" y="4430"/>
                    <a:pt x="38194" y="4430"/>
                  </a:cubicBezTo>
                  <a:cubicBezTo>
                    <a:pt x="38632" y="4430"/>
                    <a:pt x="39128" y="4559"/>
                    <a:pt x="39625" y="4688"/>
                  </a:cubicBezTo>
                  <a:cubicBezTo>
                    <a:pt x="40126" y="4821"/>
                    <a:pt x="40650" y="4966"/>
                    <a:pt x="41136" y="4966"/>
                  </a:cubicBezTo>
                  <a:cubicBezTo>
                    <a:pt x="41379" y="4966"/>
                    <a:pt x="41613" y="4930"/>
                    <a:pt x="41830" y="4838"/>
                  </a:cubicBezTo>
                  <a:cubicBezTo>
                    <a:pt x="42682" y="4487"/>
                    <a:pt x="43134" y="3635"/>
                    <a:pt x="43535" y="2883"/>
                  </a:cubicBezTo>
                  <a:cubicBezTo>
                    <a:pt x="43835" y="2357"/>
                    <a:pt x="44086" y="1856"/>
                    <a:pt x="44412" y="1630"/>
                  </a:cubicBezTo>
                  <a:cubicBezTo>
                    <a:pt x="44888" y="1329"/>
                    <a:pt x="45565" y="1229"/>
                    <a:pt x="46241" y="1154"/>
                  </a:cubicBezTo>
                  <a:cubicBezTo>
                    <a:pt x="46768" y="1054"/>
                    <a:pt x="47294" y="978"/>
                    <a:pt x="47695" y="803"/>
                  </a:cubicBezTo>
                  <a:cubicBezTo>
                    <a:pt x="47620" y="527"/>
                    <a:pt x="47545" y="277"/>
                    <a:pt x="4746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81" name="Google Shape;1281;p13"/>
          <p:cNvSpPr txBox="1"/>
          <p:nvPr/>
        </p:nvSpPr>
        <p:spPr>
          <a:xfrm>
            <a:off x="904126" y="1356189"/>
            <a:ext cx="7613151"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Tính:  a) 2,72 . (-3,25)                     b) (-0,827) . (-1,1)</a:t>
            </a:r>
            <a:endParaRPr b="0" i="0" sz="2400" u="none" cap="none" strike="noStrike">
              <a:solidFill>
                <a:srgbClr val="000000"/>
              </a:solidFill>
              <a:latin typeface="Arial"/>
              <a:ea typeface="Arial"/>
              <a:cs typeface="Arial"/>
              <a:sym typeface="Arial"/>
            </a:endParaRPr>
          </a:p>
        </p:txBody>
      </p:sp>
      <p:sp>
        <p:nvSpPr>
          <p:cNvPr id="1282" name="Google Shape;1282;p13"/>
          <p:cNvSpPr/>
          <p:nvPr/>
        </p:nvSpPr>
        <p:spPr>
          <a:xfrm>
            <a:off x="1027415" y="2129825"/>
            <a:ext cx="924674" cy="585627"/>
          </a:xfrm>
          <a:prstGeom prst="wedgeRoundRectCallout">
            <a:avLst>
              <a:gd fmla="val 32438" name="adj1"/>
              <a:gd fmla="val 69517" name="adj2"/>
              <a:gd fmla="val 16667" name="adj3"/>
            </a:avLst>
          </a:prstGeom>
          <a:solidFill>
            <a:schemeClr val="lt1"/>
          </a:solidFill>
          <a:ln cap="flat" cmpd="sng" w="25400">
            <a:solidFill>
              <a:schemeClr val="lt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
        <p:nvSpPr>
          <p:cNvPr id="1283" name="Google Shape;1283;p13"/>
          <p:cNvSpPr/>
          <p:nvPr/>
        </p:nvSpPr>
        <p:spPr>
          <a:xfrm>
            <a:off x="2424701" y="2252995"/>
            <a:ext cx="4572000" cy="1200329"/>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a) 2,72. (-3,25) = - 8,84</a:t>
            </a:r>
            <a:endParaRPr b="0" i="0" sz="2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b) (-0,827) . (-1,1) = 0,9097 </a:t>
            </a:r>
            <a:endParaRPr b="0" i="0" sz="2400" u="none" cap="none" strike="noStrike">
              <a:solidFill>
                <a:srgbClr val="000000"/>
              </a:solidFill>
              <a:latin typeface="Arial"/>
              <a:ea typeface="Arial"/>
              <a:cs typeface="Arial"/>
              <a:sym typeface="Arial"/>
            </a:endParaRPr>
          </a:p>
        </p:txBody>
      </p:sp>
    </p:spTree>
  </p:cSld>
  <p:clrMapOvr>
    <a:masterClrMapping/>
  </p:clrMapOvr>
  <p:transition spd="slow">
    <p:split orient="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1"/>
                                        </p:tgtEl>
                                        <p:attrNameLst>
                                          <p:attrName>style.visibility</p:attrName>
                                        </p:attrNameLst>
                                      </p:cBhvr>
                                      <p:to>
                                        <p:strVal val="visible"/>
                                      </p:to>
                                    </p:set>
                                    <p:animEffect filter="fade" transition="in">
                                      <p:cBhvr>
                                        <p:cTn dur="500"/>
                                        <p:tgtEl>
                                          <p:spTgt spid="128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282"/>
                                        </p:tgtEl>
                                        <p:attrNameLst>
                                          <p:attrName>style.visibility</p:attrName>
                                        </p:attrNameLst>
                                      </p:cBhvr>
                                      <p:to>
                                        <p:strVal val="visible"/>
                                      </p:to>
                                    </p:set>
                                    <p:anim calcmode="lin" valueType="num">
                                      <p:cBhvr additive="base">
                                        <p:cTn dur="500"/>
                                        <p:tgtEl>
                                          <p:spTgt spid="1282"/>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3">
                                            <p:txEl>
                                              <p:pRg end="0" st="0"/>
                                            </p:txEl>
                                          </p:spTgt>
                                        </p:tgtEl>
                                        <p:attrNameLst>
                                          <p:attrName>style.visibility</p:attrName>
                                        </p:attrNameLst>
                                      </p:cBhvr>
                                      <p:to>
                                        <p:strVal val="visible"/>
                                      </p:to>
                                    </p:set>
                                    <p:animEffect filter="fade" transition="in">
                                      <p:cBhvr>
                                        <p:cTn dur="500"/>
                                        <p:tgtEl>
                                          <p:spTgt spid="128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3">
                                            <p:txEl>
                                              <p:pRg end="1" st="1"/>
                                            </p:txEl>
                                          </p:spTgt>
                                        </p:tgtEl>
                                        <p:attrNameLst>
                                          <p:attrName>style.visibility</p:attrName>
                                        </p:attrNameLst>
                                      </p:cBhvr>
                                      <p:to>
                                        <p:strVal val="visible"/>
                                      </p:to>
                                    </p:set>
                                    <p:animEffect filter="fade" transition="in">
                                      <p:cBhvr>
                                        <p:cTn dur="500"/>
                                        <p:tgtEl>
                                          <p:spTgt spid="128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7" name="Shape 1287"/>
        <p:cNvGrpSpPr/>
        <p:nvPr/>
      </p:nvGrpSpPr>
      <p:grpSpPr>
        <a:xfrm>
          <a:off x="0" y="0"/>
          <a:ext cx="0" cy="0"/>
          <a:chOff x="0" y="0"/>
          <a:chExt cx="0" cy="0"/>
        </a:xfrm>
      </p:grpSpPr>
      <p:sp>
        <p:nvSpPr>
          <p:cNvPr id="1288" name="Google Shape;1288;p14"/>
          <p:cNvSpPr/>
          <p:nvPr/>
        </p:nvSpPr>
        <p:spPr>
          <a:xfrm>
            <a:off x="654843" y="448391"/>
            <a:ext cx="1820519" cy="630155"/>
          </a:xfrm>
          <a:prstGeom prst="roundRect">
            <a:avLst>
              <a:gd fmla="val 24033" name="adj"/>
            </a:avLst>
          </a:prstGeom>
          <a:solidFill>
            <a:schemeClr val="accent5"/>
          </a:solidFill>
          <a:ln>
            <a:noFill/>
          </a:ln>
          <a:effectLst>
            <a:outerShdw blurRad="50800" rotWithShape="0" algn="t" dir="54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Arial"/>
                <a:ea typeface="Arial"/>
                <a:cs typeface="Arial"/>
                <a:sym typeface="Arial"/>
              </a:rPr>
              <a:t>Vận dụng 2</a:t>
            </a:r>
            <a:endParaRPr b="1" i="0" sz="2000" u="none" cap="none" strike="noStrike">
              <a:solidFill>
                <a:schemeClr val="dk1"/>
              </a:solidFill>
              <a:latin typeface="Arial"/>
              <a:ea typeface="Arial"/>
              <a:cs typeface="Arial"/>
              <a:sym typeface="Arial"/>
            </a:endParaRPr>
          </a:p>
        </p:txBody>
      </p:sp>
      <p:grpSp>
        <p:nvGrpSpPr>
          <p:cNvPr id="1289" name="Google Shape;1289;p14"/>
          <p:cNvGrpSpPr/>
          <p:nvPr/>
        </p:nvGrpSpPr>
        <p:grpSpPr>
          <a:xfrm>
            <a:off x="125925" y="1359632"/>
            <a:ext cx="1593978" cy="3455898"/>
            <a:chOff x="6061450" y="1457325"/>
            <a:chExt cx="1458618" cy="3162425"/>
          </a:xfrm>
        </p:grpSpPr>
        <p:sp>
          <p:nvSpPr>
            <p:cNvPr id="1290" name="Google Shape;1290;p14"/>
            <p:cNvSpPr/>
            <p:nvPr/>
          </p:nvSpPr>
          <p:spPr>
            <a:xfrm>
              <a:off x="6405980" y="4361450"/>
              <a:ext cx="799800" cy="2583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91" name="Google Shape;1291;p14"/>
            <p:cNvGrpSpPr/>
            <p:nvPr/>
          </p:nvGrpSpPr>
          <p:grpSpPr>
            <a:xfrm>
              <a:off x="6091712" y="1457325"/>
              <a:ext cx="1428356" cy="3084126"/>
              <a:chOff x="6091712" y="1457325"/>
              <a:chExt cx="1428356" cy="3084126"/>
            </a:xfrm>
          </p:grpSpPr>
          <p:sp>
            <p:nvSpPr>
              <p:cNvPr id="1292" name="Google Shape;1292;p14"/>
              <p:cNvSpPr/>
              <p:nvPr/>
            </p:nvSpPr>
            <p:spPr>
              <a:xfrm>
                <a:off x="6631552" y="4019171"/>
                <a:ext cx="354562" cy="522280"/>
              </a:xfrm>
              <a:custGeom>
                <a:rect b="b" l="l" r="r" t="t"/>
                <a:pathLst>
                  <a:path extrusionOk="0" h="18460" w="12532">
                    <a:moveTo>
                      <a:pt x="10126" y="1"/>
                    </a:moveTo>
                    <a:lnTo>
                      <a:pt x="2256" y="402"/>
                    </a:lnTo>
                    <a:cubicBezTo>
                      <a:pt x="2256" y="4838"/>
                      <a:pt x="0" y="16968"/>
                      <a:pt x="0" y="16968"/>
                    </a:cubicBezTo>
                    <a:cubicBezTo>
                      <a:pt x="868" y="17928"/>
                      <a:pt x="3823" y="18460"/>
                      <a:pt x="6674" y="18460"/>
                    </a:cubicBezTo>
                    <a:cubicBezTo>
                      <a:pt x="9259" y="18460"/>
                      <a:pt x="11757" y="18022"/>
                      <a:pt x="12532" y="17068"/>
                    </a:cubicBezTo>
                    <a:lnTo>
                      <a:pt x="10126" y="1"/>
                    </a:ln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14"/>
              <p:cNvSpPr/>
              <p:nvPr/>
            </p:nvSpPr>
            <p:spPr>
              <a:xfrm>
                <a:off x="6813071" y="4106393"/>
                <a:ext cx="24134" cy="242523"/>
              </a:xfrm>
              <a:custGeom>
                <a:rect b="b" l="l" r="r" t="t"/>
                <a:pathLst>
                  <a:path extrusionOk="0" h="8572" w="853">
                    <a:moveTo>
                      <a:pt x="201" y="0"/>
                    </a:moveTo>
                    <a:cubicBezTo>
                      <a:pt x="201" y="0"/>
                      <a:pt x="126" y="552"/>
                      <a:pt x="76" y="1354"/>
                    </a:cubicBezTo>
                    <a:cubicBezTo>
                      <a:pt x="76" y="1554"/>
                      <a:pt x="50" y="1780"/>
                      <a:pt x="50" y="2005"/>
                    </a:cubicBezTo>
                    <a:cubicBezTo>
                      <a:pt x="25" y="2231"/>
                      <a:pt x="25" y="2482"/>
                      <a:pt x="25" y="2732"/>
                    </a:cubicBezTo>
                    <a:cubicBezTo>
                      <a:pt x="0" y="3233"/>
                      <a:pt x="0" y="3760"/>
                      <a:pt x="25" y="4286"/>
                    </a:cubicBezTo>
                    <a:cubicBezTo>
                      <a:pt x="25" y="4837"/>
                      <a:pt x="50" y="5364"/>
                      <a:pt x="76" y="5865"/>
                    </a:cubicBezTo>
                    <a:cubicBezTo>
                      <a:pt x="126" y="6366"/>
                      <a:pt x="176" y="6843"/>
                      <a:pt x="226" y="7244"/>
                    </a:cubicBezTo>
                    <a:cubicBezTo>
                      <a:pt x="326" y="8046"/>
                      <a:pt x="451" y="8572"/>
                      <a:pt x="451" y="8572"/>
                    </a:cubicBezTo>
                    <a:cubicBezTo>
                      <a:pt x="451" y="8572"/>
                      <a:pt x="602" y="8046"/>
                      <a:pt x="702" y="7244"/>
                    </a:cubicBezTo>
                    <a:cubicBezTo>
                      <a:pt x="752" y="6843"/>
                      <a:pt x="802" y="6366"/>
                      <a:pt x="827" y="5865"/>
                    </a:cubicBezTo>
                    <a:cubicBezTo>
                      <a:pt x="852" y="5364"/>
                      <a:pt x="852" y="4812"/>
                      <a:pt x="852" y="4286"/>
                    </a:cubicBezTo>
                    <a:cubicBezTo>
                      <a:pt x="827" y="3735"/>
                      <a:pt x="802" y="3183"/>
                      <a:pt x="752" y="2682"/>
                    </a:cubicBezTo>
                    <a:cubicBezTo>
                      <a:pt x="727" y="2431"/>
                      <a:pt x="702" y="2181"/>
                      <a:pt x="677" y="1955"/>
                    </a:cubicBezTo>
                    <a:cubicBezTo>
                      <a:pt x="652" y="1730"/>
                      <a:pt x="602" y="1504"/>
                      <a:pt x="552" y="1304"/>
                    </a:cubicBezTo>
                    <a:cubicBezTo>
                      <a:pt x="401" y="527"/>
                      <a:pt x="201" y="0"/>
                      <a:pt x="201" y="0"/>
                    </a:cubicBezTo>
                    <a:close/>
                  </a:path>
                </a:pathLst>
              </a:custGeom>
              <a:solidFill>
                <a:srgbClr val="8558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14"/>
              <p:cNvSpPr/>
              <p:nvPr/>
            </p:nvSpPr>
            <p:spPr>
              <a:xfrm>
                <a:off x="6881140" y="4101414"/>
                <a:ext cx="29085" cy="181553"/>
              </a:xfrm>
              <a:custGeom>
                <a:rect b="b" l="l" r="r" t="t"/>
                <a:pathLst>
                  <a:path extrusionOk="0" h="6417" w="1028">
                    <a:moveTo>
                      <a:pt x="151" y="1"/>
                    </a:moveTo>
                    <a:cubicBezTo>
                      <a:pt x="151" y="1"/>
                      <a:pt x="50" y="427"/>
                      <a:pt x="25" y="1029"/>
                    </a:cubicBezTo>
                    <a:cubicBezTo>
                      <a:pt x="0" y="1354"/>
                      <a:pt x="0" y="1705"/>
                      <a:pt x="25" y="2081"/>
                    </a:cubicBezTo>
                    <a:cubicBezTo>
                      <a:pt x="25" y="2457"/>
                      <a:pt x="50" y="2858"/>
                      <a:pt x="101" y="3259"/>
                    </a:cubicBezTo>
                    <a:cubicBezTo>
                      <a:pt x="151" y="3660"/>
                      <a:pt x="201" y="4061"/>
                      <a:pt x="276" y="4437"/>
                    </a:cubicBezTo>
                    <a:cubicBezTo>
                      <a:pt x="351" y="4813"/>
                      <a:pt x="451" y="5164"/>
                      <a:pt x="527" y="5465"/>
                    </a:cubicBezTo>
                    <a:cubicBezTo>
                      <a:pt x="702" y="6041"/>
                      <a:pt x="878" y="6417"/>
                      <a:pt x="878" y="6417"/>
                    </a:cubicBezTo>
                    <a:cubicBezTo>
                      <a:pt x="878" y="6417"/>
                      <a:pt x="978" y="6016"/>
                      <a:pt x="1003" y="5389"/>
                    </a:cubicBezTo>
                    <a:cubicBezTo>
                      <a:pt x="1028" y="5089"/>
                      <a:pt x="1028" y="4738"/>
                      <a:pt x="1028" y="4362"/>
                    </a:cubicBezTo>
                    <a:cubicBezTo>
                      <a:pt x="1003" y="3961"/>
                      <a:pt x="978" y="3560"/>
                      <a:pt x="928" y="3159"/>
                    </a:cubicBezTo>
                    <a:cubicBezTo>
                      <a:pt x="878" y="2758"/>
                      <a:pt x="827" y="2357"/>
                      <a:pt x="752" y="2006"/>
                    </a:cubicBezTo>
                    <a:cubicBezTo>
                      <a:pt x="677" y="1630"/>
                      <a:pt x="577" y="1279"/>
                      <a:pt x="502" y="978"/>
                    </a:cubicBezTo>
                    <a:cubicBezTo>
                      <a:pt x="326" y="402"/>
                      <a:pt x="151" y="1"/>
                      <a:pt x="151" y="1"/>
                    </a:cubicBezTo>
                    <a:close/>
                  </a:path>
                </a:pathLst>
              </a:custGeom>
              <a:solidFill>
                <a:srgbClr val="8558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14"/>
              <p:cNvSpPr/>
              <p:nvPr/>
            </p:nvSpPr>
            <p:spPr>
              <a:xfrm>
                <a:off x="6895314" y="4316259"/>
                <a:ext cx="29113" cy="176602"/>
              </a:xfrm>
              <a:custGeom>
                <a:rect b="b" l="l" r="r" t="t"/>
                <a:pathLst>
                  <a:path extrusionOk="0" h="6242" w="1029">
                    <a:moveTo>
                      <a:pt x="151" y="1"/>
                    </a:moveTo>
                    <a:cubicBezTo>
                      <a:pt x="151" y="1"/>
                      <a:pt x="51" y="402"/>
                      <a:pt x="26" y="1003"/>
                    </a:cubicBezTo>
                    <a:cubicBezTo>
                      <a:pt x="1" y="1304"/>
                      <a:pt x="1" y="1655"/>
                      <a:pt x="26" y="2031"/>
                    </a:cubicBezTo>
                    <a:cubicBezTo>
                      <a:pt x="26" y="2407"/>
                      <a:pt x="51" y="2783"/>
                      <a:pt x="101" y="3184"/>
                    </a:cubicBezTo>
                    <a:cubicBezTo>
                      <a:pt x="151" y="3585"/>
                      <a:pt x="201" y="3961"/>
                      <a:pt x="276" y="4337"/>
                    </a:cubicBezTo>
                    <a:cubicBezTo>
                      <a:pt x="351" y="4688"/>
                      <a:pt x="452" y="5014"/>
                      <a:pt x="527" y="5314"/>
                    </a:cubicBezTo>
                    <a:cubicBezTo>
                      <a:pt x="702" y="5891"/>
                      <a:pt x="878" y="6242"/>
                      <a:pt x="878" y="6242"/>
                    </a:cubicBezTo>
                    <a:cubicBezTo>
                      <a:pt x="878" y="6242"/>
                      <a:pt x="978" y="5841"/>
                      <a:pt x="1003" y="5239"/>
                    </a:cubicBezTo>
                    <a:cubicBezTo>
                      <a:pt x="1028" y="4938"/>
                      <a:pt x="1028" y="4587"/>
                      <a:pt x="1028" y="4212"/>
                    </a:cubicBezTo>
                    <a:cubicBezTo>
                      <a:pt x="1003" y="3861"/>
                      <a:pt x="978" y="3460"/>
                      <a:pt x="928" y="3059"/>
                    </a:cubicBezTo>
                    <a:cubicBezTo>
                      <a:pt x="878" y="2683"/>
                      <a:pt x="803" y="2282"/>
                      <a:pt x="727" y="1931"/>
                    </a:cubicBezTo>
                    <a:cubicBezTo>
                      <a:pt x="677" y="1555"/>
                      <a:pt x="577" y="1229"/>
                      <a:pt x="502" y="953"/>
                    </a:cubicBezTo>
                    <a:cubicBezTo>
                      <a:pt x="326" y="377"/>
                      <a:pt x="151" y="1"/>
                      <a:pt x="151" y="1"/>
                    </a:cubicBezTo>
                    <a:close/>
                  </a:path>
                </a:pathLst>
              </a:custGeom>
              <a:solidFill>
                <a:srgbClr val="8558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14"/>
              <p:cNvSpPr/>
              <p:nvPr/>
            </p:nvSpPr>
            <p:spPr>
              <a:xfrm>
                <a:off x="6813071" y="4380084"/>
                <a:ext cx="23426" cy="96477"/>
              </a:xfrm>
              <a:custGeom>
                <a:rect b="b" l="l" r="r" t="t"/>
                <a:pathLst>
                  <a:path extrusionOk="0" h="3410" w="828">
                    <a:moveTo>
                      <a:pt x="426" y="1"/>
                    </a:moveTo>
                    <a:cubicBezTo>
                      <a:pt x="426" y="1"/>
                      <a:pt x="276" y="201"/>
                      <a:pt x="176" y="527"/>
                    </a:cubicBezTo>
                    <a:cubicBezTo>
                      <a:pt x="76" y="853"/>
                      <a:pt x="0" y="1279"/>
                      <a:pt x="0" y="1705"/>
                    </a:cubicBezTo>
                    <a:cubicBezTo>
                      <a:pt x="0" y="2131"/>
                      <a:pt x="76" y="2557"/>
                      <a:pt x="176" y="2883"/>
                    </a:cubicBezTo>
                    <a:cubicBezTo>
                      <a:pt x="276" y="3209"/>
                      <a:pt x="426" y="3409"/>
                      <a:pt x="426" y="3409"/>
                    </a:cubicBezTo>
                    <a:cubicBezTo>
                      <a:pt x="426" y="3409"/>
                      <a:pt x="552" y="3209"/>
                      <a:pt x="652" y="2883"/>
                    </a:cubicBezTo>
                    <a:cubicBezTo>
                      <a:pt x="777" y="2557"/>
                      <a:pt x="827" y="2131"/>
                      <a:pt x="827" y="1705"/>
                    </a:cubicBezTo>
                    <a:cubicBezTo>
                      <a:pt x="827" y="1279"/>
                      <a:pt x="777" y="853"/>
                      <a:pt x="652" y="527"/>
                    </a:cubicBezTo>
                    <a:cubicBezTo>
                      <a:pt x="552" y="201"/>
                      <a:pt x="426" y="1"/>
                      <a:pt x="426" y="1"/>
                    </a:cubicBezTo>
                    <a:close/>
                  </a:path>
                </a:pathLst>
              </a:custGeom>
              <a:solidFill>
                <a:srgbClr val="8558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14"/>
              <p:cNvSpPr/>
              <p:nvPr/>
            </p:nvSpPr>
            <p:spPr>
              <a:xfrm>
                <a:off x="6727970" y="4099292"/>
                <a:ext cx="24134" cy="226227"/>
              </a:xfrm>
              <a:custGeom>
                <a:rect b="b" l="l" r="r" t="t"/>
                <a:pathLst>
                  <a:path extrusionOk="0" h="7996" w="853">
                    <a:moveTo>
                      <a:pt x="552" y="1"/>
                    </a:moveTo>
                    <a:cubicBezTo>
                      <a:pt x="552" y="1"/>
                      <a:pt x="402" y="502"/>
                      <a:pt x="276" y="1254"/>
                    </a:cubicBezTo>
                    <a:cubicBezTo>
                      <a:pt x="201" y="1630"/>
                      <a:pt x="151" y="2056"/>
                      <a:pt x="101" y="2532"/>
                    </a:cubicBezTo>
                    <a:cubicBezTo>
                      <a:pt x="51" y="2983"/>
                      <a:pt x="26" y="3484"/>
                      <a:pt x="1" y="3986"/>
                    </a:cubicBezTo>
                    <a:cubicBezTo>
                      <a:pt x="1" y="4487"/>
                      <a:pt x="1" y="4988"/>
                      <a:pt x="1" y="5464"/>
                    </a:cubicBezTo>
                    <a:cubicBezTo>
                      <a:pt x="26" y="5941"/>
                      <a:pt x="51" y="6367"/>
                      <a:pt x="101" y="6743"/>
                    </a:cubicBezTo>
                    <a:cubicBezTo>
                      <a:pt x="176" y="7495"/>
                      <a:pt x="302" y="7996"/>
                      <a:pt x="302" y="7996"/>
                    </a:cubicBezTo>
                    <a:cubicBezTo>
                      <a:pt x="302" y="7996"/>
                      <a:pt x="452" y="7495"/>
                      <a:pt x="577" y="6743"/>
                    </a:cubicBezTo>
                    <a:cubicBezTo>
                      <a:pt x="652" y="6392"/>
                      <a:pt x="703" y="5941"/>
                      <a:pt x="753" y="5464"/>
                    </a:cubicBezTo>
                    <a:cubicBezTo>
                      <a:pt x="803" y="5013"/>
                      <a:pt x="828" y="4512"/>
                      <a:pt x="853" y="4011"/>
                    </a:cubicBezTo>
                    <a:cubicBezTo>
                      <a:pt x="853" y="3510"/>
                      <a:pt x="853" y="3008"/>
                      <a:pt x="828" y="2532"/>
                    </a:cubicBezTo>
                    <a:cubicBezTo>
                      <a:pt x="828" y="2081"/>
                      <a:pt x="803" y="1630"/>
                      <a:pt x="753" y="1254"/>
                    </a:cubicBezTo>
                    <a:cubicBezTo>
                      <a:pt x="677" y="502"/>
                      <a:pt x="552" y="1"/>
                      <a:pt x="552" y="1"/>
                    </a:cubicBezTo>
                    <a:close/>
                  </a:path>
                </a:pathLst>
              </a:custGeom>
              <a:solidFill>
                <a:srgbClr val="8558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14"/>
              <p:cNvSpPr/>
              <p:nvPr/>
            </p:nvSpPr>
            <p:spPr>
              <a:xfrm>
                <a:off x="6715918" y="4363081"/>
                <a:ext cx="24841" cy="132607"/>
              </a:xfrm>
              <a:custGeom>
                <a:rect b="b" l="l" r="r" t="t"/>
                <a:pathLst>
                  <a:path extrusionOk="0" h="4687" w="878">
                    <a:moveTo>
                      <a:pt x="477" y="0"/>
                    </a:moveTo>
                    <a:cubicBezTo>
                      <a:pt x="477" y="0"/>
                      <a:pt x="327" y="301"/>
                      <a:pt x="226" y="752"/>
                    </a:cubicBezTo>
                    <a:cubicBezTo>
                      <a:pt x="126" y="1178"/>
                      <a:pt x="51" y="1755"/>
                      <a:pt x="26" y="2331"/>
                    </a:cubicBezTo>
                    <a:cubicBezTo>
                      <a:pt x="1" y="2632"/>
                      <a:pt x="1" y="2907"/>
                      <a:pt x="26" y="3183"/>
                    </a:cubicBezTo>
                    <a:cubicBezTo>
                      <a:pt x="51" y="3459"/>
                      <a:pt x="51" y="3709"/>
                      <a:pt x="76" y="3935"/>
                    </a:cubicBezTo>
                    <a:cubicBezTo>
                      <a:pt x="126" y="4361"/>
                      <a:pt x="226" y="4687"/>
                      <a:pt x="226" y="4687"/>
                    </a:cubicBezTo>
                    <a:cubicBezTo>
                      <a:pt x="226" y="4687"/>
                      <a:pt x="402" y="4411"/>
                      <a:pt x="552" y="3985"/>
                    </a:cubicBezTo>
                    <a:cubicBezTo>
                      <a:pt x="652" y="3760"/>
                      <a:pt x="728" y="3509"/>
                      <a:pt x="753" y="3233"/>
                    </a:cubicBezTo>
                    <a:cubicBezTo>
                      <a:pt x="803" y="2958"/>
                      <a:pt x="853" y="2657"/>
                      <a:pt x="853" y="2356"/>
                    </a:cubicBezTo>
                    <a:cubicBezTo>
                      <a:pt x="878" y="1780"/>
                      <a:pt x="828" y="1178"/>
                      <a:pt x="702" y="752"/>
                    </a:cubicBezTo>
                    <a:cubicBezTo>
                      <a:pt x="627" y="301"/>
                      <a:pt x="477" y="0"/>
                      <a:pt x="477" y="0"/>
                    </a:cubicBezTo>
                    <a:close/>
                  </a:path>
                </a:pathLst>
              </a:custGeom>
              <a:solidFill>
                <a:srgbClr val="85581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14"/>
              <p:cNvSpPr/>
              <p:nvPr/>
            </p:nvSpPr>
            <p:spPr>
              <a:xfrm>
                <a:off x="6112516" y="1639550"/>
                <a:ext cx="1407552" cy="2441926"/>
              </a:xfrm>
              <a:custGeom>
                <a:rect b="b" l="l" r="r" t="t"/>
                <a:pathLst>
                  <a:path extrusionOk="0" h="86310" w="49750">
                    <a:moveTo>
                      <a:pt x="23559" y="1"/>
                    </a:moveTo>
                    <a:cubicBezTo>
                      <a:pt x="19324" y="14487"/>
                      <a:pt x="14612" y="29124"/>
                      <a:pt x="9599" y="46091"/>
                    </a:cubicBezTo>
                    <a:cubicBezTo>
                      <a:pt x="6166" y="57746"/>
                      <a:pt x="1880" y="70528"/>
                      <a:pt x="0" y="83059"/>
                    </a:cubicBezTo>
                    <a:cubicBezTo>
                      <a:pt x="0" y="85065"/>
                      <a:pt x="11904" y="86309"/>
                      <a:pt x="23951" y="86309"/>
                    </a:cubicBezTo>
                    <a:cubicBezTo>
                      <a:pt x="35532" y="86309"/>
                      <a:pt x="47247" y="85160"/>
                      <a:pt x="48647" y="82432"/>
                    </a:cubicBezTo>
                    <a:cubicBezTo>
                      <a:pt x="49750" y="80302"/>
                      <a:pt x="38848" y="42382"/>
                      <a:pt x="36341" y="34387"/>
                    </a:cubicBezTo>
                    <a:cubicBezTo>
                      <a:pt x="33584" y="25690"/>
                      <a:pt x="28146" y="9575"/>
                      <a:pt x="2355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14"/>
              <p:cNvSpPr/>
              <p:nvPr/>
            </p:nvSpPr>
            <p:spPr>
              <a:xfrm>
                <a:off x="6535814" y="2056481"/>
                <a:ext cx="118461" cy="117753"/>
              </a:xfrm>
              <a:custGeom>
                <a:rect b="b" l="l" r="r" t="t"/>
                <a:pathLst>
                  <a:path extrusionOk="0" h="4162" w="4187">
                    <a:moveTo>
                      <a:pt x="2081" y="1"/>
                    </a:moveTo>
                    <a:cubicBezTo>
                      <a:pt x="1530" y="1"/>
                      <a:pt x="1003" y="226"/>
                      <a:pt x="602" y="602"/>
                    </a:cubicBezTo>
                    <a:cubicBezTo>
                      <a:pt x="226" y="1003"/>
                      <a:pt x="1" y="1530"/>
                      <a:pt x="1" y="2081"/>
                    </a:cubicBezTo>
                    <a:cubicBezTo>
                      <a:pt x="1" y="2632"/>
                      <a:pt x="226" y="3159"/>
                      <a:pt x="602" y="3560"/>
                    </a:cubicBezTo>
                    <a:cubicBezTo>
                      <a:pt x="1003" y="3961"/>
                      <a:pt x="1530" y="4161"/>
                      <a:pt x="2081" y="4161"/>
                    </a:cubicBezTo>
                    <a:cubicBezTo>
                      <a:pt x="2632" y="4161"/>
                      <a:pt x="3184" y="3961"/>
                      <a:pt x="3560" y="3560"/>
                    </a:cubicBezTo>
                    <a:cubicBezTo>
                      <a:pt x="3961" y="3159"/>
                      <a:pt x="4186" y="2632"/>
                      <a:pt x="4186" y="2081"/>
                    </a:cubicBezTo>
                    <a:cubicBezTo>
                      <a:pt x="4186" y="1530"/>
                      <a:pt x="3961" y="1003"/>
                      <a:pt x="3560" y="602"/>
                    </a:cubicBezTo>
                    <a:cubicBezTo>
                      <a:pt x="3184" y="226"/>
                      <a:pt x="2632" y="1"/>
                      <a:pt x="208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14"/>
              <p:cNvSpPr/>
              <p:nvPr/>
            </p:nvSpPr>
            <p:spPr>
              <a:xfrm>
                <a:off x="6667002" y="2011978"/>
                <a:ext cx="260970" cy="151421"/>
              </a:xfrm>
              <a:custGeom>
                <a:rect b="b" l="l" r="r" t="t"/>
                <a:pathLst>
                  <a:path extrusionOk="0" h="5352" w="9224">
                    <a:moveTo>
                      <a:pt x="6869" y="1"/>
                    </a:moveTo>
                    <a:cubicBezTo>
                      <a:pt x="6618" y="1"/>
                      <a:pt x="6364" y="47"/>
                      <a:pt x="6116" y="145"/>
                    </a:cubicBezTo>
                    <a:cubicBezTo>
                      <a:pt x="5038" y="546"/>
                      <a:pt x="4512" y="1774"/>
                      <a:pt x="4913" y="2852"/>
                    </a:cubicBezTo>
                    <a:cubicBezTo>
                      <a:pt x="5242" y="3686"/>
                      <a:pt x="6036" y="4189"/>
                      <a:pt x="6878" y="4189"/>
                    </a:cubicBezTo>
                    <a:cubicBezTo>
                      <a:pt x="7125" y="4189"/>
                      <a:pt x="7375" y="4146"/>
                      <a:pt x="7619" y="4055"/>
                    </a:cubicBezTo>
                    <a:cubicBezTo>
                      <a:pt x="8697" y="3629"/>
                      <a:pt x="9224" y="2426"/>
                      <a:pt x="8823" y="1348"/>
                    </a:cubicBezTo>
                    <a:cubicBezTo>
                      <a:pt x="8495" y="519"/>
                      <a:pt x="7706" y="1"/>
                      <a:pt x="6869" y="1"/>
                    </a:cubicBezTo>
                    <a:close/>
                    <a:moveTo>
                      <a:pt x="2247" y="1174"/>
                    </a:moveTo>
                    <a:cubicBezTo>
                      <a:pt x="2143" y="1174"/>
                      <a:pt x="2037" y="1182"/>
                      <a:pt x="1930" y="1198"/>
                    </a:cubicBezTo>
                    <a:cubicBezTo>
                      <a:pt x="802" y="1348"/>
                      <a:pt x="0" y="2426"/>
                      <a:pt x="151" y="3554"/>
                    </a:cubicBezTo>
                    <a:cubicBezTo>
                      <a:pt x="312" y="4611"/>
                      <a:pt x="1210" y="5352"/>
                      <a:pt x="2247" y="5352"/>
                    </a:cubicBezTo>
                    <a:cubicBezTo>
                      <a:pt x="2341" y="5352"/>
                      <a:pt x="2436" y="5346"/>
                      <a:pt x="2532" y="5333"/>
                    </a:cubicBezTo>
                    <a:cubicBezTo>
                      <a:pt x="3660" y="5158"/>
                      <a:pt x="4462" y="4105"/>
                      <a:pt x="4286" y="2977"/>
                    </a:cubicBezTo>
                    <a:cubicBezTo>
                      <a:pt x="4150" y="1931"/>
                      <a:pt x="3270" y="1174"/>
                      <a:pt x="2247" y="1174"/>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14"/>
              <p:cNvSpPr/>
              <p:nvPr/>
            </p:nvSpPr>
            <p:spPr>
              <a:xfrm>
                <a:off x="6922983" y="1950133"/>
                <a:ext cx="117725" cy="118432"/>
              </a:xfrm>
              <a:custGeom>
                <a:rect b="b" l="l" r="r" t="t"/>
                <a:pathLst>
                  <a:path extrusionOk="0" h="4186" w="4161">
                    <a:moveTo>
                      <a:pt x="2080" y="0"/>
                    </a:moveTo>
                    <a:cubicBezTo>
                      <a:pt x="1529" y="0"/>
                      <a:pt x="978" y="226"/>
                      <a:pt x="602" y="627"/>
                    </a:cubicBezTo>
                    <a:cubicBezTo>
                      <a:pt x="201" y="1003"/>
                      <a:pt x="0" y="1554"/>
                      <a:pt x="0" y="2106"/>
                    </a:cubicBezTo>
                    <a:cubicBezTo>
                      <a:pt x="0" y="2657"/>
                      <a:pt x="201" y="3183"/>
                      <a:pt x="602" y="3559"/>
                    </a:cubicBezTo>
                    <a:cubicBezTo>
                      <a:pt x="978" y="3960"/>
                      <a:pt x="1529" y="4186"/>
                      <a:pt x="2080" y="4186"/>
                    </a:cubicBezTo>
                    <a:cubicBezTo>
                      <a:pt x="2632" y="4186"/>
                      <a:pt x="3158" y="3960"/>
                      <a:pt x="3559" y="3559"/>
                    </a:cubicBezTo>
                    <a:cubicBezTo>
                      <a:pt x="3935" y="3183"/>
                      <a:pt x="4160" y="2657"/>
                      <a:pt x="4160" y="2106"/>
                    </a:cubicBezTo>
                    <a:cubicBezTo>
                      <a:pt x="4160" y="1554"/>
                      <a:pt x="3935" y="1003"/>
                      <a:pt x="3559" y="627"/>
                    </a:cubicBezTo>
                    <a:cubicBezTo>
                      <a:pt x="3158" y="226"/>
                      <a:pt x="2632" y="0"/>
                      <a:pt x="208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14"/>
              <p:cNvSpPr/>
              <p:nvPr/>
            </p:nvSpPr>
            <p:spPr>
              <a:xfrm>
                <a:off x="6440811" y="2819699"/>
                <a:ext cx="769386" cy="235252"/>
              </a:xfrm>
              <a:custGeom>
                <a:rect b="b" l="l" r="r" t="t"/>
                <a:pathLst>
                  <a:path extrusionOk="0" h="8315" w="27194">
                    <a:moveTo>
                      <a:pt x="2361" y="1"/>
                    </a:moveTo>
                    <a:cubicBezTo>
                      <a:pt x="1540" y="1"/>
                      <a:pt x="765" y="480"/>
                      <a:pt x="426" y="1270"/>
                    </a:cubicBezTo>
                    <a:cubicBezTo>
                      <a:pt x="0" y="2322"/>
                      <a:pt x="477" y="3550"/>
                      <a:pt x="1554" y="4001"/>
                    </a:cubicBezTo>
                    <a:cubicBezTo>
                      <a:pt x="1817" y="4114"/>
                      <a:pt x="2092" y="4167"/>
                      <a:pt x="2362" y="4167"/>
                    </a:cubicBezTo>
                    <a:cubicBezTo>
                      <a:pt x="3172" y="4167"/>
                      <a:pt x="3948" y="3688"/>
                      <a:pt x="4286" y="2899"/>
                    </a:cubicBezTo>
                    <a:cubicBezTo>
                      <a:pt x="4737" y="1846"/>
                      <a:pt x="4236" y="618"/>
                      <a:pt x="3183" y="167"/>
                    </a:cubicBezTo>
                    <a:cubicBezTo>
                      <a:pt x="2914" y="54"/>
                      <a:pt x="2635" y="1"/>
                      <a:pt x="2361" y="1"/>
                    </a:cubicBezTo>
                    <a:close/>
                    <a:moveTo>
                      <a:pt x="6735" y="1582"/>
                    </a:moveTo>
                    <a:cubicBezTo>
                      <a:pt x="5838" y="1582"/>
                      <a:pt x="5003" y="2149"/>
                      <a:pt x="4737" y="3049"/>
                    </a:cubicBezTo>
                    <a:cubicBezTo>
                      <a:pt x="4386" y="4152"/>
                      <a:pt x="5013" y="5330"/>
                      <a:pt x="6116" y="5656"/>
                    </a:cubicBezTo>
                    <a:cubicBezTo>
                      <a:pt x="6324" y="5722"/>
                      <a:pt x="6534" y="5753"/>
                      <a:pt x="6741" y="5753"/>
                    </a:cubicBezTo>
                    <a:cubicBezTo>
                      <a:pt x="7632" y="5753"/>
                      <a:pt x="8458" y="5172"/>
                      <a:pt x="8722" y="4277"/>
                    </a:cubicBezTo>
                    <a:cubicBezTo>
                      <a:pt x="9048" y="3174"/>
                      <a:pt x="8447" y="1996"/>
                      <a:pt x="7344" y="1671"/>
                    </a:cubicBezTo>
                    <a:cubicBezTo>
                      <a:pt x="7142" y="1611"/>
                      <a:pt x="6937" y="1582"/>
                      <a:pt x="6735" y="1582"/>
                    </a:cubicBezTo>
                    <a:close/>
                    <a:moveTo>
                      <a:pt x="11206" y="2724"/>
                    </a:moveTo>
                    <a:cubicBezTo>
                      <a:pt x="10248" y="2724"/>
                      <a:pt x="9391" y="3400"/>
                      <a:pt x="9173" y="4377"/>
                    </a:cubicBezTo>
                    <a:cubicBezTo>
                      <a:pt x="8948" y="5505"/>
                      <a:pt x="9675" y="6608"/>
                      <a:pt x="10802" y="6859"/>
                    </a:cubicBezTo>
                    <a:cubicBezTo>
                      <a:pt x="10941" y="6886"/>
                      <a:pt x="11079" y="6900"/>
                      <a:pt x="11215" y="6900"/>
                    </a:cubicBezTo>
                    <a:cubicBezTo>
                      <a:pt x="12188" y="6900"/>
                      <a:pt x="13061" y="6219"/>
                      <a:pt x="13259" y="5230"/>
                    </a:cubicBezTo>
                    <a:cubicBezTo>
                      <a:pt x="13509" y="4102"/>
                      <a:pt x="12782" y="2999"/>
                      <a:pt x="11655" y="2773"/>
                    </a:cubicBezTo>
                    <a:cubicBezTo>
                      <a:pt x="11504" y="2740"/>
                      <a:pt x="11354" y="2724"/>
                      <a:pt x="11206" y="2724"/>
                    </a:cubicBezTo>
                    <a:close/>
                    <a:moveTo>
                      <a:pt x="15793" y="3482"/>
                    </a:moveTo>
                    <a:cubicBezTo>
                      <a:pt x="14773" y="3482"/>
                      <a:pt x="13873" y="4245"/>
                      <a:pt x="13735" y="5305"/>
                    </a:cubicBezTo>
                    <a:cubicBezTo>
                      <a:pt x="13584" y="6458"/>
                      <a:pt x="14386" y="7485"/>
                      <a:pt x="15539" y="7636"/>
                    </a:cubicBezTo>
                    <a:cubicBezTo>
                      <a:pt x="15633" y="7648"/>
                      <a:pt x="15725" y="7654"/>
                      <a:pt x="15817" y="7654"/>
                    </a:cubicBezTo>
                    <a:cubicBezTo>
                      <a:pt x="16853" y="7654"/>
                      <a:pt x="17732" y="6891"/>
                      <a:pt x="17870" y="5831"/>
                    </a:cubicBezTo>
                    <a:cubicBezTo>
                      <a:pt x="18021" y="4678"/>
                      <a:pt x="17219" y="3651"/>
                      <a:pt x="16066" y="3500"/>
                    </a:cubicBezTo>
                    <a:cubicBezTo>
                      <a:pt x="15974" y="3488"/>
                      <a:pt x="15883" y="3482"/>
                      <a:pt x="15793" y="3482"/>
                    </a:cubicBezTo>
                    <a:close/>
                    <a:moveTo>
                      <a:pt x="20439" y="3922"/>
                    </a:moveTo>
                    <a:cubicBezTo>
                      <a:pt x="19345" y="3922"/>
                      <a:pt x="18419" y="4774"/>
                      <a:pt x="18346" y="5881"/>
                    </a:cubicBezTo>
                    <a:cubicBezTo>
                      <a:pt x="18271" y="7034"/>
                      <a:pt x="19123" y="8012"/>
                      <a:pt x="20276" y="8112"/>
                    </a:cubicBezTo>
                    <a:cubicBezTo>
                      <a:pt x="20322" y="8115"/>
                      <a:pt x="20368" y="8116"/>
                      <a:pt x="20414" y="8116"/>
                    </a:cubicBezTo>
                    <a:cubicBezTo>
                      <a:pt x="21508" y="8116"/>
                      <a:pt x="22435" y="7264"/>
                      <a:pt x="22507" y="6157"/>
                    </a:cubicBezTo>
                    <a:cubicBezTo>
                      <a:pt x="22582" y="5004"/>
                      <a:pt x="21730" y="4001"/>
                      <a:pt x="20577" y="3926"/>
                    </a:cubicBezTo>
                    <a:cubicBezTo>
                      <a:pt x="20531" y="3923"/>
                      <a:pt x="20485" y="3922"/>
                      <a:pt x="20439" y="3922"/>
                    </a:cubicBezTo>
                    <a:close/>
                    <a:moveTo>
                      <a:pt x="25066" y="4151"/>
                    </a:moveTo>
                    <a:cubicBezTo>
                      <a:pt x="23935" y="4151"/>
                      <a:pt x="23008" y="5045"/>
                      <a:pt x="22983" y="6182"/>
                    </a:cubicBezTo>
                    <a:cubicBezTo>
                      <a:pt x="22958" y="7335"/>
                      <a:pt x="23860" y="8287"/>
                      <a:pt x="25013" y="8312"/>
                    </a:cubicBezTo>
                    <a:cubicBezTo>
                      <a:pt x="25043" y="8314"/>
                      <a:pt x="25073" y="8314"/>
                      <a:pt x="25102" y="8314"/>
                    </a:cubicBezTo>
                    <a:cubicBezTo>
                      <a:pt x="26215" y="8314"/>
                      <a:pt x="27119" y="7405"/>
                      <a:pt x="27143" y="6282"/>
                    </a:cubicBezTo>
                    <a:cubicBezTo>
                      <a:pt x="27194" y="5129"/>
                      <a:pt x="26266" y="4177"/>
                      <a:pt x="25113" y="4152"/>
                    </a:cubicBezTo>
                    <a:cubicBezTo>
                      <a:pt x="25098" y="4151"/>
                      <a:pt x="25082" y="4151"/>
                      <a:pt x="25066" y="415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14"/>
              <p:cNvSpPr/>
              <p:nvPr/>
            </p:nvSpPr>
            <p:spPr>
              <a:xfrm>
                <a:off x="7222195" y="2938551"/>
                <a:ext cx="118461" cy="118461"/>
              </a:xfrm>
              <a:custGeom>
                <a:rect b="b" l="l" r="r" t="t"/>
                <a:pathLst>
                  <a:path extrusionOk="0" h="4187" w="4187">
                    <a:moveTo>
                      <a:pt x="2081" y="1"/>
                    </a:moveTo>
                    <a:cubicBezTo>
                      <a:pt x="1554" y="1"/>
                      <a:pt x="1003" y="227"/>
                      <a:pt x="627" y="602"/>
                    </a:cubicBezTo>
                    <a:cubicBezTo>
                      <a:pt x="226" y="1003"/>
                      <a:pt x="1" y="1530"/>
                      <a:pt x="1" y="2081"/>
                    </a:cubicBezTo>
                    <a:cubicBezTo>
                      <a:pt x="1" y="2633"/>
                      <a:pt x="226" y="3184"/>
                      <a:pt x="627" y="3560"/>
                    </a:cubicBezTo>
                    <a:cubicBezTo>
                      <a:pt x="1003" y="3961"/>
                      <a:pt x="1554" y="4186"/>
                      <a:pt x="2081" y="4186"/>
                    </a:cubicBezTo>
                    <a:cubicBezTo>
                      <a:pt x="2632" y="4186"/>
                      <a:pt x="3184" y="3961"/>
                      <a:pt x="3559" y="3560"/>
                    </a:cubicBezTo>
                    <a:cubicBezTo>
                      <a:pt x="3960" y="3184"/>
                      <a:pt x="4186" y="2633"/>
                      <a:pt x="4186" y="2081"/>
                    </a:cubicBezTo>
                    <a:cubicBezTo>
                      <a:pt x="4186" y="1530"/>
                      <a:pt x="3960" y="1003"/>
                      <a:pt x="3559" y="602"/>
                    </a:cubicBezTo>
                    <a:cubicBezTo>
                      <a:pt x="3184" y="227"/>
                      <a:pt x="2632" y="1"/>
                      <a:pt x="208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14"/>
              <p:cNvSpPr/>
              <p:nvPr/>
            </p:nvSpPr>
            <p:spPr>
              <a:xfrm>
                <a:off x="6196174" y="3661963"/>
                <a:ext cx="1199093" cy="281369"/>
              </a:xfrm>
              <a:custGeom>
                <a:rect b="b" l="l" r="r" t="t"/>
                <a:pathLst>
                  <a:path extrusionOk="0" h="9945" w="42382">
                    <a:moveTo>
                      <a:pt x="40000" y="0"/>
                    </a:moveTo>
                    <a:cubicBezTo>
                      <a:pt x="39723" y="0"/>
                      <a:pt x="39443" y="55"/>
                      <a:pt x="39174" y="170"/>
                    </a:cubicBezTo>
                    <a:cubicBezTo>
                      <a:pt x="38096" y="647"/>
                      <a:pt x="37620" y="1875"/>
                      <a:pt x="38096" y="2927"/>
                    </a:cubicBezTo>
                    <a:cubicBezTo>
                      <a:pt x="38432" y="3711"/>
                      <a:pt x="39212" y="4175"/>
                      <a:pt x="40023" y="4175"/>
                    </a:cubicBezTo>
                    <a:cubicBezTo>
                      <a:pt x="40302" y="4175"/>
                      <a:pt x="40584" y="4120"/>
                      <a:pt x="40853" y="4005"/>
                    </a:cubicBezTo>
                    <a:cubicBezTo>
                      <a:pt x="41906" y="3529"/>
                      <a:pt x="42382" y="2301"/>
                      <a:pt x="41906" y="1248"/>
                    </a:cubicBezTo>
                    <a:cubicBezTo>
                      <a:pt x="41570" y="465"/>
                      <a:pt x="40804" y="0"/>
                      <a:pt x="40000" y="0"/>
                    </a:cubicBezTo>
                    <a:close/>
                    <a:moveTo>
                      <a:pt x="35509" y="1712"/>
                    </a:moveTo>
                    <a:cubicBezTo>
                      <a:pt x="35287" y="1712"/>
                      <a:pt x="35061" y="1749"/>
                      <a:pt x="34838" y="1825"/>
                    </a:cubicBezTo>
                    <a:cubicBezTo>
                      <a:pt x="33760" y="2175"/>
                      <a:pt x="33159" y="3353"/>
                      <a:pt x="33510" y="4456"/>
                    </a:cubicBezTo>
                    <a:cubicBezTo>
                      <a:pt x="33793" y="5325"/>
                      <a:pt x="34630" y="5885"/>
                      <a:pt x="35508" y="5885"/>
                    </a:cubicBezTo>
                    <a:cubicBezTo>
                      <a:pt x="35719" y="5885"/>
                      <a:pt x="35933" y="5852"/>
                      <a:pt x="36141" y="5785"/>
                    </a:cubicBezTo>
                    <a:cubicBezTo>
                      <a:pt x="37244" y="5434"/>
                      <a:pt x="37846" y="4231"/>
                      <a:pt x="37470" y="3153"/>
                    </a:cubicBezTo>
                    <a:cubicBezTo>
                      <a:pt x="37190" y="2273"/>
                      <a:pt x="36383" y="1712"/>
                      <a:pt x="35509" y="1712"/>
                    </a:cubicBezTo>
                    <a:close/>
                    <a:moveTo>
                      <a:pt x="30859" y="3041"/>
                    </a:moveTo>
                    <a:cubicBezTo>
                      <a:pt x="30692" y="3041"/>
                      <a:pt x="30522" y="3061"/>
                      <a:pt x="30352" y="3103"/>
                    </a:cubicBezTo>
                    <a:cubicBezTo>
                      <a:pt x="29249" y="3378"/>
                      <a:pt x="28547" y="4506"/>
                      <a:pt x="28848" y="5634"/>
                    </a:cubicBezTo>
                    <a:cubicBezTo>
                      <a:pt x="29083" y="6574"/>
                      <a:pt x="29937" y="7223"/>
                      <a:pt x="30868" y="7223"/>
                    </a:cubicBezTo>
                    <a:cubicBezTo>
                      <a:pt x="31029" y="7223"/>
                      <a:pt x="31192" y="7204"/>
                      <a:pt x="31354" y="7163"/>
                    </a:cubicBezTo>
                    <a:cubicBezTo>
                      <a:pt x="32482" y="6862"/>
                      <a:pt x="33159" y="5734"/>
                      <a:pt x="32883" y="4632"/>
                    </a:cubicBezTo>
                    <a:cubicBezTo>
                      <a:pt x="32649" y="3674"/>
                      <a:pt x="31800" y="3041"/>
                      <a:pt x="30859" y="3041"/>
                    </a:cubicBezTo>
                    <a:close/>
                    <a:moveTo>
                      <a:pt x="26132" y="4048"/>
                    </a:moveTo>
                    <a:cubicBezTo>
                      <a:pt x="26010" y="4048"/>
                      <a:pt x="25888" y="4058"/>
                      <a:pt x="25765" y="4080"/>
                    </a:cubicBezTo>
                    <a:cubicBezTo>
                      <a:pt x="24637" y="4306"/>
                      <a:pt x="23886" y="5384"/>
                      <a:pt x="24086" y="6536"/>
                    </a:cubicBezTo>
                    <a:cubicBezTo>
                      <a:pt x="24285" y="7529"/>
                      <a:pt x="25143" y="8231"/>
                      <a:pt x="26132" y="8231"/>
                    </a:cubicBezTo>
                    <a:cubicBezTo>
                      <a:pt x="26267" y="8231"/>
                      <a:pt x="26404" y="8218"/>
                      <a:pt x="26542" y="8191"/>
                    </a:cubicBezTo>
                    <a:cubicBezTo>
                      <a:pt x="27670" y="7990"/>
                      <a:pt x="28422" y="6887"/>
                      <a:pt x="28196" y="5759"/>
                    </a:cubicBezTo>
                    <a:cubicBezTo>
                      <a:pt x="28018" y="4754"/>
                      <a:pt x="27122" y="4048"/>
                      <a:pt x="26132" y="4048"/>
                    </a:cubicBezTo>
                    <a:close/>
                    <a:moveTo>
                      <a:pt x="21381" y="4814"/>
                    </a:moveTo>
                    <a:cubicBezTo>
                      <a:pt x="21290" y="4814"/>
                      <a:pt x="21197" y="4820"/>
                      <a:pt x="21104" y="4832"/>
                    </a:cubicBezTo>
                    <a:cubicBezTo>
                      <a:pt x="19976" y="4983"/>
                      <a:pt x="19174" y="6035"/>
                      <a:pt x="19324" y="7188"/>
                    </a:cubicBezTo>
                    <a:cubicBezTo>
                      <a:pt x="19462" y="8224"/>
                      <a:pt x="20362" y="8986"/>
                      <a:pt x="21382" y="8986"/>
                    </a:cubicBezTo>
                    <a:cubicBezTo>
                      <a:pt x="21472" y="8986"/>
                      <a:pt x="21563" y="8980"/>
                      <a:pt x="21655" y="8967"/>
                    </a:cubicBezTo>
                    <a:cubicBezTo>
                      <a:pt x="22808" y="8817"/>
                      <a:pt x="23610" y="7764"/>
                      <a:pt x="23459" y="6637"/>
                    </a:cubicBezTo>
                    <a:cubicBezTo>
                      <a:pt x="23321" y="5577"/>
                      <a:pt x="22421" y="4814"/>
                      <a:pt x="21381" y="4814"/>
                    </a:cubicBezTo>
                    <a:close/>
                    <a:moveTo>
                      <a:pt x="16601" y="5350"/>
                    </a:moveTo>
                    <a:cubicBezTo>
                      <a:pt x="16540" y="5350"/>
                      <a:pt x="16479" y="5353"/>
                      <a:pt x="16417" y="5358"/>
                    </a:cubicBezTo>
                    <a:cubicBezTo>
                      <a:pt x="15264" y="5459"/>
                      <a:pt x="14412" y="6461"/>
                      <a:pt x="14512" y="7614"/>
                    </a:cubicBezTo>
                    <a:cubicBezTo>
                      <a:pt x="14607" y="8705"/>
                      <a:pt x="15532" y="9527"/>
                      <a:pt x="16587" y="9527"/>
                    </a:cubicBezTo>
                    <a:cubicBezTo>
                      <a:pt x="16647" y="9527"/>
                      <a:pt x="16707" y="9524"/>
                      <a:pt x="16768" y="9519"/>
                    </a:cubicBezTo>
                    <a:cubicBezTo>
                      <a:pt x="17921" y="9419"/>
                      <a:pt x="18773" y="8391"/>
                      <a:pt x="18672" y="7263"/>
                    </a:cubicBezTo>
                    <a:cubicBezTo>
                      <a:pt x="18578" y="6172"/>
                      <a:pt x="17675" y="5350"/>
                      <a:pt x="16601" y="5350"/>
                    </a:cubicBezTo>
                    <a:close/>
                    <a:moveTo>
                      <a:pt x="2162" y="5657"/>
                    </a:moveTo>
                    <a:cubicBezTo>
                      <a:pt x="1051" y="5657"/>
                      <a:pt x="124" y="6518"/>
                      <a:pt x="51" y="7639"/>
                    </a:cubicBezTo>
                    <a:cubicBezTo>
                      <a:pt x="1" y="8792"/>
                      <a:pt x="878" y="9769"/>
                      <a:pt x="2031" y="9845"/>
                    </a:cubicBezTo>
                    <a:cubicBezTo>
                      <a:pt x="2061" y="9846"/>
                      <a:pt x="2092" y="9847"/>
                      <a:pt x="2122" y="9847"/>
                    </a:cubicBezTo>
                    <a:cubicBezTo>
                      <a:pt x="3235" y="9847"/>
                      <a:pt x="4163" y="8962"/>
                      <a:pt x="4236" y="7840"/>
                    </a:cubicBezTo>
                    <a:cubicBezTo>
                      <a:pt x="4286" y="6687"/>
                      <a:pt x="3409" y="5709"/>
                      <a:pt x="2256" y="5659"/>
                    </a:cubicBezTo>
                    <a:cubicBezTo>
                      <a:pt x="2225" y="5658"/>
                      <a:pt x="2194" y="5657"/>
                      <a:pt x="2162" y="5657"/>
                    </a:cubicBezTo>
                    <a:close/>
                    <a:moveTo>
                      <a:pt x="11772" y="5657"/>
                    </a:moveTo>
                    <a:cubicBezTo>
                      <a:pt x="11741" y="5657"/>
                      <a:pt x="11711" y="5658"/>
                      <a:pt x="11680" y="5659"/>
                    </a:cubicBezTo>
                    <a:cubicBezTo>
                      <a:pt x="10527" y="5709"/>
                      <a:pt x="9650" y="6687"/>
                      <a:pt x="9700" y="7840"/>
                    </a:cubicBezTo>
                    <a:cubicBezTo>
                      <a:pt x="9749" y="8962"/>
                      <a:pt x="10676" y="9847"/>
                      <a:pt x="11789" y="9847"/>
                    </a:cubicBezTo>
                    <a:cubicBezTo>
                      <a:pt x="11819" y="9847"/>
                      <a:pt x="11850" y="9846"/>
                      <a:pt x="11880" y="9845"/>
                    </a:cubicBezTo>
                    <a:cubicBezTo>
                      <a:pt x="13033" y="9795"/>
                      <a:pt x="13911" y="8817"/>
                      <a:pt x="13860" y="7664"/>
                    </a:cubicBezTo>
                    <a:cubicBezTo>
                      <a:pt x="13812" y="6542"/>
                      <a:pt x="12884" y="5657"/>
                      <a:pt x="11772" y="5657"/>
                    </a:cubicBezTo>
                    <a:close/>
                    <a:moveTo>
                      <a:pt x="6968" y="5785"/>
                    </a:moveTo>
                    <a:cubicBezTo>
                      <a:pt x="5815" y="5785"/>
                      <a:pt x="4863" y="6712"/>
                      <a:pt x="4863" y="7865"/>
                    </a:cubicBezTo>
                    <a:cubicBezTo>
                      <a:pt x="4863" y="9018"/>
                      <a:pt x="5815" y="9945"/>
                      <a:pt x="6968" y="9945"/>
                    </a:cubicBezTo>
                    <a:cubicBezTo>
                      <a:pt x="8121" y="9945"/>
                      <a:pt x="9048" y="9018"/>
                      <a:pt x="9048" y="7865"/>
                    </a:cubicBezTo>
                    <a:cubicBezTo>
                      <a:pt x="9048" y="6712"/>
                      <a:pt x="8121" y="5785"/>
                      <a:pt x="6968" y="578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14"/>
              <p:cNvSpPr/>
              <p:nvPr/>
            </p:nvSpPr>
            <p:spPr>
              <a:xfrm>
                <a:off x="7389539" y="3599411"/>
                <a:ext cx="118432" cy="117725"/>
              </a:xfrm>
              <a:custGeom>
                <a:rect b="b" l="l" r="r" t="t"/>
                <a:pathLst>
                  <a:path extrusionOk="0" h="4161" w="4186">
                    <a:moveTo>
                      <a:pt x="2106" y="0"/>
                    </a:moveTo>
                    <a:cubicBezTo>
                      <a:pt x="1554" y="0"/>
                      <a:pt x="1003" y="201"/>
                      <a:pt x="627" y="602"/>
                    </a:cubicBezTo>
                    <a:cubicBezTo>
                      <a:pt x="226" y="1003"/>
                      <a:pt x="0" y="1529"/>
                      <a:pt x="0" y="2081"/>
                    </a:cubicBezTo>
                    <a:cubicBezTo>
                      <a:pt x="0" y="2632"/>
                      <a:pt x="226" y="3158"/>
                      <a:pt x="627" y="3559"/>
                    </a:cubicBezTo>
                    <a:cubicBezTo>
                      <a:pt x="1003" y="3935"/>
                      <a:pt x="1554" y="4161"/>
                      <a:pt x="2106" y="4161"/>
                    </a:cubicBezTo>
                    <a:cubicBezTo>
                      <a:pt x="2657" y="4161"/>
                      <a:pt x="3183" y="3935"/>
                      <a:pt x="3559" y="3559"/>
                    </a:cubicBezTo>
                    <a:cubicBezTo>
                      <a:pt x="3960" y="3158"/>
                      <a:pt x="4186" y="2632"/>
                      <a:pt x="4186" y="2081"/>
                    </a:cubicBezTo>
                    <a:cubicBezTo>
                      <a:pt x="4186" y="1529"/>
                      <a:pt x="3960" y="1003"/>
                      <a:pt x="3559" y="602"/>
                    </a:cubicBezTo>
                    <a:cubicBezTo>
                      <a:pt x="3183" y="201"/>
                      <a:pt x="2657" y="0"/>
                      <a:pt x="210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14"/>
              <p:cNvSpPr/>
              <p:nvPr/>
            </p:nvSpPr>
            <p:spPr>
              <a:xfrm>
                <a:off x="6470602" y="2346609"/>
                <a:ext cx="691384" cy="276248"/>
              </a:xfrm>
              <a:custGeom>
                <a:rect b="b" l="l" r="r" t="t"/>
                <a:pathLst>
                  <a:path extrusionOk="0" h="9764" w="24437">
                    <a:moveTo>
                      <a:pt x="8296" y="1601"/>
                    </a:moveTo>
                    <a:cubicBezTo>
                      <a:pt x="8697" y="1701"/>
                      <a:pt x="9098" y="1801"/>
                      <a:pt x="9499" y="1926"/>
                    </a:cubicBezTo>
                    <a:cubicBezTo>
                      <a:pt x="9474" y="2302"/>
                      <a:pt x="9348" y="2653"/>
                      <a:pt x="9123" y="2979"/>
                    </a:cubicBezTo>
                    <a:cubicBezTo>
                      <a:pt x="8819" y="3560"/>
                      <a:pt x="8374" y="4103"/>
                      <a:pt x="7844" y="4561"/>
                    </a:cubicBezTo>
                    <a:lnTo>
                      <a:pt x="7844" y="4561"/>
                    </a:lnTo>
                    <a:cubicBezTo>
                      <a:pt x="7808" y="4225"/>
                      <a:pt x="7795" y="3892"/>
                      <a:pt x="7795" y="3581"/>
                    </a:cubicBezTo>
                    <a:cubicBezTo>
                      <a:pt x="7795" y="2904"/>
                      <a:pt x="7995" y="2202"/>
                      <a:pt x="8296" y="1601"/>
                    </a:cubicBezTo>
                    <a:close/>
                    <a:moveTo>
                      <a:pt x="16902" y="2148"/>
                    </a:moveTo>
                    <a:cubicBezTo>
                      <a:pt x="17058" y="2148"/>
                      <a:pt x="17179" y="2387"/>
                      <a:pt x="17218" y="3004"/>
                    </a:cubicBezTo>
                    <a:cubicBezTo>
                      <a:pt x="17308" y="4294"/>
                      <a:pt x="16821" y="5404"/>
                      <a:pt x="16005" y="6281"/>
                    </a:cubicBezTo>
                    <a:lnTo>
                      <a:pt x="16005" y="6281"/>
                    </a:lnTo>
                    <a:cubicBezTo>
                      <a:pt x="15826" y="5791"/>
                      <a:pt x="15739" y="5256"/>
                      <a:pt x="15739" y="4708"/>
                    </a:cubicBezTo>
                    <a:cubicBezTo>
                      <a:pt x="15739" y="4042"/>
                      <a:pt x="16463" y="2148"/>
                      <a:pt x="16902" y="2148"/>
                    </a:cubicBezTo>
                    <a:close/>
                    <a:moveTo>
                      <a:pt x="1730" y="0"/>
                    </a:moveTo>
                    <a:cubicBezTo>
                      <a:pt x="1519" y="0"/>
                      <a:pt x="1308" y="113"/>
                      <a:pt x="1228" y="372"/>
                    </a:cubicBezTo>
                    <a:cubicBezTo>
                      <a:pt x="301" y="3104"/>
                      <a:pt x="0" y="6588"/>
                      <a:pt x="3734" y="6964"/>
                    </a:cubicBezTo>
                    <a:cubicBezTo>
                      <a:pt x="3880" y="6978"/>
                      <a:pt x="4030" y="6985"/>
                      <a:pt x="4182" y="6985"/>
                    </a:cubicBezTo>
                    <a:cubicBezTo>
                      <a:pt x="5121" y="6985"/>
                      <a:pt x="6177" y="6725"/>
                      <a:pt x="7155" y="6261"/>
                    </a:cubicBezTo>
                    <a:lnTo>
                      <a:pt x="7155" y="6261"/>
                    </a:lnTo>
                    <a:cubicBezTo>
                      <a:pt x="7806" y="7786"/>
                      <a:pt x="9138" y="8933"/>
                      <a:pt x="11003" y="9119"/>
                    </a:cubicBezTo>
                    <a:cubicBezTo>
                      <a:pt x="11245" y="9144"/>
                      <a:pt x="11486" y="9156"/>
                      <a:pt x="11724" y="9156"/>
                    </a:cubicBezTo>
                    <a:cubicBezTo>
                      <a:pt x="13246" y="9156"/>
                      <a:pt x="14659" y="8671"/>
                      <a:pt x="15778" y="7836"/>
                    </a:cubicBezTo>
                    <a:lnTo>
                      <a:pt x="15778" y="7836"/>
                    </a:lnTo>
                    <a:cubicBezTo>
                      <a:pt x="16799" y="9043"/>
                      <a:pt x="18394" y="9763"/>
                      <a:pt x="19951" y="9763"/>
                    </a:cubicBezTo>
                    <a:cubicBezTo>
                      <a:pt x="21517" y="9763"/>
                      <a:pt x="23044" y="9035"/>
                      <a:pt x="23910" y="7340"/>
                    </a:cubicBezTo>
                    <a:cubicBezTo>
                      <a:pt x="24436" y="6287"/>
                      <a:pt x="24386" y="5084"/>
                      <a:pt x="24236" y="3956"/>
                    </a:cubicBezTo>
                    <a:cubicBezTo>
                      <a:pt x="24205" y="3684"/>
                      <a:pt x="24025" y="3566"/>
                      <a:pt x="23826" y="3566"/>
                    </a:cubicBezTo>
                    <a:cubicBezTo>
                      <a:pt x="23529" y="3566"/>
                      <a:pt x="23188" y="3828"/>
                      <a:pt x="23233" y="4232"/>
                    </a:cubicBezTo>
                    <a:cubicBezTo>
                      <a:pt x="23585" y="6848"/>
                      <a:pt x="21959" y="8719"/>
                      <a:pt x="19754" y="8719"/>
                    </a:cubicBezTo>
                    <a:cubicBezTo>
                      <a:pt x="19128" y="8719"/>
                      <a:pt x="18456" y="8569"/>
                      <a:pt x="17770" y="8242"/>
                    </a:cubicBezTo>
                    <a:cubicBezTo>
                      <a:pt x="17238" y="7986"/>
                      <a:pt x="16818" y="7629"/>
                      <a:pt x="16501" y="7205"/>
                    </a:cubicBezTo>
                    <a:lnTo>
                      <a:pt x="16501" y="7205"/>
                    </a:lnTo>
                    <a:cubicBezTo>
                      <a:pt x="17668" y="6019"/>
                      <a:pt x="18348" y="4374"/>
                      <a:pt x="18221" y="2503"/>
                    </a:cubicBezTo>
                    <a:cubicBezTo>
                      <a:pt x="18173" y="1690"/>
                      <a:pt x="17783" y="717"/>
                      <a:pt x="16897" y="717"/>
                    </a:cubicBezTo>
                    <a:cubicBezTo>
                      <a:pt x="16855" y="717"/>
                      <a:pt x="16812" y="719"/>
                      <a:pt x="16767" y="723"/>
                    </a:cubicBezTo>
                    <a:cubicBezTo>
                      <a:pt x="15414" y="849"/>
                      <a:pt x="14887" y="3180"/>
                      <a:pt x="14737" y="4182"/>
                    </a:cubicBezTo>
                    <a:cubicBezTo>
                      <a:pt x="14582" y="5233"/>
                      <a:pt x="14777" y="6185"/>
                      <a:pt x="15206" y="6992"/>
                    </a:cubicBezTo>
                    <a:lnTo>
                      <a:pt x="15206" y="6992"/>
                    </a:lnTo>
                    <a:cubicBezTo>
                      <a:pt x="15102" y="7069"/>
                      <a:pt x="14996" y="7143"/>
                      <a:pt x="14887" y="7215"/>
                    </a:cubicBezTo>
                    <a:cubicBezTo>
                      <a:pt x="14019" y="7782"/>
                      <a:pt x="12840" y="8130"/>
                      <a:pt x="11699" y="8130"/>
                    </a:cubicBezTo>
                    <a:cubicBezTo>
                      <a:pt x="10371" y="8130"/>
                      <a:pt x="9095" y="7659"/>
                      <a:pt x="8421" y="6513"/>
                    </a:cubicBezTo>
                    <a:cubicBezTo>
                      <a:pt x="8279" y="6278"/>
                      <a:pt x="8167" y="6017"/>
                      <a:pt x="8079" y="5742"/>
                    </a:cubicBezTo>
                    <a:lnTo>
                      <a:pt x="8079" y="5742"/>
                    </a:lnTo>
                    <a:cubicBezTo>
                      <a:pt x="9369" y="4898"/>
                      <a:pt x="10367" y="3673"/>
                      <a:pt x="10501" y="2227"/>
                    </a:cubicBezTo>
                    <a:cubicBezTo>
                      <a:pt x="10602" y="1174"/>
                      <a:pt x="10050" y="297"/>
                      <a:pt x="8998" y="72"/>
                    </a:cubicBezTo>
                    <a:cubicBezTo>
                      <a:pt x="8907" y="52"/>
                      <a:pt x="8820" y="43"/>
                      <a:pt x="8737" y="43"/>
                    </a:cubicBezTo>
                    <a:cubicBezTo>
                      <a:pt x="7636" y="43"/>
                      <a:pt x="7102" y="1637"/>
                      <a:pt x="6892" y="2453"/>
                    </a:cubicBezTo>
                    <a:cubicBezTo>
                      <a:pt x="6652" y="3405"/>
                      <a:pt x="6642" y="4374"/>
                      <a:pt x="6838" y="5269"/>
                    </a:cubicBezTo>
                    <a:lnTo>
                      <a:pt x="6838" y="5269"/>
                    </a:lnTo>
                    <a:cubicBezTo>
                      <a:pt x="6070" y="5702"/>
                      <a:pt x="5218" y="5963"/>
                      <a:pt x="4389" y="5963"/>
                    </a:cubicBezTo>
                    <a:cubicBezTo>
                      <a:pt x="4354" y="5963"/>
                      <a:pt x="4320" y="5962"/>
                      <a:pt x="4286" y="5961"/>
                    </a:cubicBezTo>
                    <a:cubicBezTo>
                      <a:pt x="952" y="5861"/>
                      <a:pt x="1454" y="2929"/>
                      <a:pt x="2231" y="648"/>
                    </a:cubicBezTo>
                    <a:cubicBezTo>
                      <a:pt x="2366" y="256"/>
                      <a:pt x="2049" y="0"/>
                      <a:pt x="173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14"/>
              <p:cNvSpPr/>
              <p:nvPr/>
            </p:nvSpPr>
            <p:spPr>
              <a:xfrm>
                <a:off x="6679563" y="2647036"/>
                <a:ext cx="205856" cy="170321"/>
              </a:xfrm>
              <a:custGeom>
                <a:rect b="b" l="l" r="r" t="t"/>
                <a:pathLst>
                  <a:path extrusionOk="0" h="6020" w="7276">
                    <a:moveTo>
                      <a:pt x="3006" y="0"/>
                    </a:moveTo>
                    <a:cubicBezTo>
                      <a:pt x="0" y="0"/>
                      <a:pt x="1471" y="5308"/>
                      <a:pt x="2965" y="6019"/>
                    </a:cubicBezTo>
                    <a:cubicBezTo>
                      <a:pt x="4544" y="5192"/>
                      <a:pt x="7276" y="280"/>
                      <a:pt x="3566" y="54"/>
                    </a:cubicBezTo>
                    <a:cubicBezTo>
                      <a:pt x="3364" y="18"/>
                      <a:pt x="3178" y="0"/>
                      <a:pt x="3006"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14"/>
              <p:cNvSpPr/>
              <p:nvPr/>
            </p:nvSpPr>
            <p:spPr>
              <a:xfrm>
                <a:off x="6740729" y="2612407"/>
                <a:ext cx="90083" cy="48239"/>
              </a:xfrm>
              <a:custGeom>
                <a:rect b="b" l="l" r="r" t="t"/>
                <a:pathLst>
                  <a:path extrusionOk="0" h="1705" w="3184">
                    <a:moveTo>
                      <a:pt x="252" y="0"/>
                    </a:moveTo>
                    <a:lnTo>
                      <a:pt x="1" y="1228"/>
                    </a:lnTo>
                    <a:cubicBezTo>
                      <a:pt x="402" y="1303"/>
                      <a:pt x="953" y="1379"/>
                      <a:pt x="1530" y="1454"/>
                    </a:cubicBezTo>
                    <a:cubicBezTo>
                      <a:pt x="2081" y="1554"/>
                      <a:pt x="2633" y="1629"/>
                      <a:pt x="2908" y="1704"/>
                    </a:cubicBezTo>
                    <a:lnTo>
                      <a:pt x="3184" y="476"/>
                    </a:lnTo>
                    <a:cubicBezTo>
                      <a:pt x="2808" y="401"/>
                      <a:pt x="2282" y="301"/>
                      <a:pt x="1705" y="226"/>
                    </a:cubicBezTo>
                    <a:cubicBezTo>
                      <a:pt x="1154" y="150"/>
                      <a:pt x="577" y="50"/>
                      <a:pt x="25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14"/>
              <p:cNvSpPr/>
              <p:nvPr/>
            </p:nvSpPr>
            <p:spPr>
              <a:xfrm>
                <a:off x="6961262" y="2665765"/>
                <a:ext cx="201527" cy="167180"/>
              </a:xfrm>
              <a:custGeom>
                <a:rect b="b" l="l" r="r" t="t"/>
                <a:pathLst>
                  <a:path extrusionOk="0" h="5909" w="7123">
                    <a:moveTo>
                      <a:pt x="4580" y="0"/>
                    </a:moveTo>
                    <a:cubicBezTo>
                      <a:pt x="4331" y="0"/>
                      <a:pt x="4050" y="46"/>
                      <a:pt x="3735" y="144"/>
                    </a:cubicBezTo>
                    <a:cubicBezTo>
                      <a:pt x="0" y="821"/>
                      <a:pt x="3509" y="5783"/>
                      <a:pt x="5264" y="5909"/>
                    </a:cubicBezTo>
                    <a:cubicBezTo>
                      <a:pt x="6359" y="4722"/>
                      <a:pt x="7122" y="0"/>
                      <a:pt x="458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14"/>
              <p:cNvSpPr/>
              <p:nvPr/>
            </p:nvSpPr>
            <p:spPr>
              <a:xfrm>
                <a:off x="7022937" y="2630118"/>
                <a:ext cx="87254" cy="51804"/>
              </a:xfrm>
              <a:custGeom>
                <a:rect b="b" l="l" r="r" t="t"/>
                <a:pathLst>
                  <a:path extrusionOk="0" h="1831" w="3084">
                    <a:moveTo>
                      <a:pt x="2908" y="1"/>
                    </a:moveTo>
                    <a:cubicBezTo>
                      <a:pt x="2557" y="51"/>
                      <a:pt x="2006" y="176"/>
                      <a:pt x="1455" y="301"/>
                    </a:cubicBezTo>
                    <a:cubicBezTo>
                      <a:pt x="903" y="402"/>
                      <a:pt x="327" y="527"/>
                      <a:pt x="1" y="602"/>
                    </a:cubicBezTo>
                    <a:lnTo>
                      <a:pt x="201" y="1830"/>
                    </a:lnTo>
                    <a:cubicBezTo>
                      <a:pt x="602" y="1755"/>
                      <a:pt x="1154" y="1630"/>
                      <a:pt x="1705" y="1529"/>
                    </a:cubicBezTo>
                    <a:cubicBezTo>
                      <a:pt x="2257" y="1404"/>
                      <a:pt x="2808" y="1279"/>
                      <a:pt x="3084" y="1254"/>
                    </a:cubicBezTo>
                    <a:lnTo>
                      <a:pt x="290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14"/>
              <p:cNvSpPr/>
              <p:nvPr/>
            </p:nvSpPr>
            <p:spPr>
              <a:xfrm>
                <a:off x="6404428" y="2558003"/>
                <a:ext cx="196661" cy="165737"/>
              </a:xfrm>
              <a:custGeom>
                <a:rect b="b" l="l" r="r" t="t"/>
                <a:pathLst>
                  <a:path extrusionOk="0" h="5858" w="6951">
                    <a:moveTo>
                      <a:pt x="2361" y="1"/>
                    </a:moveTo>
                    <a:cubicBezTo>
                      <a:pt x="1" y="1"/>
                      <a:pt x="137" y="4860"/>
                      <a:pt x="1311" y="5858"/>
                    </a:cubicBezTo>
                    <a:cubicBezTo>
                      <a:pt x="3066" y="5482"/>
                      <a:pt x="6951" y="1422"/>
                      <a:pt x="3417" y="269"/>
                    </a:cubicBezTo>
                    <a:cubicBezTo>
                      <a:pt x="3020" y="84"/>
                      <a:pt x="2669" y="1"/>
                      <a:pt x="236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14"/>
              <p:cNvSpPr/>
              <p:nvPr/>
            </p:nvSpPr>
            <p:spPr>
              <a:xfrm>
                <a:off x="6463501" y="2521648"/>
                <a:ext cx="92205" cy="65950"/>
              </a:xfrm>
              <a:custGeom>
                <a:rect b="b" l="l" r="r" t="t"/>
                <a:pathLst>
                  <a:path extrusionOk="0" h="2331" w="3259">
                    <a:moveTo>
                      <a:pt x="527" y="0"/>
                    </a:moveTo>
                    <a:lnTo>
                      <a:pt x="0" y="1128"/>
                    </a:lnTo>
                    <a:cubicBezTo>
                      <a:pt x="351" y="1303"/>
                      <a:pt x="878" y="1529"/>
                      <a:pt x="1404" y="1729"/>
                    </a:cubicBezTo>
                    <a:cubicBezTo>
                      <a:pt x="1905" y="1955"/>
                      <a:pt x="2431" y="2181"/>
                      <a:pt x="2682" y="2331"/>
                    </a:cubicBezTo>
                    <a:lnTo>
                      <a:pt x="3259" y="1203"/>
                    </a:lnTo>
                    <a:cubicBezTo>
                      <a:pt x="2933" y="1028"/>
                      <a:pt x="2406" y="827"/>
                      <a:pt x="1880" y="602"/>
                    </a:cubicBezTo>
                    <a:cubicBezTo>
                      <a:pt x="1379" y="376"/>
                      <a:pt x="827" y="150"/>
                      <a:pt x="5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14"/>
              <p:cNvSpPr/>
              <p:nvPr/>
            </p:nvSpPr>
            <p:spPr>
              <a:xfrm>
                <a:off x="6169948" y="3156537"/>
                <a:ext cx="1256442" cy="423680"/>
              </a:xfrm>
              <a:custGeom>
                <a:rect b="b" l="l" r="r" t="t"/>
                <a:pathLst>
                  <a:path extrusionOk="0" h="14975" w="44409">
                    <a:moveTo>
                      <a:pt x="35965" y="1160"/>
                    </a:moveTo>
                    <a:cubicBezTo>
                      <a:pt x="36344" y="1160"/>
                      <a:pt x="36742" y="2895"/>
                      <a:pt x="36742" y="3349"/>
                    </a:cubicBezTo>
                    <a:cubicBezTo>
                      <a:pt x="36742" y="3862"/>
                      <a:pt x="36674" y="4379"/>
                      <a:pt x="36542" y="4881"/>
                    </a:cubicBezTo>
                    <a:lnTo>
                      <a:pt x="36542" y="4881"/>
                    </a:lnTo>
                    <a:cubicBezTo>
                      <a:pt x="35815" y="4046"/>
                      <a:pt x="35388" y="2876"/>
                      <a:pt x="35615" y="1820"/>
                    </a:cubicBezTo>
                    <a:cubicBezTo>
                      <a:pt x="35719" y="1345"/>
                      <a:pt x="35841" y="1160"/>
                      <a:pt x="35965" y="1160"/>
                    </a:cubicBezTo>
                    <a:close/>
                    <a:moveTo>
                      <a:pt x="27718" y="3251"/>
                    </a:moveTo>
                    <a:cubicBezTo>
                      <a:pt x="27868" y="3251"/>
                      <a:pt x="28028" y="3345"/>
                      <a:pt x="28171" y="3574"/>
                    </a:cubicBezTo>
                    <a:cubicBezTo>
                      <a:pt x="28697" y="4413"/>
                      <a:pt x="28710" y="5565"/>
                      <a:pt x="28475" y="6692"/>
                    </a:cubicBezTo>
                    <a:lnTo>
                      <a:pt x="28475" y="6692"/>
                    </a:lnTo>
                    <a:cubicBezTo>
                      <a:pt x="27861" y="6038"/>
                      <a:pt x="27405" y="5235"/>
                      <a:pt x="27168" y="4376"/>
                    </a:cubicBezTo>
                    <a:cubicBezTo>
                      <a:pt x="27025" y="3839"/>
                      <a:pt x="27342" y="3251"/>
                      <a:pt x="27718" y="3251"/>
                    </a:cubicBezTo>
                    <a:close/>
                    <a:moveTo>
                      <a:pt x="19716" y="5043"/>
                    </a:moveTo>
                    <a:cubicBezTo>
                      <a:pt x="19910" y="5043"/>
                      <a:pt x="20140" y="5214"/>
                      <a:pt x="20401" y="5654"/>
                    </a:cubicBezTo>
                    <a:cubicBezTo>
                      <a:pt x="21194" y="6988"/>
                      <a:pt x="20749" y="8428"/>
                      <a:pt x="19856" y="9675"/>
                    </a:cubicBezTo>
                    <a:lnTo>
                      <a:pt x="19856" y="9675"/>
                    </a:lnTo>
                    <a:cubicBezTo>
                      <a:pt x="19674" y="9463"/>
                      <a:pt x="19512" y="9233"/>
                      <a:pt x="19374" y="8988"/>
                    </a:cubicBezTo>
                    <a:cubicBezTo>
                      <a:pt x="18973" y="8286"/>
                      <a:pt x="18948" y="7409"/>
                      <a:pt x="18973" y="6632"/>
                    </a:cubicBezTo>
                    <a:cubicBezTo>
                      <a:pt x="18991" y="5998"/>
                      <a:pt x="19255" y="5043"/>
                      <a:pt x="19716" y="5043"/>
                    </a:cubicBezTo>
                    <a:close/>
                    <a:moveTo>
                      <a:pt x="9835" y="6980"/>
                    </a:moveTo>
                    <a:cubicBezTo>
                      <a:pt x="10379" y="6980"/>
                      <a:pt x="10578" y="9158"/>
                      <a:pt x="10579" y="9158"/>
                    </a:cubicBezTo>
                    <a:cubicBezTo>
                      <a:pt x="10579" y="9158"/>
                      <a:pt x="10578" y="9152"/>
                      <a:pt x="10577" y="9138"/>
                    </a:cubicBezTo>
                    <a:lnTo>
                      <a:pt x="10577" y="9138"/>
                    </a:lnTo>
                    <a:cubicBezTo>
                      <a:pt x="10644" y="9857"/>
                      <a:pt x="10409" y="10597"/>
                      <a:pt x="10125" y="11248"/>
                    </a:cubicBezTo>
                    <a:lnTo>
                      <a:pt x="10125" y="11248"/>
                    </a:lnTo>
                    <a:cubicBezTo>
                      <a:pt x="9905" y="10992"/>
                      <a:pt x="9703" y="10714"/>
                      <a:pt x="9524" y="10416"/>
                    </a:cubicBezTo>
                    <a:cubicBezTo>
                      <a:pt x="8973" y="9489"/>
                      <a:pt x="8797" y="8010"/>
                      <a:pt x="9574" y="7133"/>
                    </a:cubicBezTo>
                    <a:cubicBezTo>
                      <a:pt x="9669" y="7026"/>
                      <a:pt x="9756" y="6980"/>
                      <a:pt x="9835" y="6980"/>
                    </a:cubicBezTo>
                    <a:close/>
                    <a:moveTo>
                      <a:pt x="36140" y="1"/>
                    </a:moveTo>
                    <a:cubicBezTo>
                      <a:pt x="35890" y="1"/>
                      <a:pt x="35614" y="116"/>
                      <a:pt x="35314" y="391"/>
                    </a:cubicBezTo>
                    <a:cubicBezTo>
                      <a:pt x="33785" y="1770"/>
                      <a:pt x="34662" y="4126"/>
                      <a:pt x="35715" y="5504"/>
                    </a:cubicBezTo>
                    <a:cubicBezTo>
                      <a:pt x="35849" y="5675"/>
                      <a:pt x="35990" y="5832"/>
                      <a:pt x="36137" y="5977"/>
                    </a:cubicBezTo>
                    <a:lnTo>
                      <a:pt x="36137" y="5977"/>
                    </a:lnTo>
                    <a:cubicBezTo>
                      <a:pt x="35782" y="6708"/>
                      <a:pt x="35277" y="7363"/>
                      <a:pt x="34637" y="7860"/>
                    </a:cubicBezTo>
                    <a:cubicBezTo>
                      <a:pt x="33929" y="8393"/>
                      <a:pt x="33171" y="8619"/>
                      <a:pt x="32416" y="8619"/>
                    </a:cubicBezTo>
                    <a:cubicBezTo>
                      <a:pt x="31335" y="8619"/>
                      <a:pt x="30260" y="8156"/>
                      <a:pt x="29345" y="7466"/>
                    </a:cubicBezTo>
                    <a:lnTo>
                      <a:pt x="29345" y="7466"/>
                    </a:lnTo>
                    <a:cubicBezTo>
                      <a:pt x="30006" y="5283"/>
                      <a:pt x="29955" y="2965"/>
                      <a:pt x="28096" y="2221"/>
                    </a:cubicBezTo>
                    <a:cubicBezTo>
                      <a:pt x="27954" y="2162"/>
                      <a:pt x="27813" y="2136"/>
                      <a:pt x="27676" y="2136"/>
                    </a:cubicBezTo>
                    <a:cubicBezTo>
                      <a:pt x="27108" y="2136"/>
                      <a:pt x="26594" y="2584"/>
                      <a:pt x="26291" y="3048"/>
                    </a:cubicBezTo>
                    <a:cubicBezTo>
                      <a:pt x="25690" y="4000"/>
                      <a:pt x="26366" y="5379"/>
                      <a:pt x="26818" y="6206"/>
                    </a:cubicBezTo>
                    <a:cubicBezTo>
                      <a:pt x="27177" y="6844"/>
                      <a:pt x="27625" y="7412"/>
                      <a:pt x="28136" y="7891"/>
                    </a:cubicBezTo>
                    <a:lnTo>
                      <a:pt x="28136" y="7891"/>
                    </a:lnTo>
                    <a:cubicBezTo>
                      <a:pt x="27894" y="8571"/>
                      <a:pt x="27590" y="9192"/>
                      <a:pt x="27294" y="9664"/>
                    </a:cubicBezTo>
                    <a:cubicBezTo>
                      <a:pt x="26506" y="10912"/>
                      <a:pt x="25193" y="11466"/>
                      <a:pt x="23835" y="11466"/>
                    </a:cubicBezTo>
                    <a:cubicBezTo>
                      <a:pt x="22676" y="11466"/>
                      <a:pt x="21485" y="11063"/>
                      <a:pt x="20557" y="10342"/>
                    </a:cubicBezTo>
                    <a:lnTo>
                      <a:pt x="20557" y="10342"/>
                    </a:lnTo>
                    <a:cubicBezTo>
                      <a:pt x="20941" y="9743"/>
                      <a:pt x="21254" y="9108"/>
                      <a:pt x="21479" y="8461"/>
                    </a:cubicBezTo>
                    <a:cubicBezTo>
                      <a:pt x="21955" y="7158"/>
                      <a:pt x="21805" y="5379"/>
                      <a:pt x="20777" y="4351"/>
                    </a:cubicBezTo>
                    <a:cubicBezTo>
                      <a:pt x="20432" y="3992"/>
                      <a:pt x="20056" y="3785"/>
                      <a:pt x="19671" y="3785"/>
                    </a:cubicBezTo>
                    <a:cubicBezTo>
                      <a:pt x="19357" y="3785"/>
                      <a:pt x="19037" y="3922"/>
                      <a:pt x="18722" y="4226"/>
                    </a:cubicBezTo>
                    <a:cubicBezTo>
                      <a:pt x="17230" y="5673"/>
                      <a:pt x="17757" y="9034"/>
                      <a:pt x="19186" y="10493"/>
                    </a:cubicBezTo>
                    <a:lnTo>
                      <a:pt x="19186" y="10493"/>
                    </a:lnTo>
                    <a:cubicBezTo>
                      <a:pt x="18378" y="11367"/>
                      <a:pt x="17412" y="12089"/>
                      <a:pt x="16642" y="12522"/>
                    </a:cubicBezTo>
                    <a:cubicBezTo>
                      <a:pt x="15835" y="12975"/>
                      <a:pt x="14992" y="13184"/>
                      <a:pt x="14169" y="13184"/>
                    </a:cubicBezTo>
                    <a:cubicBezTo>
                      <a:pt x="12965" y="13184"/>
                      <a:pt x="11802" y="12737"/>
                      <a:pt x="10854" y="11960"/>
                    </a:cubicBezTo>
                    <a:lnTo>
                      <a:pt x="10854" y="11960"/>
                    </a:lnTo>
                    <a:cubicBezTo>
                      <a:pt x="11301" y="11161"/>
                      <a:pt x="11576" y="10216"/>
                      <a:pt x="11630" y="9138"/>
                    </a:cubicBezTo>
                    <a:cubicBezTo>
                      <a:pt x="11699" y="7718"/>
                      <a:pt x="10715" y="5987"/>
                      <a:pt x="9662" y="5987"/>
                    </a:cubicBezTo>
                    <a:cubicBezTo>
                      <a:pt x="9191" y="5987"/>
                      <a:pt x="8707" y="6333"/>
                      <a:pt x="8296" y="7208"/>
                    </a:cubicBezTo>
                    <a:cubicBezTo>
                      <a:pt x="7441" y="9033"/>
                      <a:pt x="8215" y="10874"/>
                      <a:pt x="9568" y="12210"/>
                    </a:cubicBezTo>
                    <a:lnTo>
                      <a:pt x="9568" y="12210"/>
                    </a:lnTo>
                    <a:cubicBezTo>
                      <a:pt x="8622" y="13411"/>
                      <a:pt x="7062" y="13909"/>
                      <a:pt x="5516" y="13909"/>
                    </a:cubicBezTo>
                    <a:cubicBezTo>
                      <a:pt x="4788" y="13909"/>
                      <a:pt x="4064" y="13799"/>
                      <a:pt x="3409" y="13599"/>
                    </a:cubicBezTo>
                    <a:cubicBezTo>
                      <a:pt x="827" y="12822"/>
                      <a:pt x="1178" y="10091"/>
                      <a:pt x="1454" y="7985"/>
                    </a:cubicBezTo>
                    <a:cubicBezTo>
                      <a:pt x="1492" y="7647"/>
                      <a:pt x="1254" y="7478"/>
                      <a:pt x="993" y="7478"/>
                    </a:cubicBezTo>
                    <a:cubicBezTo>
                      <a:pt x="733" y="7478"/>
                      <a:pt x="452" y="7647"/>
                      <a:pt x="401" y="7985"/>
                    </a:cubicBezTo>
                    <a:cubicBezTo>
                      <a:pt x="0" y="11218"/>
                      <a:pt x="426" y="14502"/>
                      <a:pt x="4336" y="14928"/>
                    </a:cubicBezTo>
                    <a:cubicBezTo>
                      <a:pt x="4638" y="14959"/>
                      <a:pt x="4935" y="14975"/>
                      <a:pt x="5228" y="14975"/>
                    </a:cubicBezTo>
                    <a:cubicBezTo>
                      <a:pt x="7277" y="14975"/>
                      <a:pt x="9093" y="14213"/>
                      <a:pt x="10264" y="12815"/>
                    </a:cubicBezTo>
                    <a:lnTo>
                      <a:pt x="10264" y="12815"/>
                    </a:lnTo>
                    <a:cubicBezTo>
                      <a:pt x="11166" y="13507"/>
                      <a:pt x="12214" y="13989"/>
                      <a:pt x="13183" y="14151"/>
                    </a:cubicBezTo>
                    <a:cubicBezTo>
                      <a:pt x="13517" y="14207"/>
                      <a:pt x="13848" y="14234"/>
                      <a:pt x="14176" y="14234"/>
                    </a:cubicBezTo>
                    <a:cubicBezTo>
                      <a:pt x="16466" y="14234"/>
                      <a:pt x="18576" y="12917"/>
                      <a:pt x="20008" y="11110"/>
                    </a:cubicBezTo>
                    <a:lnTo>
                      <a:pt x="20008" y="11110"/>
                    </a:lnTo>
                    <a:cubicBezTo>
                      <a:pt x="21284" y="11914"/>
                      <a:pt x="22726" y="12535"/>
                      <a:pt x="24156" y="12535"/>
                    </a:cubicBezTo>
                    <a:cubicBezTo>
                      <a:pt x="25090" y="12535"/>
                      <a:pt x="26019" y="12270"/>
                      <a:pt x="26893" y="11619"/>
                    </a:cubicBezTo>
                    <a:cubicBezTo>
                      <a:pt x="27602" y="11090"/>
                      <a:pt x="28391" y="9908"/>
                      <a:pt x="28957" y="8547"/>
                    </a:cubicBezTo>
                    <a:lnTo>
                      <a:pt x="28957" y="8547"/>
                    </a:lnTo>
                    <a:cubicBezTo>
                      <a:pt x="29946" y="9217"/>
                      <a:pt x="31093" y="9596"/>
                      <a:pt x="32276" y="9596"/>
                    </a:cubicBezTo>
                    <a:cubicBezTo>
                      <a:pt x="33009" y="9596"/>
                      <a:pt x="33756" y="9451"/>
                      <a:pt x="34487" y="9138"/>
                    </a:cubicBezTo>
                    <a:cubicBezTo>
                      <a:pt x="35626" y="8652"/>
                      <a:pt x="36445" y="7727"/>
                      <a:pt x="36981" y="6632"/>
                    </a:cubicBezTo>
                    <a:lnTo>
                      <a:pt x="36981" y="6632"/>
                    </a:lnTo>
                    <a:cubicBezTo>
                      <a:pt x="37842" y="7152"/>
                      <a:pt x="38832" y="7364"/>
                      <a:pt x="39848" y="7364"/>
                    </a:cubicBezTo>
                    <a:cubicBezTo>
                      <a:pt x="41231" y="7364"/>
                      <a:pt x="42663" y="6972"/>
                      <a:pt x="43885" y="6431"/>
                    </a:cubicBezTo>
                    <a:cubicBezTo>
                      <a:pt x="44409" y="6192"/>
                      <a:pt x="44078" y="5477"/>
                      <a:pt x="43587" y="5477"/>
                    </a:cubicBezTo>
                    <a:cubicBezTo>
                      <a:pt x="43514" y="5477"/>
                      <a:pt x="43437" y="5493"/>
                      <a:pt x="43359" y="5529"/>
                    </a:cubicBezTo>
                    <a:cubicBezTo>
                      <a:pt x="42264" y="6001"/>
                      <a:pt x="41130" y="6334"/>
                      <a:pt x="40008" y="6334"/>
                    </a:cubicBezTo>
                    <a:cubicBezTo>
                      <a:pt x="39119" y="6334"/>
                      <a:pt x="38237" y="6124"/>
                      <a:pt x="37389" y="5607"/>
                    </a:cubicBezTo>
                    <a:lnTo>
                      <a:pt x="37389" y="5607"/>
                    </a:lnTo>
                    <a:cubicBezTo>
                      <a:pt x="37688" y="4656"/>
                      <a:pt x="37809" y="3646"/>
                      <a:pt x="37770" y="2722"/>
                    </a:cubicBezTo>
                    <a:cubicBezTo>
                      <a:pt x="37730" y="1859"/>
                      <a:pt x="37144" y="1"/>
                      <a:pt x="36140"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14"/>
              <p:cNvSpPr/>
              <p:nvPr/>
            </p:nvSpPr>
            <p:spPr>
              <a:xfrm>
                <a:off x="7032160" y="3459198"/>
                <a:ext cx="201527" cy="167888"/>
              </a:xfrm>
              <a:custGeom>
                <a:rect b="b" l="l" r="r" t="t"/>
                <a:pathLst>
                  <a:path extrusionOk="0" h="5934" w="7123">
                    <a:moveTo>
                      <a:pt x="4561" y="1"/>
                    </a:moveTo>
                    <a:cubicBezTo>
                      <a:pt x="4310" y="1"/>
                      <a:pt x="4028" y="46"/>
                      <a:pt x="3710" y="144"/>
                    </a:cubicBezTo>
                    <a:cubicBezTo>
                      <a:pt x="1" y="846"/>
                      <a:pt x="3510" y="5784"/>
                      <a:pt x="5264" y="5934"/>
                    </a:cubicBezTo>
                    <a:cubicBezTo>
                      <a:pt x="6360" y="4724"/>
                      <a:pt x="7123" y="1"/>
                      <a:pt x="456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14"/>
              <p:cNvSpPr/>
              <p:nvPr/>
            </p:nvSpPr>
            <p:spPr>
              <a:xfrm>
                <a:off x="7093157" y="3424258"/>
                <a:ext cx="87933" cy="51804"/>
              </a:xfrm>
              <a:custGeom>
                <a:rect b="b" l="l" r="r" t="t"/>
                <a:pathLst>
                  <a:path extrusionOk="0" h="1831" w="3108">
                    <a:moveTo>
                      <a:pt x="2932" y="1"/>
                    </a:moveTo>
                    <a:cubicBezTo>
                      <a:pt x="2557" y="51"/>
                      <a:pt x="2005" y="176"/>
                      <a:pt x="1454" y="277"/>
                    </a:cubicBezTo>
                    <a:cubicBezTo>
                      <a:pt x="902" y="402"/>
                      <a:pt x="351" y="527"/>
                      <a:pt x="0" y="602"/>
                    </a:cubicBezTo>
                    <a:lnTo>
                      <a:pt x="226" y="1831"/>
                    </a:lnTo>
                    <a:cubicBezTo>
                      <a:pt x="602" y="1755"/>
                      <a:pt x="1178" y="1630"/>
                      <a:pt x="1729" y="1505"/>
                    </a:cubicBezTo>
                    <a:cubicBezTo>
                      <a:pt x="2281" y="1379"/>
                      <a:pt x="2807" y="1279"/>
                      <a:pt x="3108" y="1229"/>
                    </a:cubicBezTo>
                    <a:lnTo>
                      <a:pt x="293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14"/>
              <p:cNvSpPr/>
              <p:nvPr/>
            </p:nvSpPr>
            <p:spPr>
              <a:xfrm>
                <a:off x="6768399" y="3553918"/>
                <a:ext cx="205913" cy="168906"/>
              </a:xfrm>
              <a:custGeom>
                <a:rect b="b" l="l" r="r" t="t"/>
                <a:pathLst>
                  <a:path extrusionOk="0" h="5970" w="7278">
                    <a:moveTo>
                      <a:pt x="4356" y="0"/>
                    </a:moveTo>
                    <a:cubicBezTo>
                      <a:pt x="4181" y="0"/>
                      <a:pt x="3991" y="18"/>
                      <a:pt x="3785" y="55"/>
                    </a:cubicBezTo>
                    <a:cubicBezTo>
                      <a:pt x="0" y="280"/>
                      <a:pt x="2883" y="5644"/>
                      <a:pt x="4587" y="5969"/>
                    </a:cubicBezTo>
                    <a:cubicBezTo>
                      <a:pt x="5888" y="4882"/>
                      <a:pt x="7277" y="0"/>
                      <a:pt x="435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14"/>
              <p:cNvSpPr/>
              <p:nvPr/>
            </p:nvSpPr>
            <p:spPr>
              <a:xfrm>
                <a:off x="6835053" y="3521411"/>
                <a:ext cx="84397" cy="41873"/>
              </a:xfrm>
              <a:custGeom>
                <a:rect b="b" l="l" r="r" t="t"/>
                <a:pathLst>
                  <a:path extrusionOk="0" h="1480" w="2983">
                    <a:moveTo>
                      <a:pt x="2958" y="1"/>
                    </a:moveTo>
                    <a:cubicBezTo>
                      <a:pt x="2582" y="1"/>
                      <a:pt x="2030" y="51"/>
                      <a:pt x="1454" y="101"/>
                    </a:cubicBezTo>
                    <a:cubicBezTo>
                      <a:pt x="903" y="151"/>
                      <a:pt x="326" y="201"/>
                      <a:pt x="0" y="226"/>
                    </a:cubicBezTo>
                    <a:lnTo>
                      <a:pt x="50" y="1479"/>
                    </a:lnTo>
                    <a:cubicBezTo>
                      <a:pt x="451" y="1454"/>
                      <a:pt x="1003" y="1404"/>
                      <a:pt x="1579" y="1354"/>
                    </a:cubicBezTo>
                    <a:cubicBezTo>
                      <a:pt x="2131" y="1304"/>
                      <a:pt x="2682" y="1254"/>
                      <a:pt x="2983" y="1254"/>
                    </a:cubicBezTo>
                    <a:lnTo>
                      <a:pt x="295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14"/>
              <p:cNvSpPr/>
              <p:nvPr/>
            </p:nvSpPr>
            <p:spPr>
              <a:xfrm>
                <a:off x="6479797" y="3608011"/>
                <a:ext cx="206054" cy="169415"/>
              </a:xfrm>
              <a:custGeom>
                <a:rect b="b" l="l" r="r" t="t"/>
                <a:pathLst>
                  <a:path extrusionOk="0" h="5988" w="7283">
                    <a:moveTo>
                      <a:pt x="4318" y="1"/>
                    </a:moveTo>
                    <a:cubicBezTo>
                      <a:pt x="4154" y="1"/>
                      <a:pt x="3977" y="16"/>
                      <a:pt x="3785" y="47"/>
                    </a:cubicBezTo>
                    <a:cubicBezTo>
                      <a:pt x="1" y="223"/>
                      <a:pt x="2808" y="5611"/>
                      <a:pt x="4537" y="5987"/>
                    </a:cubicBezTo>
                    <a:cubicBezTo>
                      <a:pt x="5820" y="4918"/>
                      <a:pt x="7282" y="1"/>
                      <a:pt x="431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14"/>
              <p:cNvSpPr/>
              <p:nvPr/>
            </p:nvSpPr>
            <p:spPr>
              <a:xfrm>
                <a:off x="6547159" y="3576014"/>
                <a:ext cx="83718" cy="40430"/>
              </a:xfrm>
              <a:custGeom>
                <a:rect b="b" l="l" r="r" t="t"/>
                <a:pathLst>
                  <a:path extrusionOk="0" h="1429" w="2959">
                    <a:moveTo>
                      <a:pt x="2958" y="0"/>
                    </a:moveTo>
                    <a:cubicBezTo>
                      <a:pt x="2582" y="0"/>
                      <a:pt x="2031" y="51"/>
                      <a:pt x="1454" y="76"/>
                    </a:cubicBezTo>
                    <a:cubicBezTo>
                      <a:pt x="903" y="126"/>
                      <a:pt x="327" y="176"/>
                      <a:pt x="1" y="176"/>
                    </a:cubicBezTo>
                    <a:lnTo>
                      <a:pt x="26" y="1429"/>
                    </a:lnTo>
                    <a:cubicBezTo>
                      <a:pt x="427" y="1429"/>
                      <a:pt x="1003" y="1379"/>
                      <a:pt x="1555" y="1329"/>
                    </a:cubicBezTo>
                    <a:cubicBezTo>
                      <a:pt x="2131" y="1279"/>
                      <a:pt x="2683" y="1254"/>
                      <a:pt x="2958" y="1254"/>
                    </a:cubicBezTo>
                    <a:lnTo>
                      <a:pt x="2958"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14"/>
              <p:cNvSpPr/>
              <p:nvPr/>
            </p:nvSpPr>
            <p:spPr>
              <a:xfrm>
                <a:off x="7277929" y="3397353"/>
                <a:ext cx="196095" cy="159938"/>
              </a:xfrm>
              <a:custGeom>
                <a:rect b="b" l="l" r="r" t="t"/>
                <a:pathLst>
                  <a:path extrusionOk="0" h="5653" w="6931">
                    <a:moveTo>
                      <a:pt x="4552" y="0"/>
                    </a:moveTo>
                    <a:cubicBezTo>
                      <a:pt x="4201" y="0"/>
                      <a:pt x="3800" y="122"/>
                      <a:pt x="3344" y="401"/>
                    </a:cubicBezTo>
                    <a:cubicBezTo>
                      <a:pt x="1" y="1903"/>
                      <a:pt x="4174" y="5652"/>
                      <a:pt x="6018" y="5652"/>
                    </a:cubicBezTo>
                    <a:cubicBezTo>
                      <a:pt x="6082" y="5652"/>
                      <a:pt x="6143" y="5648"/>
                      <a:pt x="6201" y="5639"/>
                    </a:cubicBezTo>
                    <a:cubicBezTo>
                      <a:pt x="6930" y="4288"/>
                      <a:pt x="6632" y="0"/>
                      <a:pt x="4552"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14"/>
              <p:cNvSpPr/>
              <p:nvPr/>
            </p:nvSpPr>
            <p:spPr>
              <a:xfrm>
                <a:off x="7324299" y="3361168"/>
                <a:ext cx="89376" cy="68100"/>
              </a:xfrm>
              <a:custGeom>
                <a:rect b="b" l="l" r="r" t="t"/>
                <a:pathLst>
                  <a:path extrusionOk="0" h="2407" w="3159">
                    <a:moveTo>
                      <a:pt x="2707" y="0"/>
                    </a:moveTo>
                    <a:cubicBezTo>
                      <a:pt x="2357" y="126"/>
                      <a:pt x="1855" y="376"/>
                      <a:pt x="1329" y="627"/>
                    </a:cubicBezTo>
                    <a:cubicBezTo>
                      <a:pt x="828" y="878"/>
                      <a:pt x="326" y="1128"/>
                      <a:pt x="1" y="1254"/>
                    </a:cubicBezTo>
                    <a:lnTo>
                      <a:pt x="502" y="2406"/>
                    </a:lnTo>
                    <a:cubicBezTo>
                      <a:pt x="878" y="2256"/>
                      <a:pt x="1379" y="2005"/>
                      <a:pt x="1880" y="1755"/>
                    </a:cubicBezTo>
                    <a:cubicBezTo>
                      <a:pt x="2382" y="1504"/>
                      <a:pt x="2908" y="1254"/>
                      <a:pt x="3159" y="1153"/>
                    </a:cubicBezTo>
                    <a:lnTo>
                      <a:pt x="270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14"/>
              <p:cNvSpPr/>
              <p:nvPr/>
            </p:nvSpPr>
            <p:spPr>
              <a:xfrm>
                <a:off x="6406069" y="3037826"/>
                <a:ext cx="205658" cy="204244"/>
              </a:xfrm>
              <a:custGeom>
                <a:rect b="b" l="l" r="r" t="t"/>
                <a:pathLst>
                  <a:path extrusionOk="0" h="7219" w="7269">
                    <a:moveTo>
                      <a:pt x="7269" y="2382"/>
                    </a:moveTo>
                    <a:lnTo>
                      <a:pt x="4411" y="2432"/>
                    </a:lnTo>
                    <a:lnTo>
                      <a:pt x="3534" y="1"/>
                    </a:lnTo>
                    <a:lnTo>
                      <a:pt x="2632" y="2532"/>
                    </a:lnTo>
                    <a:lnTo>
                      <a:pt x="0" y="2808"/>
                    </a:lnTo>
                    <a:lnTo>
                      <a:pt x="2055" y="4312"/>
                    </a:lnTo>
                    <a:lnTo>
                      <a:pt x="978" y="7219"/>
                    </a:lnTo>
                    <a:lnTo>
                      <a:pt x="3685" y="5289"/>
                    </a:lnTo>
                    <a:lnTo>
                      <a:pt x="6341" y="7194"/>
                    </a:lnTo>
                    <a:lnTo>
                      <a:pt x="5389" y="4211"/>
                    </a:lnTo>
                    <a:lnTo>
                      <a:pt x="7269" y="2382"/>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14"/>
              <p:cNvSpPr/>
              <p:nvPr/>
            </p:nvSpPr>
            <p:spPr>
              <a:xfrm>
                <a:off x="7203749" y="3836238"/>
                <a:ext cx="163842" cy="171622"/>
              </a:xfrm>
              <a:custGeom>
                <a:rect b="b" l="l" r="r" t="t"/>
                <a:pathLst>
                  <a:path extrusionOk="0" h="6066" w="5791">
                    <a:moveTo>
                      <a:pt x="5790" y="2406"/>
                    </a:moveTo>
                    <a:lnTo>
                      <a:pt x="3510" y="2031"/>
                    </a:lnTo>
                    <a:lnTo>
                      <a:pt x="3184" y="0"/>
                    </a:lnTo>
                    <a:lnTo>
                      <a:pt x="2106" y="1855"/>
                    </a:lnTo>
                    <a:lnTo>
                      <a:pt x="1" y="1705"/>
                    </a:lnTo>
                    <a:lnTo>
                      <a:pt x="1404" y="3183"/>
                    </a:lnTo>
                    <a:lnTo>
                      <a:pt x="151" y="5314"/>
                    </a:lnTo>
                    <a:lnTo>
                      <a:pt x="2557" y="4186"/>
                    </a:lnTo>
                    <a:lnTo>
                      <a:pt x="4362" y="6066"/>
                    </a:lnTo>
                    <a:lnTo>
                      <a:pt x="4036" y="3584"/>
                    </a:lnTo>
                    <a:lnTo>
                      <a:pt x="5790" y="2406"/>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14"/>
              <p:cNvSpPr/>
              <p:nvPr/>
            </p:nvSpPr>
            <p:spPr>
              <a:xfrm>
                <a:off x="6793210" y="2164978"/>
                <a:ext cx="163842" cy="173037"/>
              </a:xfrm>
              <a:custGeom>
                <a:rect b="b" l="l" r="r" t="t"/>
                <a:pathLst>
                  <a:path extrusionOk="0" h="6116" w="5791">
                    <a:moveTo>
                      <a:pt x="5514" y="1078"/>
                    </a:moveTo>
                    <a:lnTo>
                      <a:pt x="3309" y="1705"/>
                    </a:lnTo>
                    <a:lnTo>
                      <a:pt x="2131" y="0"/>
                    </a:lnTo>
                    <a:lnTo>
                      <a:pt x="1955" y="2131"/>
                    </a:lnTo>
                    <a:lnTo>
                      <a:pt x="1" y="2908"/>
                    </a:lnTo>
                    <a:lnTo>
                      <a:pt x="1880" y="3635"/>
                    </a:lnTo>
                    <a:lnTo>
                      <a:pt x="1655" y="6116"/>
                    </a:lnTo>
                    <a:lnTo>
                      <a:pt x="3359" y="4061"/>
                    </a:lnTo>
                    <a:lnTo>
                      <a:pt x="5790" y="4988"/>
                    </a:lnTo>
                    <a:lnTo>
                      <a:pt x="4437" y="2883"/>
                    </a:lnTo>
                    <a:lnTo>
                      <a:pt x="5514" y="1078"/>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14"/>
              <p:cNvSpPr/>
              <p:nvPr/>
            </p:nvSpPr>
            <p:spPr>
              <a:xfrm>
                <a:off x="6579779" y="1457325"/>
                <a:ext cx="411316" cy="408459"/>
              </a:xfrm>
              <a:custGeom>
                <a:rect b="b" l="l" r="r" t="t"/>
                <a:pathLst>
                  <a:path extrusionOk="0" h="14437" w="14538">
                    <a:moveTo>
                      <a:pt x="14537" y="4763"/>
                    </a:moveTo>
                    <a:lnTo>
                      <a:pt x="8773" y="4838"/>
                    </a:lnTo>
                    <a:lnTo>
                      <a:pt x="7018" y="1"/>
                    </a:lnTo>
                    <a:lnTo>
                      <a:pt x="5239" y="5038"/>
                    </a:lnTo>
                    <a:lnTo>
                      <a:pt x="1" y="5640"/>
                    </a:lnTo>
                    <a:lnTo>
                      <a:pt x="4086" y="8622"/>
                    </a:lnTo>
                    <a:lnTo>
                      <a:pt x="1956" y="14437"/>
                    </a:lnTo>
                    <a:lnTo>
                      <a:pt x="7369" y="10602"/>
                    </a:lnTo>
                    <a:lnTo>
                      <a:pt x="12657" y="14387"/>
                    </a:lnTo>
                    <a:lnTo>
                      <a:pt x="10753" y="8422"/>
                    </a:lnTo>
                    <a:lnTo>
                      <a:pt x="14537" y="4763"/>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14"/>
              <p:cNvSpPr/>
              <p:nvPr/>
            </p:nvSpPr>
            <p:spPr>
              <a:xfrm>
                <a:off x="6322362" y="2755252"/>
                <a:ext cx="118461" cy="118432"/>
              </a:xfrm>
              <a:custGeom>
                <a:rect b="b" l="l" r="r" t="t"/>
                <a:pathLst>
                  <a:path extrusionOk="0" h="4186" w="4187">
                    <a:moveTo>
                      <a:pt x="2106" y="0"/>
                    </a:moveTo>
                    <a:cubicBezTo>
                      <a:pt x="1555" y="0"/>
                      <a:pt x="1003" y="226"/>
                      <a:pt x="627" y="602"/>
                    </a:cubicBezTo>
                    <a:cubicBezTo>
                      <a:pt x="226" y="1003"/>
                      <a:pt x="1" y="1529"/>
                      <a:pt x="1" y="2080"/>
                    </a:cubicBezTo>
                    <a:cubicBezTo>
                      <a:pt x="1" y="2632"/>
                      <a:pt x="226" y="3183"/>
                      <a:pt x="627" y="3559"/>
                    </a:cubicBezTo>
                    <a:cubicBezTo>
                      <a:pt x="1003" y="3960"/>
                      <a:pt x="1555" y="4186"/>
                      <a:pt x="2106" y="4186"/>
                    </a:cubicBezTo>
                    <a:cubicBezTo>
                      <a:pt x="2657" y="4186"/>
                      <a:pt x="3184" y="3960"/>
                      <a:pt x="3585" y="3559"/>
                    </a:cubicBezTo>
                    <a:cubicBezTo>
                      <a:pt x="3961" y="3183"/>
                      <a:pt x="4186" y="2632"/>
                      <a:pt x="4186" y="2080"/>
                    </a:cubicBezTo>
                    <a:cubicBezTo>
                      <a:pt x="4186" y="1529"/>
                      <a:pt x="3961" y="1003"/>
                      <a:pt x="3585" y="602"/>
                    </a:cubicBezTo>
                    <a:cubicBezTo>
                      <a:pt x="3184" y="226"/>
                      <a:pt x="2657" y="0"/>
                      <a:pt x="210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14"/>
              <p:cNvSpPr/>
              <p:nvPr/>
            </p:nvSpPr>
            <p:spPr>
              <a:xfrm rot="816314">
                <a:off x="6108688" y="3618363"/>
                <a:ext cx="205905" cy="168899"/>
              </a:xfrm>
              <a:custGeom>
                <a:rect b="b" l="l" r="r" t="t"/>
                <a:pathLst>
                  <a:path extrusionOk="0" h="5970" w="7278">
                    <a:moveTo>
                      <a:pt x="4356" y="0"/>
                    </a:moveTo>
                    <a:cubicBezTo>
                      <a:pt x="4181" y="0"/>
                      <a:pt x="3991" y="18"/>
                      <a:pt x="3785" y="55"/>
                    </a:cubicBezTo>
                    <a:cubicBezTo>
                      <a:pt x="0" y="280"/>
                      <a:pt x="2883" y="5644"/>
                      <a:pt x="4587" y="5969"/>
                    </a:cubicBezTo>
                    <a:cubicBezTo>
                      <a:pt x="5888" y="4882"/>
                      <a:pt x="7277" y="0"/>
                      <a:pt x="4356"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29" name="Google Shape;1329;p14"/>
            <p:cNvSpPr/>
            <p:nvPr/>
          </p:nvSpPr>
          <p:spPr>
            <a:xfrm rot="816314">
              <a:off x="6197764" y="3589935"/>
              <a:ext cx="84393" cy="41871"/>
            </a:xfrm>
            <a:custGeom>
              <a:rect b="b" l="l" r="r" t="t"/>
              <a:pathLst>
                <a:path extrusionOk="0" h="1480" w="2983">
                  <a:moveTo>
                    <a:pt x="2958" y="1"/>
                  </a:moveTo>
                  <a:cubicBezTo>
                    <a:pt x="2582" y="1"/>
                    <a:pt x="2030" y="51"/>
                    <a:pt x="1454" y="101"/>
                  </a:cubicBezTo>
                  <a:cubicBezTo>
                    <a:pt x="903" y="151"/>
                    <a:pt x="326" y="201"/>
                    <a:pt x="0" y="226"/>
                  </a:cubicBezTo>
                  <a:lnTo>
                    <a:pt x="50" y="1479"/>
                  </a:lnTo>
                  <a:cubicBezTo>
                    <a:pt x="451" y="1454"/>
                    <a:pt x="1003" y="1404"/>
                    <a:pt x="1579" y="1354"/>
                  </a:cubicBezTo>
                  <a:cubicBezTo>
                    <a:pt x="2131" y="1304"/>
                    <a:pt x="2682" y="1254"/>
                    <a:pt x="2983" y="1254"/>
                  </a:cubicBezTo>
                  <a:lnTo>
                    <a:pt x="295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14"/>
            <p:cNvSpPr/>
            <p:nvPr/>
          </p:nvSpPr>
          <p:spPr>
            <a:xfrm>
              <a:off x="6061450" y="3811427"/>
              <a:ext cx="118461" cy="118432"/>
            </a:xfrm>
            <a:custGeom>
              <a:rect b="b" l="l" r="r" t="t"/>
              <a:pathLst>
                <a:path extrusionOk="0" h="4186" w="4187">
                  <a:moveTo>
                    <a:pt x="2106" y="0"/>
                  </a:moveTo>
                  <a:cubicBezTo>
                    <a:pt x="1555" y="0"/>
                    <a:pt x="1003" y="226"/>
                    <a:pt x="627" y="602"/>
                  </a:cubicBezTo>
                  <a:cubicBezTo>
                    <a:pt x="226" y="1003"/>
                    <a:pt x="1" y="1529"/>
                    <a:pt x="1" y="2080"/>
                  </a:cubicBezTo>
                  <a:cubicBezTo>
                    <a:pt x="1" y="2632"/>
                    <a:pt x="226" y="3183"/>
                    <a:pt x="627" y="3559"/>
                  </a:cubicBezTo>
                  <a:cubicBezTo>
                    <a:pt x="1003" y="3960"/>
                    <a:pt x="1555" y="4186"/>
                    <a:pt x="2106" y="4186"/>
                  </a:cubicBezTo>
                  <a:cubicBezTo>
                    <a:pt x="2657" y="4186"/>
                    <a:pt x="3184" y="3960"/>
                    <a:pt x="3585" y="3559"/>
                  </a:cubicBezTo>
                  <a:cubicBezTo>
                    <a:pt x="3961" y="3183"/>
                    <a:pt x="4186" y="2632"/>
                    <a:pt x="4186" y="2080"/>
                  </a:cubicBezTo>
                  <a:cubicBezTo>
                    <a:pt x="4186" y="1529"/>
                    <a:pt x="3961" y="1003"/>
                    <a:pt x="3585" y="602"/>
                  </a:cubicBezTo>
                  <a:cubicBezTo>
                    <a:pt x="3184" y="226"/>
                    <a:pt x="2657" y="0"/>
                    <a:pt x="210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1" name="Google Shape;1331;p14"/>
          <p:cNvGrpSpPr/>
          <p:nvPr/>
        </p:nvGrpSpPr>
        <p:grpSpPr>
          <a:xfrm flipH="1">
            <a:off x="210363" y="4127031"/>
            <a:ext cx="580498" cy="698064"/>
            <a:chOff x="4584351" y="4479058"/>
            <a:chExt cx="363038" cy="436563"/>
          </a:xfrm>
        </p:grpSpPr>
        <p:sp>
          <p:nvSpPr>
            <p:cNvPr id="1332" name="Google Shape;1332;p14"/>
            <p:cNvSpPr/>
            <p:nvPr/>
          </p:nvSpPr>
          <p:spPr>
            <a:xfrm>
              <a:off x="4614143" y="4588704"/>
              <a:ext cx="313783" cy="294832"/>
            </a:xfrm>
            <a:custGeom>
              <a:rect b="b" l="l" r="r" t="t"/>
              <a:pathLst>
                <a:path extrusionOk="0" h="21454" w="22833">
                  <a:moveTo>
                    <a:pt x="13301" y="0"/>
                  </a:moveTo>
                  <a:cubicBezTo>
                    <a:pt x="8664" y="0"/>
                    <a:pt x="3358" y="293"/>
                    <a:pt x="502" y="579"/>
                  </a:cubicBezTo>
                  <a:cubicBezTo>
                    <a:pt x="903" y="7346"/>
                    <a:pt x="1" y="19000"/>
                    <a:pt x="1379" y="20504"/>
                  </a:cubicBezTo>
                  <a:cubicBezTo>
                    <a:pt x="1752" y="20921"/>
                    <a:pt x="8287" y="21453"/>
                    <a:pt x="13874" y="21453"/>
                  </a:cubicBezTo>
                  <a:cubicBezTo>
                    <a:pt x="17687" y="21453"/>
                    <a:pt x="21059" y="21205"/>
                    <a:pt x="21730" y="20504"/>
                  </a:cubicBezTo>
                  <a:cubicBezTo>
                    <a:pt x="22332" y="19902"/>
                    <a:pt x="22833" y="1406"/>
                    <a:pt x="21730" y="805"/>
                  </a:cubicBezTo>
                  <a:cubicBezTo>
                    <a:pt x="20641" y="208"/>
                    <a:pt x="17209" y="0"/>
                    <a:pt x="13301" y="0"/>
                  </a:cubicBezTo>
                  <a:close/>
                </a:path>
              </a:pathLst>
            </a:custGeom>
            <a:solidFill>
              <a:srgbClr val="338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14"/>
            <p:cNvSpPr/>
            <p:nvPr/>
          </p:nvSpPr>
          <p:spPr>
            <a:xfrm>
              <a:off x="4594685" y="4572172"/>
              <a:ext cx="143376" cy="137865"/>
            </a:xfrm>
            <a:custGeom>
              <a:rect b="b" l="l" r="r" t="t"/>
              <a:pathLst>
                <a:path extrusionOk="0" h="10032" w="10433">
                  <a:moveTo>
                    <a:pt x="9679" y="1"/>
                  </a:moveTo>
                  <a:cubicBezTo>
                    <a:pt x="9563" y="1"/>
                    <a:pt x="9444" y="46"/>
                    <a:pt x="9337" y="153"/>
                  </a:cubicBezTo>
                  <a:cubicBezTo>
                    <a:pt x="6354" y="3160"/>
                    <a:pt x="3672" y="6494"/>
                    <a:pt x="414" y="9175"/>
                  </a:cubicBezTo>
                  <a:cubicBezTo>
                    <a:pt x="0" y="9511"/>
                    <a:pt x="377" y="10032"/>
                    <a:pt x="801" y="10032"/>
                  </a:cubicBezTo>
                  <a:cubicBezTo>
                    <a:pt x="916" y="10032"/>
                    <a:pt x="1034" y="9993"/>
                    <a:pt x="1141" y="9902"/>
                  </a:cubicBezTo>
                  <a:cubicBezTo>
                    <a:pt x="4424" y="7221"/>
                    <a:pt x="7106" y="3887"/>
                    <a:pt x="10063" y="905"/>
                  </a:cubicBezTo>
                  <a:cubicBezTo>
                    <a:pt x="10433" y="536"/>
                    <a:pt x="10079" y="1"/>
                    <a:pt x="967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14"/>
            <p:cNvSpPr/>
            <p:nvPr/>
          </p:nvSpPr>
          <p:spPr>
            <a:xfrm>
              <a:off x="4584351" y="4584952"/>
              <a:ext cx="212596" cy="240810"/>
            </a:xfrm>
            <a:custGeom>
              <a:rect b="b" l="l" r="r" t="t"/>
              <a:pathLst>
                <a:path extrusionOk="0" h="17523" w="15470">
                  <a:moveTo>
                    <a:pt x="14750" y="1"/>
                  </a:moveTo>
                  <a:cubicBezTo>
                    <a:pt x="14591" y="1"/>
                    <a:pt x="14432" y="74"/>
                    <a:pt x="14324" y="250"/>
                  </a:cubicBezTo>
                  <a:cubicBezTo>
                    <a:pt x="10866" y="6391"/>
                    <a:pt x="5778" y="12105"/>
                    <a:pt x="414" y="16667"/>
                  </a:cubicBezTo>
                  <a:cubicBezTo>
                    <a:pt x="0" y="17002"/>
                    <a:pt x="377" y="17523"/>
                    <a:pt x="801" y="17523"/>
                  </a:cubicBezTo>
                  <a:cubicBezTo>
                    <a:pt x="916" y="17523"/>
                    <a:pt x="1034" y="17484"/>
                    <a:pt x="1141" y="17393"/>
                  </a:cubicBezTo>
                  <a:cubicBezTo>
                    <a:pt x="6580" y="12807"/>
                    <a:pt x="11743" y="6992"/>
                    <a:pt x="15226" y="777"/>
                  </a:cubicBezTo>
                  <a:cubicBezTo>
                    <a:pt x="15470" y="377"/>
                    <a:pt x="15110" y="1"/>
                    <a:pt x="1475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14"/>
            <p:cNvSpPr/>
            <p:nvPr/>
          </p:nvSpPr>
          <p:spPr>
            <a:xfrm>
              <a:off x="4635828" y="4581283"/>
              <a:ext cx="282051" cy="313865"/>
            </a:xfrm>
            <a:custGeom>
              <a:rect b="b" l="l" r="r" t="t"/>
              <a:pathLst>
                <a:path extrusionOk="0" h="22839" w="20524">
                  <a:moveTo>
                    <a:pt x="19781" y="1"/>
                  </a:moveTo>
                  <a:cubicBezTo>
                    <a:pt x="19661" y="1"/>
                    <a:pt x="19536" y="50"/>
                    <a:pt x="19425" y="167"/>
                  </a:cubicBezTo>
                  <a:cubicBezTo>
                    <a:pt x="12759" y="7134"/>
                    <a:pt x="6643" y="14628"/>
                    <a:pt x="328" y="21921"/>
                  </a:cubicBezTo>
                  <a:cubicBezTo>
                    <a:pt x="0" y="22306"/>
                    <a:pt x="353" y="22838"/>
                    <a:pt x="738" y="22838"/>
                  </a:cubicBezTo>
                  <a:cubicBezTo>
                    <a:pt x="855" y="22838"/>
                    <a:pt x="975" y="22789"/>
                    <a:pt x="1079" y="22673"/>
                  </a:cubicBezTo>
                  <a:cubicBezTo>
                    <a:pt x="7370" y="15355"/>
                    <a:pt x="13485" y="7886"/>
                    <a:pt x="20177" y="893"/>
                  </a:cubicBezTo>
                  <a:cubicBezTo>
                    <a:pt x="20523" y="528"/>
                    <a:pt x="20176" y="1"/>
                    <a:pt x="1978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14"/>
            <p:cNvSpPr/>
            <p:nvPr/>
          </p:nvSpPr>
          <p:spPr>
            <a:xfrm>
              <a:off x="4707574" y="4649786"/>
              <a:ext cx="239628" cy="265835"/>
            </a:xfrm>
            <a:custGeom>
              <a:rect b="b" l="l" r="r" t="t"/>
              <a:pathLst>
                <a:path extrusionOk="0" h="19344" w="17437">
                  <a:moveTo>
                    <a:pt x="16719" y="1"/>
                  </a:moveTo>
                  <a:cubicBezTo>
                    <a:pt x="16603" y="1"/>
                    <a:pt x="16486" y="50"/>
                    <a:pt x="16385" y="169"/>
                  </a:cubicBezTo>
                  <a:cubicBezTo>
                    <a:pt x="11197" y="6410"/>
                    <a:pt x="6084" y="12700"/>
                    <a:pt x="370" y="18440"/>
                  </a:cubicBezTo>
                  <a:cubicBezTo>
                    <a:pt x="1" y="18809"/>
                    <a:pt x="354" y="19344"/>
                    <a:pt x="754" y="19344"/>
                  </a:cubicBezTo>
                  <a:cubicBezTo>
                    <a:pt x="870" y="19344"/>
                    <a:pt x="989" y="19299"/>
                    <a:pt x="1097" y="19192"/>
                  </a:cubicBezTo>
                  <a:cubicBezTo>
                    <a:pt x="6811" y="13427"/>
                    <a:pt x="11924" y="7137"/>
                    <a:pt x="17112" y="921"/>
                  </a:cubicBezTo>
                  <a:cubicBezTo>
                    <a:pt x="17437" y="519"/>
                    <a:pt x="17090" y="1"/>
                    <a:pt x="1671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14"/>
            <p:cNvSpPr/>
            <p:nvPr/>
          </p:nvSpPr>
          <p:spPr>
            <a:xfrm>
              <a:off x="4800798" y="4750142"/>
              <a:ext cx="146591" cy="162216"/>
            </a:xfrm>
            <a:custGeom>
              <a:rect b="b" l="l" r="r" t="t"/>
              <a:pathLst>
                <a:path extrusionOk="0" h="11804" w="10667">
                  <a:moveTo>
                    <a:pt x="9932" y="1"/>
                  </a:moveTo>
                  <a:cubicBezTo>
                    <a:pt x="9773" y="1"/>
                    <a:pt x="9613" y="69"/>
                    <a:pt x="9501" y="235"/>
                  </a:cubicBezTo>
                  <a:cubicBezTo>
                    <a:pt x="6919" y="4169"/>
                    <a:pt x="3385" y="7327"/>
                    <a:pt x="328" y="10886"/>
                  </a:cubicBezTo>
                  <a:cubicBezTo>
                    <a:pt x="1" y="11271"/>
                    <a:pt x="353" y="11803"/>
                    <a:pt x="738" y="11803"/>
                  </a:cubicBezTo>
                  <a:cubicBezTo>
                    <a:pt x="855" y="11803"/>
                    <a:pt x="975" y="11755"/>
                    <a:pt x="1079" y="11638"/>
                  </a:cubicBezTo>
                  <a:cubicBezTo>
                    <a:pt x="4162" y="8004"/>
                    <a:pt x="7771" y="4771"/>
                    <a:pt x="10403" y="761"/>
                  </a:cubicBezTo>
                  <a:cubicBezTo>
                    <a:pt x="10666" y="375"/>
                    <a:pt x="10303" y="1"/>
                    <a:pt x="993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14"/>
            <p:cNvSpPr/>
            <p:nvPr/>
          </p:nvSpPr>
          <p:spPr>
            <a:xfrm>
              <a:off x="4769480" y="4587013"/>
              <a:ext cx="37888" cy="304822"/>
            </a:xfrm>
            <a:custGeom>
              <a:rect b="b" l="l" r="r" t="t"/>
              <a:pathLst>
                <a:path extrusionOk="0" h="22181" w="2757">
                  <a:moveTo>
                    <a:pt x="0" y="0"/>
                  </a:moveTo>
                  <a:cubicBezTo>
                    <a:pt x="0" y="7820"/>
                    <a:pt x="251" y="14963"/>
                    <a:pt x="251" y="22181"/>
                  </a:cubicBezTo>
                  <a:lnTo>
                    <a:pt x="2757" y="22181"/>
                  </a:lnTo>
                  <a:cubicBezTo>
                    <a:pt x="2757" y="14913"/>
                    <a:pt x="2506" y="7770"/>
                    <a:pt x="250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14"/>
            <p:cNvSpPr/>
            <p:nvPr/>
          </p:nvSpPr>
          <p:spPr>
            <a:xfrm>
              <a:off x="4614830" y="4714441"/>
              <a:ext cx="315170" cy="35483"/>
            </a:xfrm>
            <a:custGeom>
              <a:rect b="b" l="l" r="r" t="t"/>
              <a:pathLst>
                <a:path extrusionOk="0" h="2582" w="22934">
                  <a:moveTo>
                    <a:pt x="1" y="0"/>
                  </a:moveTo>
                  <a:lnTo>
                    <a:pt x="1" y="2507"/>
                  </a:lnTo>
                  <a:cubicBezTo>
                    <a:pt x="8497" y="2507"/>
                    <a:pt x="15414" y="2582"/>
                    <a:pt x="22933" y="2582"/>
                  </a:cubicBezTo>
                  <a:lnTo>
                    <a:pt x="22933" y="76"/>
                  </a:lnTo>
                  <a:cubicBezTo>
                    <a:pt x="15440" y="76"/>
                    <a:pt x="8522" y="0"/>
                    <a:pt x="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14"/>
            <p:cNvSpPr/>
            <p:nvPr/>
          </p:nvSpPr>
          <p:spPr>
            <a:xfrm>
              <a:off x="4680269" y="4479058"/>
              <a:ext cx="210810" cy="126678"/>
            </a:xfrm>
            <a:custGeom>
              <a:rect b="b" l="l" r="r" t="t"/>
              <a:pathLst>
                <a:path extrusionOk="0" h="9218" w="15340">
                  <a:moveTo>
                    <a:pt x="3391" y="2222"/>
                  </a:moveTo>
                  <a:cubicBezTo>
                    <a:pt x="3511" y="2222"/>
                    <a:pt x="3619" y="2249"/>
                    <a:pt x="3735" y="2292"/>
                  </a:cubicBezTo>
                  <a:cubicBezTo>
                    <a:pt x="3936" y="2367"/>
                    <a:pt x="4161" y="2543"/>
                    <a:pt x="4412" y="2768"/>
                  </a:cubicBezTo>
                  <a:cubicBezTo>
                    <a:pt x="4637" y="2994"/>
                    <a:pt x="4863" y="3295"/>
                    <a:pt x="5063" y="3621"/>
                  </a:cubicBezTo>
                  <a:cubicBezTo>
                    <a:pt x="5490" y="4247"/>
                    <a:pt x="5815" y="4999"/>
                    <a:pt x="6066" y="5726"/>
                  </a:cubicBezTo>
                  <a:cubicBezTo>
                    <a:pt x="6216" y="6127"/>
                    <a:pt x="6317" y="6503"/>
                    <a:pt x="6392" y="6879"/>
                  </a:cubicBezTo>
                  <a:cubicBezTo>
                    <a:pt x="6467" y="7230"/>
                    <a:pt x="6517" y="7631"/>
                    <a:pt x="6492" y="7806"/>
                  </a:cubicBezTo>
                  <a:lnTo>
                    <a:pt x="6497" y="7806"/>
                  </a:lnTo>
                  <a:lnTo>
                    <a:pt x="6497" y="7806"/>
                  </a:lnTo>
                  <a:cubicBezTo>
                    <a:pt x="6495" y="7839"/>
                    <a:pt x="6494" y="7873"/>
                    <a:pt x="6492" y="7906"/>
                  </a:cubicBezTo>
                  <a:lnTo>
                    <a:pt x="6467" y="7931"/>
                  </a:lnTo>
                  <a:cubicBezTo>
                    <a:pt x="6466" y="7960"/>
                    <a:pt x="6466" y="7988"/>
                    <a:pt x="6467" y="8017"/>
                  </a:cubicBezTo>
                  <a:lnTo>
                    <a:pt x="6467" y="8017"/>
                  </a:lnTo>
                  <a:cubicBezTo>
                    <a:pt x="6131" y="7840"/>
                    <a:pt x="5810" y="7648"/>
                    <a:pt x="5490" y="7455"/>
                  </a:cubicBezTo>
                  <a:cubicBezTo>
                    <a:pt x="4738" y="6979"/>
                    <a:pt x="4036" y="6478"/>
                    <a:pt x="3434" y="5901"/>
                  </a:cubicBezTo>
                  <a:cubicBezTo>
                    <a:pt x="3109" y="5601"/>
                    <a:pt x="2833" y="5300"/>
                    <a:pt x="2582" y="4999"/>
                  </a:cubicBezTo>
                  <a:cubicBezTo>
                    <a:pt x="2332" y="4698"/>
                    <a:pt x="2131" y="4372"/>
                    <a:pt x="2006" y="4047"/>
                  </a:cubicBezTo>
                  <a:cubicBezTo>
                    <a:pt x="1881" y="3746"/>
                    <a:pt x="1881" y="3470"/>
                    <a:pt x="1931" y="3270"/>
                  </a:cubicBezTo>
                  <a:cubicBezTo>
                    <a:pt x="2006" y="3094"/>
                    <a:pt x="2131" y="2894"/>
                    <a:pt x="2357" y="2693"/>
                  </a:cubicBezTo>
                  <a:cubicBezTo>
                    <a:pt x="2457" y="2593"/>
                    <a:pt x="2607" y="2493"/>
                    <a:pt x="2758" y="2418"/>
                  </a:cubicBezTo>
                  <a:cubicBezTo>
                    <a:pt x="2808" y="2393"/>
                    <a:pt x="2833" y="2367"/>
                    <a:pt x="2858" y="2367"/>
                  </a:cubicBezTo>
                  <a:lnTo>
                    <a:pt x="2933" y="2317"/>
                  </a:lnTo>
                  <a:cubicBezTo>
                    <a:pt x="3008" y="2292"/>
                    <a:pt x="3058" y="2267"/>
                    <a:pt x="3109" y="2267"/>
                  </a:cubicBezTo>
                  <a:cubicBezTo>
                    <a:pt x="3214" y="2236"/>
                    <a:pt x="3305" y="2222"/>
                    <a:pt x="3391" y="2222"/>
                  </a:cubicBezTo>
                  <a:close/>
                  <a:moveTo>
                    <a:pt x="12069" y="2172"/>
                  </a:moveTo>
                  <a:cubicBezTo>
                    <a:pt x="12152" y="2172"/>
                    <a:pt x="12237" y="2186"/>
                    <a:pt x="12332" y="2217"/>
                  </a:cubicBezTo>
                  <a:cubicBezTo>
                    <a:pt x="12582" y="2267"/>
                    <a:pt x="12858" y="2468"/>
                    <a:pt x="13109" y="2693"/>
                  </a:cubicBezTo>
                  <a:cubicBezTo>
                    <a:pt x="13184" y="2768"/>
                    <a:pt x="13234" y="2819"/>
                    <a:pt x="13309" y="2894"/>
                  </a:cubicBezTo>
                  <a:lnTo>
                    <a:pt x="13359" y="2944"/>
                  </a:lnTo>
                  <a:lnTo>
                    <a:pt x="13384" y="2969"/>
                  </a:lnTo>
                  <a:lnTo>
                    <a:pt x="13485" y="3094"/>
                  </a:lnTo>
                  <a:cubicBezTo>
                    <a:pt x="13535" y="3169"/>
                    <a:pt x="13535" y="3144"/>
                    <a:pt x="13560" y="3220"/>
                  </a:cubicBezTo>
                  <a:cubicBezTo>
                    <a:pt x="13585" y="3270"/>
                    <a:pt x="13610" y="3345"/>
                    <a:pt x="13635" y="3395"/>
                  </a:cubicBezTo>
                  <a:cubicBezTo>
                    <a:pt x="13710" y="3621"/>
                    <a:pt x="13710" y="3946"/>
                    <a:pt x="13610" y="4272"/>
                  </a:cubicBezTo>
                  <a:cubicBezTo>
                    <a:pt x="13535" y="4598"/>
                    <a:pt x="13359" y="4924"/>
                    <a:pt x="13134" y="5250"/>
                  </a:cubicBezTo>
                  <a:cubicBezTo>
                    <a:pt x="12908" y="5575"/>
                    <a:pt x="12658" y="5901"/>
                    <a:pt x="12357" y="6177"/>
                  </a:cubicBezTo>
                  <a:cubicBezTo>
                    <a:pt x="12056" y="6453"/>
                    <a:pt x="11730" y="6728"/>
                    <a:pt x="11379" y="6979"/>
                  </a:cubicBezTo>
                  <a:cubicBezTo>
                    <a:pt x="11028" y="7205"/>
                    <a:pt x="10678" y="7455"/>
                    <a:pt x="10302" y="7656"/>
                  </a:cubicBezTo>
                  <a:cubicBezTo>
                    <a:pt x="9851" y="7888"/>
                    <a:pt x="9392" y="8104"/>
                    <a:pt x="8919" y="8293"/>
                  </a:cubicBezTo>
                  <a:lnTo>
                    <a:pt x="8919" y="8293"/>
                  </a:lnTo>
                  <a:cubicBezTo>
                    <a:pt x="8934" y="8233"/>
                    <a:pt x="8943" y="8171"/>
                    <a:pt x="8948" y="8107"/>
                  </a:cubicBezTo>
                  <a:cubicBezTo>
                    <a:pt x="8953" y="8064"/>
                    <a:pt x="8956" y="8022"/>
                    <a:pt x="8960" y="7981"/>
                  </a:cubicBezTo>
                  <a:lnTo>
                    <a:pt x="8960" y="7981"/>
                  </a:lnTo>
                  <a:lnTo>
                    <a:pt x="8973" y="7982"/>
                  </a:lnTo>
                  <a:cubicBezTo>
                    <a:pt x="8973" y="7681"/>
                    <a:pt x="9048" y="7305"/>
                    <a:pt x="9124" y="6929"/>
                  </a:cubicBezTo>
                  <a:cubicBezTo>
                    <a:pt x="9199" y="6553"/>
                    <a:pt x="9299" y="6152"/>
                    <a:pt x="9424" y="5776"/>
                  </a:cubicBezTo>
                  <a:cubicBezTo>
                    <a:pt x="9700" y="5024"/>
                    <a:pt x="10026" y="4272"/>
                    <a:pt x="10427" y="3621"/>
                  </a:cubicBezTo>
                  <a:cubicBezTo>
                    <a:pt x="10627" y="3295"/>
                    <a:pt x="10828" y="2994"/>
                    <a:pt x="11053" y="2768"/>
                  </a:cubicBezTo>
                  <a:cubicBezTo>
                    <a:pt x="11279" y="2518"/>
                    <a:pt x="11530" y="2342"/>
                    <a:pt x="11730" y="2242"/>
                  </a:cubicBezTo>
                  <a:cubicBezTo>
                    <a:pt x="11847" y="2198"/>
                    <a:pt x="11955" y="2172"/>
                    <a:pt x="12069" y="2172"/>
                  </a:cubicBezTo>
                  <a:close/>
                  <a:moveTo>
                    <a:pt x="3555" y="1"/>
                  </a:moveTo>
                  <a:cubicBezTo>
                    <a:pt x="3144" y="1"/>
                    <a:pt x="2733" y="76"/>
                    <a:pt x="2382" y="237"/>
                  </a:cubicBezTo>
                  <a:cubicBezTo>
                    <a:pt x="2231" y="287"/>
                    <a:pt x="2081" y="362"/>
                    <a:pt x="1956" y="438"/>
                  </a:cubicBezTo>
                  <a:cubicBezTo>
                    <a:pt x="1881" y="463"/>
                    <a:pt x="1805" y="513"/>
                    <a:pt x="1730" y="563"/>
                  </a:cubicBezTo>
                  <a:cubicBezTo>
                    <a:pt x="1655" y="613"/>
                    <a:pt x="1580" y="663"/>
                    <a:pt x="1555" y="688"/>
                  </a:cubicBezTo>
                  <a:cubicBezTo>
                    <a:pt x="1329" y="864"/>
                    <a:pt x="1129" y="1039"/>
                    <a:pt x="928" y="1265"/>
                  </a:cubicBezTo>
                  <a:cubicBezTo>
                    <a:pt x="527" y="1691"/>
                    <a:pt x="151" y="2292"/>
                    <a:pt x="76" y="2994"/>
                  </a:cubicBezTo>
                  <a:cubicBezTo>
                    <a:pt x="1" y="3696"/>
                    <a:pt x="201" y="4322"/>
                    <a:pt x="477" y="4824"/>
                  </a:cubicBezTo>
                  <a:cubicBezTo>
                    <a:pt x="753" y="5300"/>
                    <a:pt x="1104" y="5701"/>
                    <a:pt x="1480" y="6027"/>
                  </a:cubicBezTo>
                  <a:cubicBezTo>
                    <a:pt x="1855" y="6377"/>
                    <a:pt x="2256" y="6653"/>
                    <a:pt x="2657" y="6929"/>
                  </a:cubicBezTo>
                  <a:cubicBezTo>
                    <a:pt x="3058" y="7180"/>
                    <a:pt x="3459" y="7380"/>
                    <a:pt x="3886" y="7581"/>
                  </a:cubicBezTo>
                  <a:cubicBezTo>
                    <a:pt x="4312" y="7781"/>
                    <a:pt x="4738" y="7982"/>
                    <a:pt x="5189" y="8107"/>
                  </a:cubicBezTo>
                  <a:cubicBezTo>
                    <a:pt x="5648" y="8264"/>
                    <a:pt x="6114" y="8401"/>
                    <a:pt x="6583" y="8499"/>
                  </a:cubicBezTo>
                  <a:lnTo>
                    <a:pt x="6583" y="8499"/>
                  </a:lnTo>
                  <a:cubicBezTo>
                    <a:pt x="6765" y="8888"/>
                    <a:pt x="7144" y="9175"/>
                    <a:pt x="7595" y="9210"/>
                  </a:cubicBezTo>
                  <a:cubicBezTo>
                    <a:pt x="7640" y="9215"/>
                    <a:pt x="7685" y="9217"/>
                    <a:pt x="7730" y="9217"/>
                  </a:cubicBezTo>
                  <a:cubicBezTo>
                    <a:pt x="8182" y="9217"/>
                    <a:pt x="8595" y="8965"/>
                    <a:pt x="8805" y="8585"/>
                  </a:cubicBezTo>
                  <a:lnTo>
                    <a:pt x="8805" y="8585"/>
                  </a:lnTo>
                  <a:cubicBezTo>
                    <a:pt x="9381" y="8512"/>
                    <a:pt x="9959" y="8386"/>
                    <a:pt x="10527" y="8207"/>
                  </a:cubicBezTo>
                  <a:cubicBezTo>
                    <a:pt x="11404" y="7931"/>
                    <a:pt x="12257" y="7555"/>
                    <a:pt x="13033" y="7004"/>
                  </a:cubicBezTo>
                  <a:cubicBezTo>
                    <a:pt x="13409" y="6728"/>
                    <a:pt x="13785" y="6428"/>
                    <a:pt x="14136" y="6052"/>
                  </a:cubicBezTo>
                  <a:cubicBezTo>
                    <a:pt x="14462" y="5701"/>
                    <a:pt x="14763" y="5275"/>
                    <a:pt x="14988" y="4773"/>
                  </a:cubicBezTo>
                  <a:cubicBezTo>
                    <a:pt x="15214" y="4297"/>
                    <a:pt x="15339" y="3671"/>
                    <a:pt x="15239" y="3044"/>
                  </a:cubicBezTo>
                  <a:cubicBezTo>
                    <a:pt x="15189" y="2894"/>
                    <a:pt x="15164" y="2743"/>
                    <a:pt x="15114" y="2593"/>
                  </a:cubicBezTo>
                  <a:cubicBezTo>
                    <a:pt x="15064" y="2443"/>
                    <a:pt x="14963" y="2242"/>
                    <a:pt x="14888" y="2117"/>
                  </a:cubicBezTo>
                  <a:lnTo>
                    <a:pt x="14788" y="1992"/>
                  </a:lnTo>
                  <a:lnTo>
                    <a:pt x="14663" y="1791"/>
                  </a:lnTo>
                  <a:cubicBezTo>
                    <a:pt x="14587" y="1691"/>
                    <a:pt x="14512" y="1591"/>
                    <a:pt x="14437" y="1490"/>
                  </a:cubicBezTo>
                  <a:cubicBezTo>
                    <a:pt x="14086" y="1089"/>
                    <a:pt x="13660" y="688"/>
                    <a:pt x="13084" y="413"/>
                  </a:cubicBezTo>
                  <a:cubicBezTo>
                    <a:pt x="12739" y="248"/>
                    <a:pt x="12322" y="155"/>
                    <a:pt x="11904" y="155"/>
                  </a:cubicBezTo>
                  <a:cubicBezTo>
                    <a:pt x="11623" y="155"/>
                    <a:pt x="11340" y="197"/>
                    <a:pt x="11079" y="287"/>
                  </a:cubicBezTo>
                  <a:cubicBezTo>
                    <a:pt x="10452" y="463"/>
                    <a:pt x="9951" y="814"/>
                    <a:pt x="9550" y="1190"/>
                  </a:cubicBezTo>
                  <a:cubicBezTo>
                    <a:pt x="9149" y="1540"/>
                    <a:pt x="8798" y="1941"/>
                    <a:pt x="8522" y="2367"/>
                  </a:cubicBezTo>
                  <a:cubicBezTo>
                    <a:pt x="8264" y="2737"/>
                    <a:pt x="8032" y="3112"/>
                    <a:pt x="7824" y="3497"/>
                  </a:cubicBezTo>
                  <a:lnTo>
                    <a:pt x="7824" y="3497"/>
                  </a:lnTo>
                  <a:cubicBezTo>
                    <a:pt x="7607" y="3069"/>
                    <a:pt x="7358" y="2653"/>
                    <a:pt x="7069" y="2242"/>
                  </a:cubicBezTo>
                  <a:cubicBezTo>
                    <a:pt x="6768" y="1816"/>
                    <a:pt x="6417" y="1415"/>
                    <a:pt x="5991" y="1039"/>
                  </a:cubicBezTo>
                  <a:cubicBezTo>
                    <a:pt x="5565" y="663"/>
                    <a:pt x="5063" y="312"/>
                    <a:pt x="4412" y="112"/>
                  </a:cubicBezTo>
                  <a:cubicBezTo>
                    <a:pt x="4141" y="39"/>
                    <a:pt x="3848" y="1"/>
                    <a:pt x="355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14"/>
            <p:cNvSpPr/>
            <p:nvPr/>
          </p:nvSpPr>
          <p:spPr>
            <a:xfrm>
              <a:off x="4698188" y="4589762"/>
              <a:ext cx="89903" cy="97833"/>
            </a:xfrm>
            <a:custGeom>
              <a:rect b="b" l="l" r="r" t="t"/>
              <a:pathLst>
                <a:path extrusionOk="0" h="7119" w="6542">
                  <a:moveTo>
                    <a:pt x="5038" y="1"/>
                  </a:moveTo>
                  <a:cubicBezTo>
                    <a:pt x="4135" y="953"/>
                    <a:pt x="3358" y="2006"/>
                    <a:pt x="2531" y="2958"/>
                  </a:cubicBezTo>
                  <a:cubicBezTo>
                    <a:pt x="1729" y="3936"/>
                    <a:pt x="902" y="4788"/>
                    <a:pt x="0" y="5364"/>
                  </a:cubicBezTo>
                  <a:lnTo>
                    <a:pt x="1153" y="7119"/>
                  </a:lnTo>
                  <a:cubicBezTo>
                    <a:pt x="2331" y="6342"/>
                    <a:pt x="3283" y="5339"/>
                    <a:pt x="4135" y="4312"/>
                  </a:cubicBezTo>
                  <a:cubicBezTo>
                    <a:pt x="4988" y="3284"/>
                    <a:pt x="5765" y="2256"/>
                    <a:pt x="6541" y="1429"/>
                  </a:cubicBezTo>
                  <a:lnTo>
                    <a:pt x="503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14"/>
            <p:cNvSpPr/>
            <p:nvPr/>
          </p:nvSpPr>
          <p:spPr>
            <a:xfrm>
              <a:off x="4783937" y="4588731"/>
              <a:ext cx="85437" cy="97489"/>
            </a:xfrm>
            <a:custGeom>
              <a:rect b="b" l="l" r="r" t="t"/>
              <a:pathLst>
                <a:path extrusionOk="0" h="7094" w="6217">
                  <a:moveTo>
                    <a:pt x="1404" y="1"/>
                  </a:moveTo>
                  <a:lnTo>
                    <a:pt x="1" y="1579"/>
                  </a:lnTo>
                  <a:cubicBezTo>
                    <a:pt x="803" y="2256"/>
                    <a:pt x="1530" y="3183"/>
                    <a:pt x="2281" y="4161"/>
                  </a:cubicBezTo>
                  <a:cubicBezTo>
                    <a:pt x="3033" y="5138"/>
                    <a:pt x="3810" y="6166"/>
                    <a:pt x="4788" y="7093"/>
                  </a:cubicBezTo>
                  <a:lnTo>
                    <a:pt x="6216" y="5564"/>
                  </a:lnTo>
                  <a:cubicBezTo>
                    <a:pt x="5414" y="4813"/>
                    <a:pt x="4687" y="3860"/>
                    <a:pt x="3936" y="2883"/>
                  </a:cubicBezTo>
                  <a:cubicBezTo>
                    <a:pt x="3159" y="1905"/>
                    <a:pt x="2382" y="878"/>
                    <a:pt x="140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3" name="Google Shape;1343;p14"/>
          <p:cNvGrpSpPr/>
          <p:nvPr/>
        </p:nvGrpSpPr>
        <p:grpSpPr>
          <a:xfrm>
            <a:off x="1156194" y="4227304"/>
            <a:ext cx="580498" cy="698064"/>
            <a:chOff x="4584351" y="4479058"/>
            <a:chExt cx="363038" cy="436563"/>
          </a:xfrm>
        </p:grpSpPr>
        <p:sp>
          <p:nvSpPr>
            <p:cNvPr id="1344" name="Google Shape;1344;p14"/>
            <p:cNvSpPr/>
            <p:nvPr/>
          </p:nvSpPr>
          <p:spPr>
            <a:xfrm>
              <a:off x="4614143" y="4588704"/>
              <a:ext cx="313783" cy="294832"/>
            </a:xfrm>
            <a:custGeom>
              <a:rect b="b" l="l" r="r" t="t"/>
              <a:pathLst>
                <a:path extrusionOk="0" h="21454" w="22833">
                  <a:moveTo>
                    <a:pt x="13301" y="0"/>
                  </a:moveTo>
                  <a:cubicBezTo>
                    <a:pt x="8664" y="0"/>
                    <a:pt x="3358" y="293"/>
                    <a:pt x="502" y="579"/>
                  </a:cubicBezTo>
                  <a:cubicBezTo>
                    <a:pt x="903" y="7346"/>
                    <a:pt x="1" y="19000"/>
                    <a:pt x="1379" y="20504"/>
                  </a:cubicBezTo>
                  <a:cubicBezTo>
                    <a:pt x="1752" y="20921"/>
                    <a:pt x="8287" y="21453"/>
                    <a:pt x="13874" y="21453"/>
                  </a:cubicBezTo>
                  <a:cubicBezTo>
                    <a:pt x="17687" y="21453"/>
                    <a:pt x="21059" y="21205"/>
                    <a:pt x="21730" y="20504"/>
                  </a:cubicBezTo>
                  <a:cubicBezTo>
                    <a:pt x="22332" y="19902"/>
                    <a:pt x="22833" y="1406"/>
                    <a:pt x="21730" y="805"/>
                  </a:cubicBezTo>
                  <a:cubicBezTo>
                    <a:pt x="20641" y="208"/>
                    <a:pt x="17209" y="0"/>
                    <a:pt x="133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14"/>
            <p:cNvSpPr/>
            <p:nvPr/>
          </p:nvSpPr>
          <p:spPr>
            <a:xfrm>
              <a:off x="4594685" y="4572172"/>
              <a:ext cx="143376" cy="137865"/>
            </a:xfrm>
            <a:custGeom>
              <a:rect b="b" l="l" r="r" t="t"/>
              <a:pathLst>
                <a:path extrusionOk="0" h="10032" w="10433">
                  <a:moveTo>
                    <a:pt x="9679" y="1"/>
                  </a:moveTo>
                  <a:cubicBezTo>
                    <a:pt x="9563" y="1"/>
                    <a:pt x="9444" y="46"/>
                    <a:pt x="9337" y="153"/>
                  </a:cubicBezTo>
                  <a:cubicBezTo>
                    <a:pt x="6354" y="3160"/>
                    <a:pt x="3672" y="6494"/>
                    <a:pt x="414" y="9175"/>
                  </a:cubicBezTo>
                  <a:cubicBezTo>
                    <a:pt x="0" y="9511"/>
                    <a:pt x="377" y="10032"/>
                    <a:pt x="801" y="10032"/>
                  </a:cubicBezTo>
                  <a:cubicBezTo>
                    <a:pt x="916" y="10032"/>
                    <a:pt x="1034" y="9993"/>
                    <a:pt x="1141" y="9902"/>
                  </a:cubicBezTo>
                  <a:cubicBezTo>
                    <a:pt x="4424" y="7221"/>
                    <a:pt x="7106" y="3887"/>
                    <a:pt x="10063" y="905"/>
                  </a:cubicBezTo>
                  <a:cubicBezTo>
                    <a:pt x="10433" y="536"/>
                    <a:pt x="10079" y="1"/>
                    <a:pt x="967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14"/>
            <p:cNvSpPr/>
            <p:nvPr/>
          </p:nvSpPr>
          <p:spPr>
            <a:xfrm>
              <a:off x="4584351" y="4584952"/>
              <a:ext cx="212596" cy="240810"/>
            </a:xfrm>
            <a:custGeom>
              <a:rect b="b" l="l" r="r" t="t"/>
              <a:pathLst>
                <a:path extrusionOk="0" h="17523" w="15470">
                  <a:moveTo>
                    <a:pt x="14750" y="1"/>
                  </a:moveTo>
                  <a:cubicBezTo>
                    <a:pt x="14591" y="1"/>
                    <a:pt x="14432" y="74"/>
                    <a:pt x="14324" y="250"/>
                  </a:cubicBezTo>
                  <a:cubicBezTo>
                    <a:pt x="10866" y="6391"/>
                    <a:pt x="5778" y="12105"/>
                    <a:pt x="414" y="16667"/>
                  </a:cubicBezTo>
                  <a:cubicBezTo>
                    <a:pt x="0" y="17002"/>
                    <a:pt x="377" y="17523"/>
                    <a:pt x="801" y="17523"/>
                  </a:cubicBezTo>
                  <a:cubicBezTo>
                    <a:pt x="916" y="17523"/>
                    <a:pt x="1034" y="17484"/>
                    <a:pt x="1141" y="17393"/>
                  </a:cubicBezTo>
                  <a:cubicBezTo>
                    <a:pt x="6580" y="12807"/>
                    <a:pt x="11743" y="6992"/>
                    <a:pt x="15226" y="777"/>
                  </a:cubicBezTo>
                  <a:cubicBezTo>
                    <a:pt x="15470" y="377"/>
                    <a:pt x="15110" y="1"/>
                    <a:pt x="1475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14"/>
            <p:cNvSpPr/>
            <p:nvPr/>
          </p:nvSpPr>
          <p:spPr>
            <a:xfrm>
              <a:off x="4635828" y="4581283"/>
              <a:ext cx="282051" cy="313865"/>
            </a:xfrm>
            <a:custGeom>
              <a:rect b="b" l="l" r="r" t="t"/>
              <a:pathLst>
                <a:path extrusionOk="0" h="22839" w="20524">
                  <a:moveTo>
                    <a:pt x="19781" y="1"/>
                  </a:moveTo>
                  <a:cubicBezTo>
                    <a:pt x="19661" y="1"/>
                    <a:pt x="19536" y="50"/>
                    <a:pt x="19425" y="167"/>
                  </a:cubicBezTo>
                  <a:cubicBezTo>
                    <a:pt x="12759" y="7134"/>
                    <a:pt x="6643" y="14628"/>
                    <a:pt x="328" y="21921"/>
                  </a:cubicBezTo>
                  <a:cubicBezTo>
                    <a:pt x="0" y="22306"/>
                    <a:pt x="353" y="22838"/>
                    <a:pt x="738" y="22838"/>
                  </a:cubicBezTo>
                  <a:cubicBezTo>
                    <a:pt x="855" y="22838"/>
                    <a:pt x="975" y="22789"/>
                    <a:pt x="1079" y="22673"/>
                  </a:cubicBezTo>
                  <a:cubicBezTo>
                    <a:pt x="7370" y="15355"/>
                    <a:pt x="13485" y="7886"/>
                    <a:pt x="20177" y="893"/>
                  </a:cubicBezTo>
                  <a:cubicBezTo>
                    <a:pt x="20523" y="528"/>
                    <a:pt x="20176" y="1"/>
                    <a:pt x="1978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14"/>
            <p:cNvSpPr/>
            <p:nvPr/>
          </p:nvSpPr>
          <p:spPr>
            <a:xfrm>
              <a:off x="4707574" y="4649786"/>
              <a:ext cx="239628" cy="265835"/>
            </a:xfrm>
            <a:custGeom>
              <a:rect b="b" l="l" r="r" t="t"/>
              <a:pathLst>
                <a:path extrusionOk="0" h="19344" w="17437">
                  <a:moveTo>
                    <a:pt x="16719" y="1"/>
                  </a:moveTo>
                  <a:cubicBezTo>
                    <a:pt x="16603" y="1"/>
                    <a:pt x="16486" y="50"/>
                    <a:pt x="16385" y="169"/>
                  </a:cubicBezTo>
                  <a:cubicBezTo>
                    <a:pt x="11197" y="6410"/>
                    <a:pt x="6084" y="12700"/>
                    <a:pt x="370" y="18440"/>
                  </a:cubicBezTo>
                  <a:cubicBezTo>
                    <a:pt x="1" y="18809"/>
                    <a:pt x="354" y="19344"/>
                    <a:pt x="754" y="19344"/>
                  </a:cubicBezTo>
                  <a:cubicBezTo>
                    <a:pt x="870" y="19344"/>
                    <a:pt x="989" y="19299"/>
                    <a:pt x="1097" y="19192"/>
                  </a:cubicBezTo>
                  <a:cubicBezTo>
                    <a:pt x="6811" y="13427"/>
                    <a:pt x="11924" y="7137"/>
                    <a:pt x="17112" y="921"/>
                  </a:cubicBezTo>
                  <a:cubicBezTo>
                    <a:pt x="17437" y="519"/>
                    <a:pt x="17090" y="1"/>
                    <a:pt x="16719"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14"/>
            <p:cNvSpPr/>
            <p:nvPr/>
          </p:nvSpPr>
          <p:spPr>
            <a:xfrm>
              <a:off x="4800798" y="4750142"/>
              <a:ext cx="146591" cy="162216"/>
            </a:xfrm>
            <a:custGeom>
              <a:rect b="b" l="l" r="r" t="t"/>
              <a:pathLst>
                <a:path extrusionOk="0" h="11804" w="10667">
                  <a:moveTo>
                    <a:pt x="9932" y="1"/>
                  </a:moveTo>
                  <a:cubicBezTo>
                    <a:pt x="9773" y="1"/>
                    <a:pt x="9613" y="69"/>
                    <a:pt x="9501" y="235"/>
                  </a:cubicBezTo>
                  <a:cubicBezTo>
                    <a:pt x="6919" y="4169"/>
                    <a:pt x="3385" y="7327"/>
                    <a:pt x="328" y="10886"/>
                  </a:cubicBezTo>
                  <a:cubicBezTo>
                    <a:pt x="1" y="11271"/>
                    <a:pt x="353" y="11803"/>
                    <a:pt x="738" y="11803"/>
                  </a:cubicBezTo>
                  <a:cubicBezTo>
                    <a:pt x="855" y="11803"/>
                    <a:pt x="975" y="11755"/>
                    <a:pt x="1079" y="11638"/>
                  </a:cubicBezTo>
                  <a:cubicBezTo>
                    <a:pt x="4162" y="8004"/>
                    <a:pt x="7771" y="4771"/>
                    <a:pt x="10403" y="761"/>
                  </a:cubicBezTo>
                  <a:cubicBezTo>
                    <a:pt x="10666" y="375"/>
                    <a:pt x="10303" y="1"/>
                    <a:pt x="993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14"/>
            <p:cNvSpPr/>
            <p:nvPr/>
          </p:nvSpPr>
          <p:spPr>
            <a:xfrm>
              <a:off x="4769480" y="4587013"/>
              <a:ext cx="37888" cy="304822"/>
            </a:xfrm>
            <a:custGeom>
              <a:rect b="b" l="l" r="r" t="t"/>
              <a:pathLst>
                <a:path extrusionOk="0" h="22181" w="2757">
                  <a:moveTo>
                    <a:pt x="0" y="0"/>
                  </a:moveTo>
                  <a:cubicBezTo>
                    <a:pt x="0" y="7820"/>
                    <a:pt x="251" y="14963"/>
                    <a:pt x="251" y="22181"/>
                  </a:cubicBezTo>
                  <a:lnTo>
                    <a:pt x="2757" y="22181"/>
                  </a:lnTo>
                  <a:cubicBezTo>
                    <a:pt x="2757" y="14913"/>
                    <a:pt x="2506" y="7770"/>
                    <a:pt x="250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14"/>
            <p:cNvSpPr/>
            <p:nvPr/>
          </p:nvSpPr>
          <p:spPr>
            <a:xfrm>
              <a:off x="4614830" y="4714441"/>
              <a:ext cx="315170" cy="35483"/>
            </a:xfrm>
            <a:custGeom>
              <a:rect b="b" l="l" r="r" t="t"/>
              <a:pathLst>
                <a:path extrusionOk="0" h="2582" w="22934">
                  <a:moveTo>
                    <a:pt x="1" y="0"/>
                  </a:moveTo>
                  <a:lnTo>
                    <a:pt x="1" y="2507"/>
                  </a:lnTo>
                  <a:cubicBezTo>
                    <a:pt x="8497" y="2507"/>
                    <a:pt x="15414" y="2582"/>
                    <a:pt x="22933" y="2582"/>
                  </a:cubicBezTo>
                  <a:lnTo>
                    <a:pt x="22933" y="76"/>
                  </a:lnTo>
                  <a:cubicBezTo>
                    <a:pt x="15440" y="76"/>
                    <a:pt x="8522" y="0"/>
                    <a:pt x="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14"/>
            <p:cNvSpPr/>
            <p:nvPr/>
          </p:nvSpPr>
          <p:spPr>
            <a:xfrm>
              <a:off x="4680269" y="4479058"/>
              <a:ext cx="210810" cy="126678"/>
            </a:xfrm>
            <a:custGeom>
              <a:rect b="b" l="l" r="r" t="t"/>
              <a:pathLst>
                <a:path extrusionOk="0" h="9218" w="15340">
                  <a:moveTo>
                    <a:pt x="3391" y="2222"/>
                  </a:moveTo>
                  <a:cubicBezTo>
                    <a:pt x="3511" y="2222"/>
                    <a:pt x="3619" y="2249"/>
                    <a:pt x="3735" y="2292"/>
                  </a:cubicBezTo>
                  <a:cubicBezTo>
                    <a:pt x="3936" y="2367"/>
                    <a:pt x="4161" y="2543"/>
                    <a:pt x="4412" y="2768"/>
                  </a:cubicBezTo>
                  <a:cubicBezTo>
                    <a:pt x="4637" y="2994"/>
                    <a:pt x="4863" y="3295"/>
                    <a:pt x="5063" y="3621"/>
                  </a:cubicBezTo>
                  <a:cubicBezTo>
                    <a:pt x="5490" y="4247"/>
                    <a:pt x="5815" y="4999"/>
                    <a:pt x="6066" y="5726"/>
                  </a:cubicBezTo>
                  <a:cubicBezTo>
                    <a:pt x="6216" y="6127"/>
                    <a:pt x="6317" y="6503"/>
                    <a:pt x="6392" y="6879"/>
                  </a:cubicBezTo>
                  <a:cubicBezTo>
                    <a:pt x="6467" y="7230"/>
                    <a:pt x="6517" y="7631"/>
                    <a:pt x="6492" y="7806"/>
                  </a:cubicBezTo>
                  <a:lnTo>
                    <a:pt x="6497" y="7806"/>
                  </a:lnTo>
                  <a:lnTo>
                    <a:pt x="6497" y="7806"/>
                  </a:lnTo>
                  <a:cubicBezTo>
                    <a:pt x="6495" y="7839"/>
                    <a:pt x="6494" y="7873"/>
                    <a:pt x="6492" y="7906"/>
                  </a:cubicBezTo>
                  <a:lnTo>
                    <a:pt x="6467" y="7931"/>
                  </a:lnTo>
                  <a:cubicBezTo>
                    <a:pt x="6466" y="7960"/>
                    <a:pt x="6466" y="7988"/>
                    <a:pt x="6467" y="8017"/>
                  </a:cubicBezTo>
                  <a:lnTo>
                    <a:pt x="6467" y="8017"/>
                  </a:lnTo>
                  <a:cubicBezTo>
                    <a:pt x="6131" y="7840"/>
                    <a:pt x="5810" y="7648"/>
                    <a:pt x="5490" y="7455"/>
                  </a:cubicBezTo>
                  <a:cubicBezTo>
                    <a:pt x="4738" y="6979"/>
                    <a:pt x="4036" y="6478"/>
                    <a:pt x="3434" y="5901"/>
                  </a:cubicBezTo>
                  <a:cubicBezTo>
                    <a:pt x="3109" y="5601"/>
                    <a:pt x="2833" y="5300"/>
                    <a:pt x="2582" y="4999"/>
                  </a:cubicBezTo>
                  <a:cubicBezTo>
                    <a:pt x="2332" y="4698"/>
                    <a:pt x="2131" y="4372"/>
                    <a:pt x="2006" y="4047"/>
                  </a:cubicBezTo>
                  <a:cubicBezTo>
                    <a:pt x="1881" y="3746"/>
                    <a:pt x="1881" y="3470"/>
                    <a:pt x="1931" y="3270"/>
                  </a:cubicBezTo>
                  <a:cubicBezTo>
                    <a:pt x="2006" y="3094"/>
                    <a:pt x="2131" y="2894"/>
                    <a:pt x="2357" y="2693"/>
                  </a:cubicBezTo>
                  <a:cubicBezTo>
                    <a:pt x="2457" y="2593"/>
                    <a:pt x="2607" y="2493"/>
                    <a:pt x="2758" y="2418"/>
                  </a:cubicBezTo>
                  <a:cubicBezTo>
                    <a:pt x="2808" y="2393"/>
                    <a:pt x="2833" y="2367"/>
                    <a:pt x="2858" y="2367"/>
                  </a:cubicBezTo>
                  <a:lnTo>
                    <a:pt x="2933" y="2317"/>
                  </a:lnTo>
                  <a:cubicBezTo>
                    <a:pt x="3008" y="2292"/>
                    <a:pt x="3058" y="2267"/>
                    <a:pt x="3109" y="2267"/>
                  </a:cubicBezTo>
                  <a:cubicBezTo>
                    <a:pt x="3214" y="2236"/>
                    <a:pt x="3305" y="2222"/>
                    <a:pt x="3391" y="2222"/>
                  </a:cubicBezTo>
                  <a:close/>
                  <a:moveTo>
                    <a:pt x="12069" y="2172"/>
                  </a:moveTo>
                  <a:cubicBezTo>
                    <a:pt x="12152" y="2172"/>
                    <a:pt x="12237" y="2186"/>
                    <a:pt x="12332" y="2217"/>
                  </a:cubicBezTo>
                  <a:cubicBezTo>
                    <a:pt x="12582" y="2267"/>
                    <a:pt x="12858" y="2468"/>
                    <a:pt x="13109" y="2693"/>
                  </a:cubicBezTo>
                  <a:cubicBezTo>
                    <a:pt x="13184" y="2768"/>
                    <a:pt x="13234" y="2819"/>
                    <a:pt x="13309" y="2894"/>
                  </a:cubicBezTo>
                  <a:lnTo>
                    <a:pt x="13359" y="2944"/>
                  </a:lnTo>
                  <a:lnTo>
                    <a:pt x="13384" y="2969"/>
                  </a:lnTo>
                  <a:lnTo>
                    <a:pt x="13485" y="3094"/>
                  </a:lnTo>
                  <a:cubicBezTo>
                    <a:pt x="13535" y="3169"/>
                    <a:pt x="13535" y="3144"/>
                    <a:pt x="13560" y="3220"/>
                  </a:cubicBezTo>
                  <a:cubicBezTo>
                    <a:pt x="13585" y="3270"/>
                    <a:pt x="13610" y="3345"/>
                    <a:pt x="13635" y="3395"/>
                  </a:cubicBezTo>
                  <a:cubicBezTo>
                    <a:pt x="13710" y="3621"/>
                    <a:pt x="13710" y="3946"/>
                    <a:pt x="13610" y="4272"/>
                  </a:cubicBezTo>
                  <a:cubicBezTo>
                    <a:pt x="13535" y="4598"/>
                    <a:pt x="13359" y="4924"/>
                    <a:pt x="13134" y="5250"/>
                  </a:cubicBezTo>
                  <a:cubicBezTo>
                    <a:pt x="12908" y="5575"/>
                    <a:pt x="12658" y="5901"/>
                    <a:pt x="12357" y="6177"/>
                  </a:cubicBezTo>
                  <a:cubicBezTo>
                    <a:pt x="12056" y="6453"/>
                    <a:pt x="11730" y="6728"/>
                    <a:pt x="11379" y="6979"/>
                  </a:cubicBezTo>
                  <a:cubicBezTo>
                    <a:pt x="11028" y="7205"/>
                    <a:pt x="10678" y="7455"/>
                    <a:pt x="10302" y="7656"/>
                  </a:cubicBezTo>
                  <a:cubicBezTo>
                    <a:pt x="9851" y="7888"/>
                    <a:pt x="9392" y="8104"/>
                    <a:pt x="8919" y="8293"/>
                  </a:cubicBezTo>
                  <a:lnTo>
                    <a:pt x="8919" y="8293"/>
                  </a:lnTo>
                  <a:cubicBezTo>
                    <a:pt x="8934" y="8233"/>
                    <a:pt x="8943" y="8171"/>
                    <a:pt x="8948" y="8107"/>
                  </a:cubicBezTo>
                  <a:cubicBezTo>
                    <a:pt x="8953" y="8064"/>
                    <a:pt x="8956" y="8022"/>
                    <a:pt x="8960" y="7981"/>
                  </a:cubicBezTo>
                  <a:lnTo>
                    <a:pt x="8960" y="7981"/>
                  </a:lnTo>
                  <a:lnTo>
                    <a:pt x="8973" y="7982"/>
                  </a:lnTo>
                  <a:cubicBezTo>
                    <a:pt x="8973" y="7681"/>
                    <a:pt x="9048" y="7305"/>
                    <a:pt x="9124" y="6929"/>
                  </a:cubicBezTo>
                  <a:cubicBezTo>
                    <a:pt x="9199" y="6553"/>
                    <a:pt x="9299" y="6152"/>
                    <a:pt x="9424" y="5776"/>
                  </a:cubicBezTo>
                  <a:cubicBezTo>
                    <a:pt x="9700" y="5024"/>
                    <a:pt x="10026" y="4272"/>
                    <a:pt x="10427" y="3621"/>
                  </a:cubicBezTo>
                  <a:cubicBezTo>
                    <a:pt x="10627" y="3295"/>
                    <a:pt x="10828" y="2994"/>
                    <a:pt x="11053" y="2768"/>
                  </a:cubicBezTo>
                  <a:cubicBezTo>
                    <a:pt x="11279" y="2518"/>
                    <a:pt x="11530" y="2342"/>
                    <a:pt x="11730" y="2242"/>
                  </a:cubicBezTo>
                  <a:cubicBezTo>
                    <a:pt x="11847" y="2198"/>
                    <a:pt x="11955" y="2172"/>
                    <a:pt x="12069" y="2172"/>
                  </a:cubicBezTo>
                  <a:close/>
                  <a:moveTo>
                    <a:pt x="3555" y="1"/>
                  </a:moveTo>
                  <a:cubicBezTo>
                    <a:pt x="3144" y="1"/>
                    <a:pt x="2733" y="76"/>
                    <a:pt x="2382" y="237"/>
                  </a:cubicBezTo>
                  <a:cubicBezTo>
                    <a:pt x="2231" y="287"/>
                    <a:pt x="2081" y="362"/>
                    <a:pt x="1956" y="438"/>
                  </a:cubicBezTo>
                  <a:cubicBezTo>
                    <a:pt x="1881" y="463"/>
                    <a:pt x="1805" y="513"/>
                    <a:pt x="1730" y="563"/>
                  </a:cubicBezTo>
                  <a:cubicBezTo>
                    <a:pt x="1655" y="613"/>
                    <a:pt x="1580" y="663"/>
                    <a:pt x="1555" y="688"/>
                  </a:cubicBezTo>
                  <a:cubicBezTo>
                    <a:pt x="1329" y="864"/>
                    <a:pt x="1129" y="1039"/>
                    <a:pt x="928" y="1265"/>
                  </a:cubicBezTo>
                  <a:cubicBezTo>
                    <a:pt x="527" y="1691"/>
                    <a:pt x="151" y="2292"/>
                    <a:pt x="76" y="2994"/>
                  </a:cubicBezTo>
                  <a:cubicBezTo>
                    <a:pt x="1" y="3696"/>
                    <a:pt x="201" y="4322"/>
                    <a:pt x="477" y="4824"/>
                  </a:cubicBezTo>
                  <a:cubicBezTo>
                    <a:pt x="753" y="5300"/>
                    <a:pt x="1104" y="5701"/>
                    <a:pt x="1480" y="6027"/>
                  </a:cubicBezTo>
                  <a:cubicBezTo>
                    <a:pt x="1855" y="6377"/>
                    <a:pt x="2256" y="6653"/>
                    <a:pt x="2657" y="6929"/>
                  </a:cubicBezTo>
                  <a:cubicBezTo>
                    <a:pt x="3058" y="7180"/>
                    <a:pt x="3459" y="7380"/>
                    <a:pt x="3886" y="7581"/>
                  </a:cubicBezTo>
                  <a:cubicBezTo>
                    <a:pt x="4312" y="7781"/>
                    <a:pt x="4738" y="7982"/>
                    <a:pt x="5189" y="8107"/>
                  </a:cubicBezTo>
                  <a:cubicBezTo>
                    <a:pt x="5648" y="8264"/>
                    <a:pt x="6114" y="8401"/>
                    <a:pt x="6583" y="8499"/>
                  </a:cubicBezTo>
                  <a:lnTo>
                    <a:pt x="6583" y="8499"/>
                  </a:lnTo>
                  <a:cubicBezTo>
                    <a:pt x="6765" y="8888"/>
                    <a:pt x="7144" y="9175"/>
                    <a:pt x="7595" y="9210"/>
                  </a:cubicBezTo>
                  <a:cubicBezTo>
                    <a:pt x="7640" y="9215"/>
                    <a:pt x="7685" y="9217"/>
                    <a:pt x="7730" y="9217"/>
                  </a:cubicBezTo>
                  <a:cubicBezTo>
                    <a:pt x="8182" y="9217"/>
                    <a:pt x="8595" y="8965"/>
                    <a:pt x="8805" y="8585"/>
                  </a:cubicBezTo>
                  <a:lnTo>
                    <a:pt x="8805" y="8585"/>
                  </a:lnTo>
                  <a:cubicBezTo>
                    <a:pt x="9381" y="8512"/>
                    <a:pt x="9959" y="8386"/>
                    <a:pt x="10527" y="8207"/>
                  </a:cubicBezTo>
                  <a:cubicBezTo>
                    <a:pt x="11404" y="7931"/>
                    <a:pt x="12257" y="7555"/>
                    <a:pt x="13033" y="7004"/>
                  </a:cubicBezTo>
                  <a:cubicBezTo>
                    <a:pt x="13409" y="6728"/>
                    <a:pt x="13785" y="6428"/>
                    <a:pt x="14136" y="6052"/>
                  </a:cubicBezTo>
                  <a:cubicBezTo>
                    <a:pt x="14462" y="5701"/>
                    <a:pt x="14763" y="5275"/>
                    <a:pt x="14988" y="4773"/>
                  </a:cubicBezTo>
                  <a:cubicBezTo>
                    <a:pt x="15214" y="4297"/>
                    <a:pt x="15339" y="3671"/>
                    <a:pt x="15239" y="3044"/>
                  </a:cubicBezTo>
                  <a:cubicBezTo>
                    <a:pt x="15189" y="2894"/>
                    <a:pt x="15164" y="2743"/>
                    <a:pt x="15114" y="2593"/>
                  </a:cubicBezTo>
                  <a:cubicBezTo>
                    <a:pt x="15064" y="2443"/>
                    <a:pt x="14963" y="2242"/>
                    <a:pt x="14888" y="2117"/>
                  </a:cubicBezTo>
                  <a:lnTo>
                    <a:pt x="14788" y="1992"/>
                  </a:lnTo>
                  <a:lnTo>
                    <a:pt x="14663" y="1791"/>
                  </a:lnTo>
                  <a:cubicBezTo>
                    <a:pt x="14587" y="1691"/>
                    <a:pt x="14512" y="1591"/>
                    <a:pt x="14437" y="1490"/>
                  </a:cubicBezTo>
                  <a:cubicBezTo>
                    <a:pt x="14086" y="1089"/>
                    <a:pt x="13660" y="688"/>
                    <a:pt x="13084" y="413"/>
                  </a:cubicBezTo>
                  <a:cubicBezTo>
                    <a:pt x="12739" y="248"/>
                    <a:pt x="12322" y="155"/>
                    <a:pt x="11904" y="155"/>
                  </a:cubicBezTo>
                  <a:cubicBezTo>
                    <a:pt x="11623" y="155"/>
                    <a:pt x="11340" y="197"/>
                    <a:pt x="11079" y="287"/>
                  </a:cubicBezTo>
                  <a:cubicBezTo>
                    <a:pt x="10452" y="463"/>
                    <a:pt x="9951" y="814"/>
                    <a:pt x="9550" y="1190"/>
                  </a:cubicBezTo>
                  <a:cubicBezTo>
                    <a:pt x="9149" y="1540"/>
                    <a:pt x="8798" y="1941"/>
                    <a:pt x="8522" y="2367"/>
                  </a:cubicBezTo>
                  <a:cubicBezTo>
                    <a:pt x="8264" y="2737"/>
                    <a:pt x="8032" y="3112"/>
                    <a:pt x="7824" y="3497"/>
                  </a:cubicBezTo>
                  <a:lnTo>
                    <a:pt x="7824" y="3497"/>
                  </a:lnTo>
                  <a:cubicBezTo>
                    <a:pt x="7607" y="3069"/>
                    <a:pt x="7358" y="2653"/>
                    <a:pt x="7069" y="2242"/>
                  </a:cubicBezTo>
                  <a:cubicBezTo>
                    <a:pt x="6768" y="1816"/>
                    <a:pt x="6417" y="1415"/>
                    <a:pt x="5991" y="1039"/>
                  </a:cubicBezTo>
                  <a:cubicBezTo>
                    <a:pt x="5565" y="663"/>
                    <a:pt x="5063" y="312"/>
                    <a:pt x="4412" y="112"/>
                  </a:cubicBezTo>
                  <a:cubicBezTo>
                    <a:pt x="4141" y="39"/>
                    <a:pt x="3848" y="1"/>
                    <a:pt x="3555"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14"/>
            <p:cNvSpPr/>
            <p:nvPr/>
          </p:nvSpPr>
          <p:spPr>
            <a:xfrm>
              <a:off x="4698188" y="4589762"/>
              <a:ext cx="89903" cy="97833"/>
            </a:xfrm>
            <a:custGeom>
              <a:rect b="b" l="l" r="r" t="t"/>
              <a:pathLst>
                <a:path extrusionOk="0" h="7119" w="6542">
                  <a:moveTo>
                    <a:pt x="5038" y="1"/>
                  </a:moveTo>
                  <a:cubicBezTo>
                    <a:pt x="4135" y="953"/>
                    <a:pt x="3358" y="2006"/>
                    <a:pt x="2531" y="2958"/>
                  </a:cubicBezTo>
                  <a:cubicBezTo>
                    <a:pt x="1729" y="3936"/>
                    <a:pt x="902" y="4788"/>
                    <a:pt x="0" y="5364"/>
                  </a:cubicBezTo>
                  <a:lnTo>
                    <a:pt x="1153" y="7119"/>
                  </a:lnTo>
                  <a:cubicBezTo>
                    <a:pt x="2331" y="6342"/>
                    <a:pt x="3283" y="5339"/>
                    <a:pt x="4135" y="4312"/>
                  </a:cubicBezTo>
                  <a:cubicBezTo>
                    <a:pt x="4988" y="3284"/>
                    <a:pt x="5765" y="2256"/>
                    <a:pt x="6541" y="1429"/>
                  </a:cubicBezTo>
                  <a:lnTo>
                    <a:pt x="5038"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14"/>
            <p:cNvSpPr/>
            <p:nvPr/>
          </p:nvSpPr>
          <p:spPr>
            <a:xfrm>
              <a:off x="4783937" y="4588731"/>
              <a:ext cx="85437" cy="97489"/>
            </a:xfrm>
            <a:custGeom>
              <a:rect b="b" l="l" r="r" t="t"/>
              <a:pathLst>
                <a:path extrusionOk="0" h="7094" w="6217">
                  <a:moveTo>
                    <a:pt x="1404" y="1"/>
                  </a:moveTo>
                  <a:lnTo>
                    <a:pt x="1" y="1579"/>
                  </a:lnTo>
                  <a:cubicBezTo>
                    <a:pt x="803" y="2256"/>
                    <a:pt x="1530" y="3183"/>
                    <a:pt x="2281" y="4161"/>
                  </a:cubicBezTo>
                  <a:cubicBezTo>
                    <a:pt x="3033" y="5138"/>
                    <a:pt x="3810" y="6166"/>
                    <a:pt x="4788" y="7093"/>
                  </a:cubicBezTo>
                  <a:lnTo>
                    <a:pt x="6216" y="5564"/>
                  </a:lnTo>
                  <a:cubicBezTo>
                    <a:pt x="5414" y="4813"/>
                    <a:pt x="4687" y="3860"/>
                    <a:pt x="3936" y="2883"/>
                  </a:cubicBezTo>
                  <a:cubicBezTo>
                    <a:pt x="3159" y="1905"/>
                    <a:pt x="2382" y="878"/>
                    <a:pt x="140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55" name="Google Shape;1355;p14"/>
          <p:cNvSpPr txBox="1"/>
          <p:nvPr/>
        </p:nvSpPr>
        <p:spPr>
          <a:xfrm>
            <a:off x="1426181" y="1063893"/>
            <a:ext cx="7293785"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Mức tiêu thụ nguyên liệu của một chiếc xe máy là 1,6 lít trên 100 kilomet. Giá một lít xăng E5 RON 92-II ngày 20-10-2020 là 14 260 đồng (đã bao gồm thuế). Một người đi chiếc xe máy đó trên quãng đường 100km thì sẽ hết bao nhiêu tiền xăng?</a:t>
            </a:r>
            <a:endParaRPr b="0" i="0" sz="2000" u="none" cap="none" strike="noStrike">
              <a:solidFill>
                <a:srgbClr val="000000"/>
              </a:solidFill>
              <a:latin typeface="Arial"/>
              <a:ea typeface="Arial"/>
              <a:cs typeface="Arial"/>
              <a:sym typeface="Arial"/>
            </a:endParaRPr>
          </a:p>
        </p:txBody>
      </p:sp>
      <p:sp>
        <p:nvSpPr>
          <p:cNvPr id="1356" name="Google Shape;1356;p14"/>
          <p:cNvSpPr/>
          <p:nvPr/>
        </p:nvSpPr>
        <p:spPr>
          <a:xfrm>
            <a:off x="2590849" y="3905832"/>
            <a:ext cx="525817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Số tiền xăng là: 14 260 . 1,6 = 22 816 (đồng)</a:t>
            </a:r>
            <a:endParaRPr/>
          </a:p>
        </p:txBody>
      </p:sp>
      <p:sp>
        <p:nvSpPr>
          <p:cNvPr id="1357" name="Google Shape;1357;p14"/>
          <p:cNvSpPr/>
          <p:nvPr/>
        </p:nvSpPr>
        <p:spPr>
          <a:xfrm>
            <a:off x="4621915" y="3196737"/>
            <a:ext cx="758478" cy="502586"/>
          </a:xfrm>
          <a:prstGeom prst="wedgeRoundRectCallout">
            <a:avLst>
              <a:gd fmla="val 32438" name="adj1"/>
              <a:gd fmla="val 69517" name="adj2"/>
              <a:gd fmla="val 16667" name="adj3"/>
            </a:avLst>
          </a:prstGeom>
          <a:solidFill>
            <a:schemeClr val="lt1"/>
          </a:solidFill>
          <a:ln cap="flat" cmpd="sng" w="25400">
            <a:solidFill>
              <a:schemeClr val="lt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ppt_w</p:attrName>
                                        </p:attrNameLst>
                                      </p:cBhvr>
                                      <p:tavLst>
                                        <p:tav fmla="" tm="0">
                                          <p:val>
                                            <p:strVal val="0"/>
                                          </p:val>
                                        </p:tav>
                                        <p:tav fmla="" tm="100000">
                                          <p:val>
                                            <p:strVal val="#ppt_w"/>
                                          </p:val>
                                        </p:tav>
                                      </p:tavLst>
                                    </p:anim>
                                    <p:anim calcmode="lin" valueType="num">
                                      <p:cBhvr additive="base">
                                        <p:cTn dur="500"/>
                                        <p:tgtEl>
                                          <p:spTgt spid="128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5">
                                            <p:txEl>
                                              <p:pRg end="0" st="0"/>
                                            </p:txEl>
                                          </p:spTgt>
                                        </p:tgtEl>
                                        <p:attrNameLst>
                                          <p:attrName>style.visibility</p:attrName>
                                        </p:attrNameLst>
                                      </p:cBhvr>
                                      <p:to>
                                        <p:strVal val="visible"/>
                                      </p:to>
                                    </p:set>
                                    <p:animEffect filter="fade" transition="in">
                                      <p:cBhvr>
                                        <p:cTn dur="500"/>
                                        <p:tgtEl>
                                          <p:spTgt spid="1355">
                                            <p:txEl>
                                              <p:pRg end="0" st="0"/>
                                            </p:txEl>
                                          </p:spTgt>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1289"/>
                                        </p:tgtEl>
                                        <p:attrNameLst>
                                          <p:attrName>style.visibility</p:attrName>
                                        </p:attrNameLst>
                                      </p:cBhvr>
                                      <p:to>
                                        <p:strVal val="visible"/>
                                      </p:to>
                                    </p:set>
                                    <p:animEffect filter="fade" transition="in">
                                      <p:cBhvr>
                                        <p:cTn dur="500"/>
                                        <p:tgtEl>
                                          <p:spTgt spid="1289"/>
                                        </p:tgtEl>
                                      </p:cBhvr>
                                    </p:animEffect>
                                  </p:childTnLst>
                                </p:cTn>
                              </p:par>
                              <p:par>
                                <p:cTn fill="hold" nodeType="withEffect" presetClass="entr" presetID="10" presetSubtype="0">
                                  <p:stCondLst>
                                    <p:cond delay="0"/>
                                  </p:stCondLst>
                                  <p:childTnLst>
                                    <p:set>
                                      <p:cBhvr>
                                        <p:cTn dur="1" fill="hold">
                                          <p:stCondLst>
                                            <p:cond delay="0"/>
                                          </p:stCondLst>
                                        </p:cTn>
                                        <p:tgtEl>
                                          <p:spTgt spid="1343"/>
                                        </p:tgtEl>
                                        <p:attrNameLst>
                                          <p:attrName>style.visibility</p:attrName>
                                        </p:attrNameLst>
                                      </p:cBhvr>
                                      <p:to>
                                        <p:strVal val="visible"/>
                                      </p:to>
                                    </p:set>
                                    <p:animEffect filter="fade" transition="in">
                                      <p:cBhvr>
                                        <p:cTn dur="500"/>
                                        <p:tgtEl>
                                          <p:spTgt spid="1343"/>
                                        </p:tgtEl>
                                      </p:cBhvr>
                                    </p:animEffect>
                                  </p:childTnLst>
                                </p:cTn>
                              </p:par>
                              <p:par>
                                <p:cTn fill="hold" nodeType="withEffect" presetClass="entr" presetID="10" presetSubtype="0">
                                  <p:stCondLst>
                                    <p:cond delay="0"/>
                                  </p:stCondLst>
                                  <p:childTnLst>
                                    <p:set>
                                      <p:cBhvr>
                                        <p:cTn dur="1" fill="hold">
                                          <p:stCondLst>
                                            <p:cond delay="0"/>
                                          </p:stCondLst>
                                        </p:cTn>
                                        <p:tgtEl>
                                          <p:spTgt spid="1331"/>
                                        </p:tgtEl>
                                        <p:attrNameLst>
                                          <p:attrName>style.visibility</p:attrName>
                                        </p:attrNameLst>
                                      </p:cBhvr>
                                      <p:to>
                                        <p:strVal val="visible"/>
                                      </p:to>
                                    </p:set>
                                    <p:animEffect filter="fade" transition="in">
                                      <p:cBhvr>
                                        <p:cTn dur="500"/>
                                        <p:tgtEl>
                                          <p:spTgt spid="133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7"/>
                                        </p:tgtEl>
                                        <p:attrNameLst>
                                          <p:attrName>style.visibility</p:attrName>
                                        </p:attrNameLst>
                                      </p:cBhvr>
                                      <p:to>
                                        <p:strVal val="visible"/>
                                      </p:to>
                                    </p:set>
                                    <p:animEffect filter="fade" transition="in">
                                      <p:cBhvr>
                                        <p:cTn dur="500"/>
                                        <p:tgtEl>
                                          <p:spTgt spid="13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56"/>
                                        </p:tgtEl>
                                        <p:attrNameLst>
                                          <p:attrName>style.visibility</p:attrName>
                                        </p:attrNameLst>
                                      </p:cBhvr>
                                      <p:to>
                                        <p:strVal val="visible"/>
                                      </p:to>
                                    </p:set>
                                    <p:anim calcmode="lin" valueType="num">
                                      <p:cBhvr additive="base">
                                        <p:cTn dur="500"/>
                                        <p:tgtEl>
                                          <p:spTgt spid="135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1" name="Shape 1361"/>
        <p:cNvGrpSpPr/>
        <p:nvPr/>
      </p:nvGrpSpPr>
      <p:grpSpPr>
        <a:xfrm>
          <a:off x="0" y="0"/>
          <a:ext cx="0" cy="0"/>
          <a:chOff x="0" y="0"/>
          <a:chExt cx="0" cy="0"/>
        </a:xfrm>
      </p:grpSpPr>
      <p:sp>
        <p:nvSpPr>
          <p:cNvPr id="1362" name="Google Shape;1362;p15"/>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solidFill>
                  <a:srgbClr val="3D702E"/>
                </a:solidFill>
                <a:latin typeface="Arial"/>
                <a:ea typeface="Arial"/>
                <a:cs typeface="Arial"/>
                <a:sym typeface="Arial"/>
              </a:rPr>
              <a:t>3. Phép chia số tự nhiên</a:t>
            </a:r>
            <a:endParaRPr sz="2400">
              <a:solidFill>
                <a:srgbClr val="3D702E"/>
              </a:solidFill>
              <a:latin typeface="Arial"/>
              <a:ea typeface="Arial"/>
              <a:cs typeface="Arial"/>
              <a:sym typeface="Arial"/>
            </a:endParaRPr>
          </a:p>
        </p:txBody>
      </p:sp>
      <p:grpSp>
        <p:nvGrpSpPr>
          <p:cNvPr id="1363" name="Google Shape;1363;p15"/>
          <p:cNvGrpSpPr/>
          <p:nvPr/>
        </p:nvGrpSpPr>
        <p:grpSpPr>
          <a:xfrm flipH="1" rot="-2199938">
            <a:off x="6731076" y="-404594"/>
            <a:ext cx="1641243" cy="1466814"/>
            <a:chOff x="3536075" y="659925"/>
            <a:chExt cx="2759951" cy="2466629"/>
          </a:xfrm>
        </p:grpSpPr>
        <p:sp>
          <p:nvSpPr>
            <p:cNvPr id="1364" name="Google Shape;1364;p15"/>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15"/>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15"/>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15"/>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15"/>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15"/>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15"/>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15"/>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15"/>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15"/>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15"/>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75" name="Google Shape;1375;p15"/>
          <p:cNvGrpSpPr/>
          <p:nvPr/>
        </p:nvGrpSpPr>
        <p:grpSpPr>
          <a:xfrm rot="2199938">
            <a:off x="771701" y="-404594"/>
            <a:ext cx="1641243" cy="1466814"/>
            <a:chOff x="3536075" y="659925"/>
            <a:chExt cx="2759951" cy="2466629"/>
          </a:xfrm>
        </p:grpSpPr>
        <p:sp>
          <p:nvSpPr>
            <p:cNvPr id="1376" name="Google Shape;1376;p15"/>
            <p:cNvSpPr/>
            <p:nvPr/>
          </p:nvSpPr>
          <p:spPr>
            <a:xfrm>
              <a:off x="3536075" y="659925"/>
              <a:ext cx="2269649" cy="1912733"/>
            </a:xfrm>
            <a:custGeom>
              <a:rect b="b" l="l" r="r" t="t"/>
              <a:pathLst>
                <a:path extrusionOk="0" h="42015" w="49855">
                  <a:moveTo>
                    <a:pt x="21089" y="25971"/>
                  </a:moveTo>
                  <a:lnTo>
                    <a:pt x="21089" y="25971"/>
                  </a:lnTo>
                  <a:cubicBezTo>
                    <a:pt x="23205" y="26490"/>
                    <a:pt x="25348" y="27512"/>
                    <a:pt x="26341" y="29335"/>
                  </a:cubicBezTo>
                  <a:cubicBezTo>
                    <a:pt x="27049" y="30613"/>
                    <a:pt x="27049" y="32690"/>
                    <a:pt x="25611" y="33512"/>
                  </a:cubicBezTo>
                  <a:cubicBezTo>
                    <a:pt x="25225" y="33735"/>
                    <a:pt x="24834" y="33832"/>
                    <a:pt x="24452" y="33832"/>
                  </a:cubicBezTo>
                  <a:cubicBezTo>
                    <a:pt x="23068" y="33832"/>
                    <a:pt x="21792" y="32560"/>
                    <a:pt x="21274" y="31344"/>
                  </a:cubicBezTo>
                  <a:cubicBezTo>
                    <a:pt x="20545" y="29638"/>
                    <a:pt x="20595" y="27751"/>
                    <a:pt x="21089" y="25971"/>
                  </a:cubicBezTo>
                  <a:close/>
                  <a:moveTo>
                    <a:pt x="48569" y="0"/>
                  </a:moveTo>
                  <a:cubicBezTo>
                    <a:pt x="48290" y="0"/>
                    <a:pt x="48022" y="142"/>
                    <a:pt x="47865" y="484"/>
                  </a:cubicBezTo>
                  <a:cubicBezTo>
                    <a:pt x="44487" y="7994"/>
                    <a:pt x="36087" y="10367"/>
                    <a:pt x="29445" y="14088"/>
                  </a:cubicBezTo>
                  <a:cubicBezTo>
                    <a:pt x="25584" y="16259"/>
                    <a:pt x="21564" y="19621"/>
                    <a:pt x="19778" y="23808"/>
                  </a:cubicBezTo>
                  <a:lnTo>
                    <a:pt x="19778" y="23808"/>
                  </a:lnTo>
                  <a:cubicBezTo>
                    <a:pt x="18930" y="23705"/>
                    <a:pt x="18078" y="23657"/>
                    <a:pt x="17250" y="23657"/>
                  </a:cubicBezTo>
                  <a:cubicBezTo>
                    <a:pt x="15666" y="23657"/>
                    <a:pt x="14172" y="23832"/>
                    <a:pt x="12965" y="24131"/>
                  </a:cubicBezTo>
                  <a:cubicBezTo>
                    <a:pt x="5228" y="26025"/>
                    <a:pt x="1" y="33238"/>
                    <a:pt x="46" y="41090"/>
                  </a:cubicBezTo>
                  <a:cubicBezTo>
                    <a:pt x="58" y="41706"/>
                    <a:pt x="537" y="42015"/>
                    <a:pt x="1011" y="42015"/>
                  </a:cubicBezTo>
                  <a:cubicBezTo>
                    <a:pt x="1484" y="42015"/>
                    <a:pt x="1952" y="41706"/>
                    <a:pt x="1941" y="41090"/>
                  </a:cubicBezTo>
                  <a:cubicBezTo>
                    <a:pt x="1918" y="35407"/>
                    <a:pt x="4931" y="29929"/>
                    <a:pt x="10021" y="27258"/>
                  </a:cubicBezTo>
                  <a:cubicBezTo>
                    <a:pt x="12235" y="26084"/>
                    <a:pt x="14742" y="25510"/>
                    <a:pt x="17239" y="25510"/>
                  </a:cubicBezTo>
                  <a:cubicBezTo>
                    <a:pt x="17703" y="25510"/>
                    <a:pt x="18165" y="25530"/>
                    <a:pt x="18626" y="25569"/>
                  </a:cubicBezTo>
                  <a:cubicBezTo>
                    <a:pt x="18801" y="25584"/>
                    <a:pt x="18980" y="25602"/>
                    <a:pt x="19163" y="25624"/>
                  </a:cubicBezTo>
                  <a:lnTo>
                    <a:pt x="19163" y="25624"/>
                  </a:lnTo>
                  <a:cubicBezTo>
                    <a:pt x="18795" y="27085"/>
                    <a:pt x="18709" y="28631"/>
                    <a:pt x="18991" y="30248"/>
                  </a:cubicBezTo>
                  <a:cubicBezTo>
                    <a:pt x="19465" y="33021"/>
                    <a:pt x="21452" y="35705"/>
                    <a:pt x="24492" y="35705"/>
                  </a:cubicBezTo>
                  <a:cubicBezTo>
                    <a:pt x="24530" y="35705"/>
                    <a:pt x="24568" y="35704"/>
                    <a:pt x="24606" y="35703"/>
                  </a:cubicBezTo>
                  <a:cubicBezTo>
                    <a:pt x="27391" y="35635"/>
                    <a:pt x="28989" y="32964"/>
                    <a:pt x="28669" y="30385"/>
                  </a:cubicBezTo>
                  <a:cubicBezTo>
                    <a:pt x="28220" y="26867"/>
                    <a:pt x="25218" y="24973"/>
                    <a:pt x="21756" y="24157"/>
                  </a:cubicBezTo>
                  <a:lnTo>
                    <a:pt x="21756" y="24157"/>
                  </a:lnTo>
                  <a:cubicBezTo>
                    <a:pt x="21993" y="23638"/>
                    <a:pt x="22262" y="23140"/>
                    <a:pt x="22552" y="22670"/>
                  </a:cubicBezTo>
                  <a:cubicBezTo>
                    <a:pt x="25679" y="17603"/>
                    <a:pt x="31340" y="15183"/>
                    <a:pt x="36475" y="12673"/>
                  </a:cubicBezTo>
                  <a:cubicBezTo>
                    <a:pt x="41680" y="10116"/>
                    <a:pt x="47021" y="6966"/>
                    <a:pt x="49509" y="1443"/>
                  </a:cubicBezTo>
                  <a:cubicBezTo>
                    <a:pt x="49854" y="689"/>
                    <a:pt x="49184" y="0"/>
                    <a:pt x="4856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15"/>
            <p:cNvSpPr/>
            <p:nvPr/>
          </p:nvSpPr>
          <p:spPr>
            <a:xfrm>
              <a:off x="5364949" y="1024852"/>
              <a:ext cx="253574" cy="257763"/>
            </a:xfrm>
            <a:custGeom>
              <a:rect b="b" l="l" r="r" t="t"/>
              <a:pathLst>
                <a:path extrusionOk="0" h="5662" w="5570">
                  <a:moveTo>
                    <a:pt x="2420" y="0"/>
                  </a:moveTo>
                  <a:lnTo>
                    <a:pt x="0" y="2169"/>
                  </a:lnTo>
                  <a:lnTo>
                    <a:pt x="3150" y="5661"/>
                  </a:lnTo>
                  <a:lnTo>
                    <a:pt x="5570" y="3493"/>
                  </a:lnTo>
                  <a:lnTo>
                    <a:pt x="2420"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15"/>
            <p:cNvSpPr/>
            <p:nvPr/>
          </p:nvSpPr>
          <p:spPr>
            <a:xfrm>
              <a:off x="5508352" y="1183824"/>
              <a:ext cx="768917" cy="803334"/>
            </a:xfrm>
            <a:custGeom>
              <a:rect b="b" l="l" r="r" t="t"/>
              <a:pathLst>
                <a:path extrusionOk="0" h="17646" w="16890">
                  <a:moveTo>
                    <a:pt x="2420" y="1"/>
                  </a:moveTo>
                  <a:lnTo>
                    <a:pt x="0" y="2169"/>
                  </a:lnTo>
                  <a:cubicBezTo>
                    <a:pt x="0" y="2169"/>
                    <a:pt x="1004" y="17074"/>
                    <a:pt x="15476" y="17645"/>
                  </a:cubicBezTo>
                  <a:cubicBezTo>
                    <a:pt x="15488" y="17645"/>
                    <a:pt x="15501" y="17645"/>
                    <a:pt x="15513" y="17645"/>
                  </a:cubicBezTo>
                  <a:cubicBezTo>
                    <a:pt x="16272" y="17645"/>
                    <a:pt x="16889" y="16970"/>
                    <a:pt x="16799" y="16184"/>
                  </a:cubicBezTo>
                  <a:cubicBezTo>
                    <a:pt x="16320" y="12349"/>
                    <a:pt x="14220" y="1872"/>
                    <a:pt x="242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15"/>
            <p:cNvSpPr/>
            <p:nvPr/>
          </p:nvSpPr>
          <p:spPr>
            <a:xfrm>
              <a:off x="5543270" y="1138937"/>
              <a:ext cx="752756" cy="908952"/>
            </a:xfrm>
            <a:custGeom>
              <a:rect b="b" l="l" r="r" t="t"/>
              <a:pathLst>
                <a:path extrusionOk="0" h="19966" w="16535">
                  <a:moveTo>
                    <a:pt x="1388" y="0"/>
                  </a:moveTo>
                  <a:cubicBezTo>
                    <a:pt x="358" y="0"/>
                    <a:pt x="0" y="1599"/>
                    <a:pt x="1105" y="1854"/>
                  </a:cubicBezTo>
                  <a:cubicBezTo>
                    <a:pt x="9162" y="3703"/>
                    <a:pt x="14594" y="10801"/>
                    <a:pt x="14298" y="19041"/>
                  </a:cubicBezTo>
                  <a:cubicBezTo>
                    <a:pt x="14275" y="19658"/>
                    <a:pt x="14737" y="19966"/>
                    <a:pt x="15211" y="19966"/>
                  </a:cubicBezTo>
                  <a:cubicBezTo>
                    <a:pt x="15684" y="19966"/>
                    <a:pt x="16169" y="19658"/>
                    <a:pt x="16192" y="19041"/>
                  </a:cubicBezTo>
                  <a:cubicBezTo>
                    <a:pt x="16535" y="10003"/>
                    <a:pt x="10440" y="2037"/>
                    <a:pt x="1630" y="28"/>
                  </a:cubicBezTo>
                  <a:cubicBezTo>
                    <a:pt x="1546" y="9"/>
                    <a:pt x="1465" y="0"/>
                    <a:pt x="138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15"/>
            <p:cNvSpPr/>
            <p:nvPr/>
          </p:nvSpPr>
          <p:spPr>
            <a:xfrm>
              <a:off x="5557155" y="1345301"/>
              <a:ext cx="287855" cy="423610"/>
            </a:xfrm>
            <a:custGeom>
              <a:rect b="b" l="l" r="r" t="t"/>
              <a:pathLst>
                <a:path extrusionOk="0" h="9305" w="6323">
                  <a:moveTo>
                    <a:pt x="951" y="0"/>
                  </a:moveTo>
                  <a:cubicBezTo>
                    <a:pt x="489" y="0"/>
                    <a:pt x="1" y="384"/>
                    <a:pt x="138" y="973"/>
                  </a:cubicBezTo>
                  <a:cubicBezTo>
                    <a:pt x="891" y="4077"/>
                    <a:pt x="2420" y="6816"/>
                    <a:pt x="4657" y="9076"/>
                  </a:cubicBezTo>
                  <a:cubicBezTo>
                    <a:pt x="4818" y="9237"/>
                    <a:pt x="5000" y="9304"/>
                    <a:pt x="5177" y="9304"/>
                  </a:cubicBezTo>
                  <a:cubicBezTo>
                    <a:pt x="5779" y="9304"/>
                    <a:pt x="6322" y="8522"/>
                    <a:pt x="5776" y="7958"/>
                  </a:cubicBezTo>
                  <a:cubicBezTo>
                    <a:pt x="3721" y="5880"/>
                    <a:pt x="2329" y="3393"/>
                    <a:pt x="1644" y="562"/>
                  </a:cubicBezTo>
                  <a:cubicBezTo>
                    <a:pt x="1553" y="170"/>
                    <a:pt x="1258" y="0"/>
                    <a:pt x="951"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15"/>
            <p:cNvSpPr/>
            <p:nvPr/>
          </p:nvSpPr>
          <p:spPr>
            <a:xfrm>
              <a:off x="5816966" y="1752247"/>
              <a:ext cx="91460" cy="70700"/>
            </a:xfrm>
            <a:custGeom>
              <a:rect b="b" l="l" r="r" t="t"/>
              <a:pathLst>
                <a:path extrusionOk="0" h="1553" w="2009">
                  <a:moveTo>
                    <a:pt x="1004" y="0"/>
                  </a:moveTo>
                  <a:cubicBezTo>
                    <a:pt x="0" y="0"/>
                    <a:pt x="0" y="1552"/>
                    <a:pt x="1004" y="1552"/>
                  </a:cubicBezTo>
                  <a:cubicBezTo>
                    <a:pt x="2009" y="1552"/>
                    <a:pt x="2009" y="0"/>
                    <a:pt x="1004"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15"/>
            <p:cNvSpPr/>
            <p:nvPr/>
          </p:nvSpPr>
          <p:spPr>
            <a:xfrm>
              <a:off x="3789649" y="1929754"/>
              <a:ext cx="200583" cy="245243"/>
            </a:xfrm>
            <a:custGeom>
              <a:rect b="b" l="l" r="r" t="t"/>
              <a:pathLst>
                <a:path extrusionOk="0" h="5387" w="4406">
                  <a:moveTo>
                    <a:pt x="3127" y="0"/>
                  </a:moveTo>
                  <a:lnTo>
                    <a:pt x="0" y="868"/>
                  </a:lnTo>
                  <a:lnTo>
                    <a:pt x="1278" y="5387"/>
                  </a:lnTo>
                  <a:lnTo>
                    <a:pt x="4405" y="4520"/>
                  </a:lnTo>
                  <a:lnTo>
                    <a:pt x="3127"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15"/>
            <p:cNvSpPr/>
            <p:nvPr/>
          </p:nvSpPr>
          <p:spPr>
            <a:xfrm>
              <a:off x="3587017" y="2087856"/>
              <a:ext cx="845854" cy="990988"/>
            </a:xfrm>
            <a:custGeom>
              <a:rect b="b" l="l" r="r" t="t"/>
              <a:pathLst>
                <a:path extrusionOk="0" h="21768" w="18580">
                  <a:moveTo>
                    <a:pt x="8856" y="1"/>
                  </a:moveTo>
                  <a:lnTo>
                    <a:pt x="5729" y="868"/>
                  </a:lnTo>
                  <a:cubicBezTo>
                    <a:pt x="5729" y="868"/>
                    <a:pt x="0" y="14677"/>
                    <a:pt x="12714" y="21616"/>
                  </a:cubicBezTo>
                  <a:cubicBezTo>
                    <a:pt x="12906" y="21719"/>
                    <a:pt x="13115" y="21767"/>
                    <a:pt x="13321" y="21767"/>
                  </a:cubicBezTo>
                  <a:cubicBezTo>
                    <a:pt x="13849" y="21767"/>
                    <a:pt x="14359" y="21450"/>
                    <a:pt x="14540" y="20909"/>
                  </a:cubicBezTo>
                  <a:cubicBezTo>
                    <a:pt x="15841" y="17257"/>
                    <a:pt x="18580" y="6939"/>
                    <a:pt x="8856"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15"/>
            <p:cNvSpPr/>
            <p:nvPr/>
          </p:nvSpPr>
          <p:spPr>
            <a:xfrm>
              <a:off x="3900593" y="2025168"/>
              <a:ext cx="513613" cy="1101386"/>
            </a:xfrm>
            <a:custGeom>
              <a:rect b="b" l="l" r="r" t="t"/>
              <a:pathLst>
                <a:path extrusionOk="0" h="24193" w="11282">
                  <a:moveTo>
                    <a:pt x="1512" y="1"/>
                  </a:moveTo>
                  <a:cubicBezTo>
                    <a:pt x="708" y="1"/>
                    <a:pt x="1" y="961"/>
                    <a:pt x="781" y="1560"/>
                  </a:cubicBezTo>
                  <a:cubicBezTo>
                    <a:pt x="7309" y="6627"/>
                    <a:pt x="9250" y="15461"/>
                    <a:pt x="5255" y="22765"/>
                  </a:cubicBezTo>
                  <a:cubicBezTo>
                    <a:pt x="4845" y="23506"/>
                    <a:pt x="5503" y="24193"/>
                    <a:pt x="6144" y="24193"/>
                  </a:cubicBezTo>
                  <a:cubicBezTo>
                    <a:pt x="6431" y="24193"/>
                    <a:pt x="6715" y="24055"/>
                    <a:pt x="6899" y="23724"/>
                  </a:cubicBezTo>
                  <a:cubicBezTo>
                    <a:pt x="11281" y="15735"/>
                    <a:pt x="9341" y="5829"/>
                    <a:pt x="2128" y="214"/>
                  </a:cubicBezTo>
                  <a:cubicBezTo>
                    <a:pt x="1932" y="64"/>
                    <a:pt x="1719" y="1"/>
                    <a:pt x="1512"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15"/>
            <p:cNvSpPr/>
            <p:nvPr/>
          </p:nvSpPr>
          <p:spPr>
            <a:xfrm>
              <a:off x="3818739" y="2220197"/>
              <a:ext cx="128289" cy="472367"/>
            </a:xfrm>
            <a:custGeom>
              <a:rect b="b" l="l" r="r" t="t"/>
              <a:pathLst>
                <a:path extrusionOk="0" h="10376" w="2818">
                  <a:moveTo>
                    <a:pt x="1378" y="1"/>
                  </a:moveTo>
                  <a:cubicBezTo>
                    <a:pt x="1071" y="1"/>
                    <a:pt x="776" y="171"/>
                    <a:pt x="685" y="563"/>
                  </a:cubicBezTo>
                  <a:cubicBezTo>
                    <a:pt x="0" y="3690"/>
                    <a:pt x="137" y="6794"/>
                    <a:pt x="1119" y="9830"/>
                  </a:cubicBezTo>
                  <a:cubicBezTo>
                    <a:pt x="1246" y="10211"/>
                    <a:pt x="1560" y="10376"/>
                    <a:pt x="1873" y="10376"/>
                  </a:cubicBezTo>
                  <a:cubicBezTo>
                    <a:pt x="2347" y="10376"/>
                    <a:pt x="2818" y="9997"/>
                    <a:pt x="2625" y="9419"/>
                  </a:cubicBezTo>
                  <a:cubicBezTo>
                    <a:pt x="1712" y="6635"/>
                    <a:pt x="1552" y="3827"/>
                    <a:pt x="2191" y="974"/>
                  </a:cubicBezTo>
                  <a:cubicBezTo>
                    <a:pt x="2328" y="385"/>
                    <a:pt x="1840" y="1"/>
                    <a:pt x="1378" y="1"/>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15"/>
            <p:cNvSpPr/>
            <p:nvPr/>
          </p:nvSpPr>
          <p:spPr>
            <a:xfrm>
              <a:off x="3894584" y="2701986"/>
              <a:ext cx="92507" cy="71747"/>
            </a:xfrm>
            <a:custGeom>
              <a:rect b="b" l="l" r="r" t="t"/>
              <a:pathLst>
                <a:path extrusionOk="0" h="1576" w="2032">
                  <a:moveTo>
                    <a:pt x="1005" y="0"/>
                  </a:moveTo>
                  <a:cubicBezTo>
                    <a:pt x="0" y="0"/>
                    <a:pt x="0" y="1575"/>
                    <a:pt x="1005" y="1575"/>
                  </a:cubicBezTo>
                  <a:cubicBezTo>
                    <a:pt x="2032" y="1575"/>
                    <a:pt x="2032" y="0"/>
                    <a:pt x="1005" y="0"/>
                  </a:cubicBezTo>
                  <a:close/>
                </a:path>
              </a:pathLst>
            </a:custGeom>
            <a:solidFill>
              <a:srgbClr val="FFFDF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87" name="Google Shape;1387;p15"/>
          <p:cNvSpPr/>
          <p:nvPr/>
        </p:nvSpPr>
        <p:spPr>
          <a:xfrm>
            <a:off x="874581" y="1191609"/>
            <a:ext cx="863029" cy="575353"/>
          </a:xfrm>
          <a:prstGeom prst="roundRect">
            <a:avLst>
              <a:gd fmla="val 16667" name="adj"/>
            </a:avLst>
          </a:prstGeom>
          <a:solidFill>
            <a:schemeClr val="accent4"/>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200" u="none" cap="none" strike="noStrike">
                <a:solidFill>
                  <a:srgbClr val="002060"/>
                </a:solidFill>
                <a:latin typeface="Arial"/>
                <a:ea typeface="Arial"/>
                <a:cs typeface="Arial"/>
                <a:sym typeface="Arial"/>
              </a:rPr>
              <a:t>HĐ5</a:t>
            </a:r>
            <a:endParaRPr b="1" i="0" sz="2200" u="none" cap="none" strike="noStrike">
              <a:solidFill>
                <a:srgbClr val="002060"/>
              </a:solidFill>
              <a:latin typeface="Arial"/>
              <a:ea typeface="Arial"/>
              <a:cs typeface="Arial"/>
              <a:sym typeface="Arial"/>
            </a:endParaRPr>
          </a:p>
        </p:txBody>
      </p:sp>
      <p:sp>
        <p:nvSpPr>
          <p:cNvPr id="1388" name="Google Shape;1388;p15"/>
          <p:cNvSpPr txBox="1"/>
          <p:nvPr/>
        </p:nvSpPr>
        <p:spPr>
          <a:xfrm>
            <a:off x="2023280" y="1158351"/>
            <a:ext cx="2742738" cy="57785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Tính: 31,5 : 1,5</a:t>
            </a:r>
            <a:endParaRPr b="0" i="0" sz="2400" u="none" cap="none" strike="noStrike">
              <a:solidFill>
                <a:srgbClr val="000000"/>
              </a:solidFill>
              <a:latin typeface="Arial"/>
              <a:ea typeface="Arial"/>
              <a:cs typeface="Arial"/>
              <a:sym typeface="Arial"/>
            </a:endParaRPr>
          </a:p>
        </p:txBody>
      </p:sp>
      <p:sp>
        <p:nvSpPr>
          <p:cNvPr id="1389" name="Google Shape;1389;p15"/>
          <p:cNvSpPr txBox="1"/>
          <p:nvPr/>
        </p:nvSpPr>
        <p:spPr>
          <a:xfrm>
            <a:off x="1854162" y="2027494"/>
            <a:ext cx="12787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3 1 , 5</a:t>
            </a:r>
            <a:endParaRPr b="0" i="0" sz="2400" u="none" cap="none" strike="noStrike">
              <a:solidFill>
                <a:srgbClr val="000000"/>
              </a:solidFill>
              <a:latin typeface="Arial"/>
              <a:ea typeface="Arial"/>
              <a:cs typeface="Arial"/>
              <a:sym typeface="Arial"/>
            </a:endParaRPr>
          </a:p>
        </p:txBody>
      </p:sp>
      <p:sp>
        <p:nvSpPr>
          <p:cNvPr id="1390" name="Google Shape;1390;p15"/>
          <p:cNvSpPr txBox="1"/>
          <p:nvPr/>
        </p:nvSpPr>
        <p:spPr>
          <a:xfrm>
            <a:off x="3394649" y="2027494"/>
            <a:ext cx="127875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 1 , 5</a:t>
            </a:r>
            <a:endParaRPr b="0" i="0" sz="2400" u="none" cap="none" strike="noStrike">
              <a:solidFill>
                <a:srgbClr val="000000"/>
              </a:solidFill>
              <a:latin typeface="Arial"/>
              <a:ea typeface="Arial"/>
              <a:cs typeface="Arial"/>
              <a:sym typeface="Arial"/>
            </a:endParaRPr>
          </a:p>
        </p:txBody>
      </p:sp>
      <p:cxnSp>
        <p:nvCxnSpPr>
          <p:cNvPr id="1391" name="Google Shape;1391;p15"/>
          <p:cNvCxnSpPr/>
          <p:nvPr/>
        </p:nvCxnSpPr>
        <p:spPr>
          <a:xfrm>
            <a:off x="3132912" y="1951380"/>
            <a:ext cx="0" cy="2482397"/>
          </a:xfrm>
          <a:prstGeom prst="straightConnector1">
            <a:avLst/>
          </a:prstGeom>
          <a:noFill/>
          <a:ln cap="flat" cmpd="sng" w="19050">
            <a:solidFill>
              <a:srgbClr val="000000"/>
            </a:solidFill>
            <a:prstDash val="solid"/>
            <a:round/>
            <a:headEnd len="sm" w="sm" type="none"/>
            <a:tailEnd len="sm" w="sm" type="none"/>
          </a:ln>
        </p:spPr>
      </p:cxnSp>
      <p:cxnSp>
        <p:nvCxnSpPr>
          <p:cNvPr id="1392" name="Google Shape;1392;p15"/>
          <p:cNvCxnSpPr/>
          <p:nvPr/>
        </p:nvCxnSpPr>
        <p:spPr>
          <a:xfrm>
            <a:off x="3132912" y="2626242"/>
            <a:ext cx="1540487" cy="0"/>
          </a:xfrm>
          <a:prstGeom prst="straightConnector1">
            <a:avLst/>
          </a:prstGeom>
          <a:noFill/>
          <a:ln cap="flat" cmpd="sng" w="19050">
            <a:solidFill>
              <a:srgbClr val="000000"/>
            </a:solidFill>
            <a:prstDash val="solid"/>
            <a:round/>
            <a:headEnd len="sm" w="sm" type="none"/>
            <a:tailEnd len="sm" w="sm" type="none"/>
          </a:ln>
        </p:spPr>
      </p:cxnSp>
      <p:cxnSp>
        <p:nvCxnSpPr>
          <p:cNvPr id="1393" name="Google Shape;1393;p15"/>
          <p:cNvCxnSpPr/>
          <p:nvPr/>
        </p:nvCxnSpPr>
        <p:spPr>
          <a:xfrm>
            <a:off x="2423689" y="2307107"/>
            <a:ext cx="139697" cy="134000"/>
          </a:xfrm>
          <a:prstGeom prst="straightConnector1">
            <a:avLst/>
          </a:prstGeom>
          <a:noFill/>
          <a:ln cap="flat" cmpd="sng" w="19050">
            <a:solidFill>
              <a:srgbClr val="C00000"/>
            </a:solidFill>
            <a:prstDash val="solid"/>
            <a:round/>
            <a:headEnd len="sm" w="sm" type="none"/>
            <a:tailEnd len="sm" w="sm" type="none"/>
          </a:ln>
        </p:spPr>
      </p:cxnSp>
      <p:cxnSp>
        <p:nvCxnSpPr>
          <p:cNvPr id="1394" name="Google Shape;1394;p15"/>
          <p:cNvCxnSpPr/>
          <p:nvPr/>
        </p:nvCxnSpPr>
        <p:spPr>
          <a:xfrm>
            <a:off x="3791782" y="2339767"/>
            <a:ext cx="139697" cy="134000"/>
          </a:xfrm>
          <a:prstGeom prst="straightConnector1">
            <a:avLst/>
          </a:prstGeom>
          <a:noFill/>
          <a:ln cap="flat" cmpd="sng" w="19050">
            <a:solidFill>
              <a:srgbClr val="C00000"/>
            </a:solidFill>
            <a:prstDash val="solid"/>
            <a:round/>
            <a:headEnd len="sm" w="sm" type="none"/>
            <a:tailEnd len="sm" w="sm" type="none"/>
          </a:ln>
        </p:spPr>
      </p:cxnSp>
      <p:sp>
        <p:nvSpPr>
          <p:cNvPr id="1395" name="Google Shape;1395;p15"/>
          <p:cNvSpPr txBox="1"/>
          <p:nvPr/>
        </p:nvSpPr>
        <p:spPr>
          <a:xfrm>
            <a:off x="3454733" y="2826617"/>
            <a:ext cx="33704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2 </a:t>
            </a:r>
            <a:endParaRPr b="0" i="0" sz="2400" u="none" cap="none" strike="noStrike">
              <a:solidFill>
                <a:srgbClr val="000000"/>
              </a:solidFill>
              <a:latin typeface="Arial"/>
              <a:ea typeface="Arial"/>
              <a:cs typeface="Arial"/>
              <a:sym typeface="Arial"/>
            </a:endParaRPr>
          </a:p>
        </p:txBody>
      </p:sp>
      <p:sp>
        <p:nvSpPr>
          <p:cNvPr id="1396" name="Google Shape;1396;p15"/>
          <p:cNvSpPr txBox="1"/>
          <p:nvPr/>
        </p:nvSpPr>
        <p:spPr>
          <a:xfrm>
            <a:off x="3734631" y="2826617"/>
            <a:ext cx="337049"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1 </a:t>
            </a:r>
            <a:endParaRPr b="0" i="0" sz="2400" u="none" cap="none" strike="noStrike">
              <a:solidFill>
                <a:srgbClr val="000000"/>
              </a:solidFill>
              <a:latin typeface="Arial"/>
              <a:ea typeface="Arial"/>
              <a:cs typeface="Arial"/>
              <a:sym typeface="Arial"/>
            </a:endParaRPr>
          </a:p>
        </p:txBody>
      </p:sp>
      <p:sp>
        <p:nvSpPr>
          <p:cNvPr id="1397" name="Google Shape;1397;p15"/>
          <p:cNvSpPr txBox="1"/>
          <p:nvPr/>
        </p:nvSpPr>
        <p:spPr>
          <a:xfrm>
            <a:off x="1854755" y="2768537"/>
            <a:ext cx="80338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3 0 </a:t>
            </a:r>
            <a:endParaRPr b="0" i="0" sz="2400" u="none" cap="none" strike="noStrike">
              <a:solidFill>
                <a:srgbClr val="000000"/>
              </a:solidFill>
              <a:latin typeface="Arial"/>
              <a:ea typeface="Arial"/>
              <a:cs typeface="Arial"/>
              <a:sym typeface="Arial"/>
            </a:endParaRPr>
          </a:p>
        </p:txBody>
      </p:sp>
      <p:sp>
        <p:nvSpPr>
          <p:cNvPr id="1398" name="Google Shape;1398;p15"/>
          <p:cNvSpPr txBox="1"/>
          <p:nvPr/>
        </p:nvSpPr>
        <p:spPr>
          <a:xfrm>
            <a:off x="2129523" y="3288282"/>
            <a:ext cx="80338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1  5 </a:t>
            </a:r>
            <a:endParaRPr b="0" i="0" sz="2400" u="none" cap="none" strike="noStrike">
              <a:solidFill>
                <a:srgbClr val="000000"/>
              </a:solidFill>
              <a:latin typeface="Arial"/>
              <a:ea typeface="Arial"/>
              <a:cs typeface="Arial"/>
              <a:sym typeface="Arial"/>
            </a:endParaRPr>
          </a:p>
        </p:txBody>
      </p:sp>
      <p:sp>
        <p:nvSpPr>
          <p:cNvPr id="1399" name="Google Shape;1399;p15"/>
          <p:cNvSpPr txBox="1"/>
          <p:nvPr/>
        </p:nvSpPr>
        <p:spPr>
          <a:xfrm>
            <a:off x="2138664" y="3809598"/>
            <a:ext cx="80338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1  5 </a:t>
            </a:r>
            <a:endParaRPr b="0" i="0" sz="2400" u="none" cap="none" strike="noStrike">
              <a:solidFill>
                <a:srgbClr val="000000"/>
              </a:solidFill>
              <a:latin typeface="Arial"/>
              <a:ea typeface="Arial"/>
              <a:cs typeface="Arial"/>
              <a:sym typeface="Arial"/>
            </a:endParaRPr>
          </a:p>
        </p:txBody>
      </p:sp>
      <p:sp>
        <p:nvSpPr>
          <p:cNvPr id="1400" name="Google Shape;1400;p15"/>
          <p:cNvSpPr txBox="1"/>
          <p:nvPr/>
        </p:nvSpPr>
        <p:spPr>
          <a:xfrm>
            <a:off x="2230009" y="4330914"/>
            <a:ext cx="80338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400" u="none" cap="none" strike="noStrike">
                <a:solidFill>
                  <a:srgbClr val="000000"/>
                </a:solidFill>
                <a:latin typeface="Arial"/>
                <a:ea typeface="Arial"/>
                <a:cs typeface="Arial"/>
                <a:sym typeface="Arial"/>
              </a:rPr>
              <a:t>   0 </a:t>
            </a:r>
            <a:endParaRPr b="0" i="0" sz="2400" u="none" cap="none" strike="noStrike">
              <a:solidFill>
                <a:srgbClr val="000000"/>
              </a:solidFill>
              <a:latin typeface="Arial"/>
              <a:ea typeface="Arial"/>
              <a:cs typeface="Arial"/>
              <a:sym typeface="Arial"/>
            </a:endParaRPr>
          </a:p>
        </p:txBody>
      </p:sp>
      <p:sp>
        <p:nvSpPr>
          <p:cNvPr id="1401" name="Google Shape;1401;p15"/>
          <p:cNvSpPr/>
          <p:nvPr/>
        </p:nvSpPr>
        <p:spPr>
          <a:xfrm>
            <a:off x="5276032" y="2536133"/>
            <a:ext cx="2968457" cy="1042631"/>
          </a:xfrm>
          <a:prstGeom prst="roundRect">
            <a:avLst>
              <a:gd fmla="val 16667" name="adj"/>
            </a:avLst>
          </a:prstGeom>
          <a:solidFill>
            <a:srgbClr val="F0C5C0"/>
          </a:solidFill>
          <a:ln cap="flat" cmpd="sng" w="25400">
            <a:solidFill>
              <a:srgbClr val="F0C5C0"/>
            </a:solidFill>
            <a:prstDash val="solid"/>
            <a:round/>
            <a:headEnd len="sm" w="sm" type="none"/>
            <a:tailEnd len="sm" w="sm" type="none"/>
          </a:ln>
          <a:effectLst>
            <a:outerShdw blurRad="50800" rotWithShape="0" algn="tr" dir="81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400" u="none" cap="none" strike="noStrike">
                <a:solidFill>
                  <a:srgbClr val="002060"/>
                </a:solidFill>
                <a:latin typeface="Arial"/>
                <a:ea typeface="Arial"/>
                <a:cs typeface="Arial"/>
                <a:sym typeface="Arial"/>
              </a:rPr>
              <a:t>Vậy 31,5 : 1,5 = 21</a:t>
            </a:r>
            <a:endParaRPr b="0" i="0" sz="2400" u="none" cap="none" strike="noStrike">
              <a:solidFill>
                <a:srgbClr val="002060"/>
              </a:solidFill>
              <a:latin typeface="Arial"/>
              <a:ea typeface="Arial"/>
              <a:cs typeface="Arial"/>
              <a:sym typeface="Arial"/>
            </a:endParaRPr>
          </a:p>
        </p:txBody>
      </p:sp>
    </p:spTree>
  </p:cSld>
  <p:clrMapOvr>
    <a:masterClrMapping/>
  </p:clrMapOvr>
  <p:transition spd="slow" p14:dur="1250">
    <p:checker/>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362"/>
                                        </p:tgtEl>
                                        <p:attrNameLst>
                                          <p:attrName>style.visibility</p:attrName>
                                        </p:attrNameLst>
                                      </p:cBhvr>
                                      <p:to>
                                        <p:strVal val="visible"/>
                                      </p:to>
                                    </p:set>
                                    <p:anim calcmode="lin" valueType="num">
                                      <p:cBhvr additive="base">
                                        <p:cTn dur="500"/>
                                        <p:tgtEl>
                                          <p:spTgt spid="1362"/>
                                        </p:tgtEl>
                                        <p:attrNameLst>
                                          <p:attrName>ppt_w</p:attrName>
                                        </p:attrNameLst>
                                      </p:cBhvr>
                                      <p:tavLst>
                                        <p:tav fmla="" tm="0">
                                          <p:val>
                                            <p:strVal val="0"/>
                                          </p:val>
                                        </p:tav>
                                        <p:tav fmla="" tm="100000">
                                          <p:val>
                                            <p:strVal val="#ppt_w"/>
                                          </p:val>
                                        </p:tav>
                                      </p:tavLst>
                                    </p:anim>
                                    <p:anim calcmode="lin" valueType="num">
                                      <p:cBhvr additive="base">
                                        <p:cTn dur="500"/>
                                        <p:tgtEl>
                                          <p:spTgt spid="1362"/>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7"/>
                                        </p:tgtEl>
                                        <p:attrNameLst>
                                          <p:attrName>style.visibility</p:attrName>
                                        </p:attrNameLst>
                                      </p:cBhvr>
                                      <p:to>
                                        <p:strVal val="visible"/>
                                      </p:to>
                                    </p:set>
                                    <p:animEffect filter="fade" transition="in">
                                      <p:cBhvr>
                                        <p:cTn dur="500"/>
                                        <p:tgtEl>
                                          <p:spTgt spid="1387"/>
                                        </p:tgtEl>
                                      </p:cBhvr>
                                    </p:animEffect>
                                  </p:childTnLst>
                                </p:cTn>
                              </p:par>
                              <p:par>
                                <p:cTn fill="hold" nodeType="withEffect" presetClass="entr" presetID="10" presetSubtype="0">
                                  <p:stCondLst>
                                    <p:cond delay="0"/>
                                  </p:stCondLst>
                                  <p:childTnLst>
                                    <p:set>
                                      <p:cBhvr>
                                        <p:cTn dur="1" fill="hold">
                                          <p:stCondLst>
                                            <p:cond delay="0"/>
                                          </p:stCondLst>
                                        </p:cTn>
                                        <p:tgtEl>
                                          <p:spTgt spid="1388"/>
                                        </p:tgtEl>
                                        <p:attrNameLst>
                                          <p:attrName>style.visibility</p:attrName>
                                        </p:attrNameLst>
                                      </p:cBhvr>
                                      <p:to>
                                        <p:strVal val="visible"/>
                                      </p:to>
                                    </p:set>
                                    <p:animEffect filter="fade" transition="in">
                                      <p:cBhvr>
                                        <p:cTn dur="500"/>
                                        <p:tgtEl>
                                          <p:spTgt spid="1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9"/>
                                        </p:tgtEl>
                                        <p:attrNameLst>
                                          <p:attrName>style.visibility</p:attrName>
                                        </p:attrNameLst>
                                      </p:cBhvr>
                                      <p:to>
                                        <p:strVal val="visible"/>
                                      </p:to>
                                    </p:set>
                                    <p:animEffect filter="fade" transition="in">
                                      <p:cBhvr>
                                        <p:cTn dur="500"/>
                                        <p:tgtEl>
                                          <p:spTgt spid="1389"/>
                                        </p:tgtEl>
                                      </p:cBhvr>
                                    </p:animEffect>
                                  </p:childTnLst>
                                </p:cTn>
                              </p:par>
                              <p:par>
                                <p:cTn fill="hold" nodeType="withEffect" presetClass="entr" presetID="10" presetSubtype="0">
                                  <p:stCondLst>
                                    <p:cond delay="0"/>
                                  </p:stCondLst>
                                  <p:childTnLst>
                                    <p:set>
                                      <p:cBhvr>
                                        <p:cTn dur="1" fill="hold">
                                          <p:stCondLst>
                                            <p:cond delay="0"/>
                                          </p:stCondLst>
                                        </p:cTn>
                                        <p:tgtEl>
                                          <p:spTgt spid="1390"/>
                                        </p:tgtEl>
                                        <p:attrNameLst>
                                          <p:attrName>style.visibility</p:attrName>
                                        </p:attrNameLst>
                                      </p:cBhvr>
                                      <p:to>
                                        <p:strVal val="visible"/>
                                      </p:to>
                                    </p:set>
                                    <p:animEffect filter="fade" transition="in">
                                      <p:cBhvr>
                                        <p:cTn dur="500"/>
                                        <p:tgtEl>
                                          <p:spTgt spid="1390"/>
                                        </p:tgtEl>
                                      </p:cBhvr>
                                    </p:animEffect>
                                  </p:childTnLst>
                                </p:cTn>
                              </p:par>
                              <p:par>
                                <p:cTn fill="hold" nodeType="withEffect" presetClass="entr" presetID="10" presetSubtype="0">
                                  <p:stCondLst>
                                    <p:cond delay="0"/>
                                  </p:stCondLst>
                                  <p:childTnLst>
                                    <p:set>
                                      <p:cBhvr>
                                        <p:cTn dur="1" fill="hold">
                                          <p:stCondLst>
                                            <p:cond delay="0"/>
                                          </p:stCondLst>
                                        </p:cTn>
                                        <p:tgtEl>
                                          <p:spTgt spid="1391"/>
                                        </p:tgtEl>
                                        <p:attrNameLst>
                                          <p:attrName>style.visibility</p:attrName>
                                        </p:attrNameLst>
                                      </p:cBhvr>
                                      <p:to>
                                        <p:strVal val="visible"/>
                                      </p:to>
                                    </p:set>
                                    <p:animEffect filter="fade" transition="in">
                                      <p:cBhvr>
                                        <p:cTn dur="500"/>
                                        <p:tgtEl>
                                          <p:spTgt spid="1391"/>
                                        </p:tgtEl>
                                      </p:cBhvr>
                                    </p:animEffect>
                                  </p:childTnLst>
                                </p:cTn>
                              </p:par>
                              <p:par>
                                <p:cTn fill="hold" nodeType="withEffect" presetClass="entr" presetID="10" presetSubtype="0">
                                  <p:stCondLst>
                                    <p:cond delay="0"/>
                                  </p:stCondLst>
                                  <p:childTnLst>
                                    <p:set>
                                      <p:cBhvr>
                                        <p:cTn dur="1" fill="hold">
                                          <p:stCondLst>
                                            <p:cond delay="0"/>
                                          </p:stCondLst>
                                        </p:cTn>
                                        <p:tgtEl>
                                          <p:spTgt spid="1392"/>
                                        </p:tgtEl>
                                        <p:attrNameLst>
                                          <p:attrName>style.visibility</p:attrName>
                                        </p:attrNameLst>
                                      </p:cBhvr>
                                      <p:to>
                                        <p:strVal val="visible"/>
                                      </p:to>
                                    </p:set>
                                    <p:animEffect filter="fade" transition="in">
                                      <p:cBhvr>
                                        <p:cTn dur="500"/>
                                        <p:tgtEl>
                                          <p:spTgt spid="139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3"/>
                                        </p:tgtEl>
                                        <p:attrNameLst>
                                          <p:attrName>style.visibility</p:attrName>
                                        </p:attrNameLst>
                                      </p:cBhvr>
                                      <p:to>
                                        <p:strVal val="visible"/>
                                      </p:to>
                                    </p:set>
                                    <p:animEffect filter="fade" transition="in">
                                      <p:cBhvr>
                                        <p:cTn dur="500"/>
                                        <p:tgtEl>
                                          <p:spTgt spid="1393"/>
                                        </p:tgtEl>
                                      </p:cBhvr>
                                    </p:animEffect>
                                  </p:childTnLst>
                                </p:cTn>
                              </p:par>
                              <p:par>
                                <p:cTn fill="hold" nodeType="withEffect" presetClass="entr" presetID="10" presetSubtype="0">
                                  <p:stCondLst>
                                    <p:cond delay="0"/>
                                  </p:stCondLst>
                                  <p:childTnLst>
                                    <p:set>
                                      <p:cBhvr>
                                        <p:cTn dur="1" fill="hold">
                                          <p:stCondLst>
                                            <p:cond delay="0"/>
                                          </p:stCondLst>
                                        </p:cTn>
                                        <p:tgtEl>
                                          <p:spTgt spid="1394"/>
                                        </p:tgtEl>
                                        <p:attrNameLst>
                                          <p:attrName>style.visibility</p:attrName>
                                        </p:attrNameLst>
                                      </p:cBhvr>
                                      <p:to>
                                        <p:strVal val="visible"/>
                                      </p:to>
                                    </p:set>
                                    <p:animEffect filter="fade" transition="in">
                                      <p:cBhvr>
                                        <p:cTn dur="500"/>
                                        <p:tgtEl>
                                          <p:spTgt spid="1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5"/>
                                        </p:tgtEl>
                                        <p:attrNameLst>
                                          <p:attrName>style.visibility</p:attrName>
                                        </p:attrNameLst>
                                      </p:cBhvr>
                                      <p:to>
                                        <p:strVal val="visible"/>
                                      </p:to>
                                    </p:set>
                                    <p:animEffect filter="fade" transition="in">
                                      <p:cBhvr>
                                        <p:cTn dur="500"/>
                                        <p:tgtEl>
                                          <p:spTgt spid="1395"/>
                                        </p:tgtEl>
                                      </p:cBhvr>
                                    </p:animEffect>
                                  </p:childTnLst>
                                </p:cTn>
                              </p:par>
                              <p:par>
                                <p:cTn fill="hold" nodeType="withEffect" presetClass="entr" presetID="10" presetSubtype="0">
                                  <p:stCondLst>
                                    <p:cond delay="0"/>
                                  </p:stCondLst>
                                  <p:childTnLst>
                                    <p:set>
                                      <p:cBhvr>
                                        <p:cTn dur="1" fill="hold">
                                          <p:stCondLst>
                                            <p:cond delay="0"/>
                                          </p:stCondLst>
                                        </p:cTn>
                                        <p:tgtEl>
                                          <p:spTgt spid="1397"/>
                                        </p:tgtEl>
                                        <p:attrNameLst>
                                          <p:attrName>style.visibility</p:attrName>
                                        </p:attrNameLst>
                                      </p:cBhvr>
                                      <p:to>
                                        <p:strVal val="visible"/>
                                      </p:to>
                                    </p:set>
                                    <p:animEffect filter="fade" transition="in">
                                      <p:cBhvr>
                                        <p:cTn dur="500"/>
                                        <p:tgtEl>
                                          <p:spTgt spid="1397"/>
                                        </p:tgtEl>
                                      </p:cBhvr>
                                    </p:animEffect>
                                  </p:childTnLst>
                                </p:cTn>
                              </p:par>
                              <p:par>
                                <p:cTn fill="hold" nodeType="withEffect" presetClass="entr" presetID="10" presetSubtype="0">
                                  <p:stCondLst>
                                    <p:cond delay="0"/>
                                  </p:stCondLst>
                                  <p:childTnLst>
                                    <p:set>
                                      <p:cBhvr>
                                        <p:cTn dur="1" fill="hold">
                                          <p:stCondLst>
                                            <p:cond delay="0"/>
                                          </p:stCondLst>
                                        </p:cTn>
                                        <p:tgtEl>
                                          <p:spTgt spid="1398"/>
                                        </p:tgtEl>
                                        <p:attrNameLst>
                                          <p:attrName>style.visibility</p:attrName>
                                        </p:attrNameLst>
                                      </p:cBhvr>
                                      <p:to>
                                        <p:strVal val="visible"/>
                                      </p:to>
                                    </p:set>
                                    <p:animEffect filter="fade" transition="in">
                                      <p:cBhvr>
                                        <p:cTn dur="500"/>
                                        <p:tgtEl>
                                          <p:spTgt spid="1398"/>
                                        </p:tgtEl>
                                      </p:cBhvr>
                                    </p:animEffect>
                                  </p:childTnLst>
                                </p:cTn>
                              </p:par>
                              <p:par>
                                <p:cTn fill="hold" nodeType="withEffect" presetClass="entr" presetID="10" presetSubtype="0">
                                  <p:stCondLst>
                                    <p:cond delay="0"/>
                                  </p:stCondLst>
                                  <p:childTnLst>
                                    <p:set>
                                      <p:cBhvr>
                                        <p:cTn dur="1" fill="hold">
                                          <p:stCondLst>
                                            <p:cond delay="0"/>
                                          </p:stCondLst>
                                        </p:cTn>
                                        <p:tgtEl>
                                          <p:spTgt spid="1396"/>
                                        </p:tgtEl>
                                        <p:attrNameLst>
                                          <p:attrName>style.visibility</p:attrName>
                                        </p:attrNameLst>
                                      </p:cBhvr>
                                      <p:to>
                                        <p:strVal val="visible"/>
                                      </p:to>
                                    </p:set>
                                    <p:animEffect filter="fade" transition="in">
                                      <p:cBhvr>
                                        <p:cTn dur="500"/>
                                        <p:tgtEl>
                                          <p:spTgt spid="1396"/>
                                        </p:tgtEl>
                                      </p:cBhvr>
                                    </p:animEffect>
                                  </p:childTnLst>
                                </p:cTn>
                              </p:par>
                              <p:par>
                                <p:cTn fill="hold" nodeType="withEffect" presetClass="entr" presetID="10" presetSubtype="0">
                                  <p:stCondLst>
                                    <p:cond delay="0"/>
                                  </p:stCondLst>
                                  <p:childTnLst>
                                    <p:set>
                                      <p:cBhvr>
                                        <p:cTn dur="1" fill="hold">
                                          <p:stCondLst>
                                            <p:cond delay="0"/>
                                          </p:stCondLst>
                                        </p:cTn>
                                        <p:tgtEl>
                                          <p:spTgt spid="1399"/>
                                        </p:tgtEl>
                                        <p:attrNameLst>
                                          <p:attrName>style.visibility</p:attrName>
                                        </p:attrNameLst>
                                      </p:cBhvr>
                                      <p:to>
                                        <p:strVal val="visible"/>
                                      </p:to>
                                    </p:set>
                                    <p:animEffect filter="fade" transition="in">
                                      <p:cBhvr>
                                        <p:cTn dur="500"/>
                                        <p:tgtEl>
                                          <p:spTgt spid="1399"/>
                                        </p:tgtEl>
                                      </p:cBhvr>
                                    </p:animEffect>
                                  </p:childTnLst>
                                </p:cTn>
                              </p:par>
                              <p:par>
                                <p:cTn fill="hold" nodeType="withEffect" presetClass="entr" presetID="10" presetSubtype="0">
                                  <p:stCondLst>
                                    <p:cond delay="0"/>
                                  </p:stCondLst>
                                  <p:childTnLst>
                                    <p:set>
                                      <p:cBhvr>
                                        <p:cTn dur="1" fill="hold">
                                          <p:stCondLst>
                                            <p:cond delay="0"/>
                                          </p:stCondLst>
                                        </p:cTn>
                                        <p:tgtEl>
                                          <p:spTgt spid="1400"/>
                                        </p:tgtEl>
                                        <p:attrNameLst>
                                          <p:attrName>style.visibility</p:attrName>
                                        </p:attrNameLst>
                                      </p:cBhvr>
                                      <p:to>
                                        <p:strVal val="visible"/>
                                      </p:to>
                                    </p:set>
                                    <p:animEffect filter="fade" transition="in">
                                      <p:cBhvr>
                                        <p:cTn dur="500"/>
                                        <p:tgtEl>
                                          <p:spTgt spid="14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01"/>
                                        </p:tgtEl>
                                        <p:attrNameLst>
                                          <p:attrName>style.visibility</p:attrName>
                                        </p:attrNameLst>
                                      </p:cBhvr>
                                      <p:to>
                                        <p:strVal val="visible"/>
                                      </p:to>
                                    </p:set>
                                    <p:anim calcmode="lin" valueType="num">
                                      <p:cBhvr additive="base">
                                        <p:cTn dur="500"/>
                                        <p:tgtEl>
                                          <p:spTgt spid="1401"/>
                                        </p:tgtEl>
                                        <p:attrNameLst>
                                          <p:attrName>ppt_w</p:attrName>
                                        </p:attrNameLst>
                                      </p:cBhvr>
                                      <p:tavLst>
                                        <p:tav fmla="" tm="0">
                                          <p:val>
                                            <p:strVal val="0"/>
                                          </p:val>
                                        </p:tav>
                                        <p:tav fmla="" tm="100000">
                                          <p:val>
                                            <p:strVal val="#ppt_w"/>
                                          </p:val>
                                        </p:tav>
                                      </p:tavLst>
                                    </p:anim>
                                    <p:anim calcmode="lin" valueType="num">
                                      <p:cBhvr additive="base">
                                        <p:cTn dur="500"/>
                                        <p:tgtEl>
                                          <p:spTgt spid="140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5" name="Shape 1405"/>
        <p:cNvGrpSpPr/>
        <p:nvPr/>
      </p:nvGrpSpPr>
      <p:grpSpPr>
        <a:xfrm>
          <a:off x="0" y="0"/>
          <a:ext cx="0" cy="0"/>
          <a:chOff x="0" y="0"/>
          <a:chExt cx="0" cy="0"/>
        </a:xfrm>
      </p:grpSpPr>
      <p:sp>
        <p:nvSpPr>
          <p:cNvPr id="1406" name="Google Shape;1406;p16"/>
          <p:cNvSpPr/>
          <p:nvPr/>
        </p:nvSpPr>
        <p:spPr>
          <a:xfrm>
            <a:off x="1028693" y="760095"/>
            <a:ext cx="863029" cy="575353"/>
          </a:xfrm>
          <a:prstGeom prst="roundRect">
            <a:avLst>
              <a:gd fmla="val 16667" name="adj"/>
            </a:avLst>
          </a:prstGeom>
          <a:solidFill>
            <a:schemeClr val="accent5"/>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200" u="none" cap="none" strike="noStrike">
                <a:solidFill>
                  <a:srgbClr val="002060"/>
                </a:solidFill>
                <a:latin typeface="Arial"/>
                <a:ea typeface="Arial"/>
                <a:cs typeface="Arial"/>
                <a:sym typeface="Arial"/>
              </a:rPr>
              <a:t>HĐ6</a:t>
            </a:r>
            <a:endParaRPr b="1" i="0" sz="2200" u="none" cap="none" strike="noStrike">
              <a:solidFill>
                <a:srgbClr val="002060"/>
              </a:solidFill>
              <a:latin typeface="Arial"/>
              <a:ea typeface="Arial"/>
              <a:cs typeface="Arial"/>
              <a:sym typeface="Arial"/>
            </a:endParaRPr>
          </a:p>
        </p:txBody>
      </p:sp>
      <p:sp>
        <p:nvSpPr>
          <p:cNvPr id="1407" name="Google Shape;1407;p16"/>
          <p:cNvSpPr txBox="1"/>
          <p:nvPr/>
        </p:nvSpPr>
        <p:spPr>
          <a:xfrm>
            <a:off x="1028693" y="1458931"/>
            <a:ext cx="7375568"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Thực hiện phép tính sau bằng cách quy về phép chia hai số thập phân dương tương tự như với số nguyên:</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(-31,5) : 1,5                               b) (-31,5) : (-1,5)</a:t>
            </a:r>
            <a:endParaRPr b="0" i="0" sz="2000" u="none" cap="none" strike="noStrike">
              <a:solidFill>
                <a:srgbClr val="000000"/>
              </a:solidFill>
              <a:latin typeface="Arial"/>
              <a:ea typeface="Arial"/>
              <a:cs typeface="Arial"/>
              <a:sym typeface="Arial"/>
            </a:endParaRPr>
          </a:p>
        </p:txBody>
      </p:sp>
      <p:sp>
        <p:nvSpPr>
          <p:cNvPr id="1408" name="Google Shape;1408;p16"/>
          <p:cNvSpPr/>
          <p:nvPr/>
        </p:nvSpPr>
        <p:spPr>
          <a:xfrm>
            <a:off x="1028693" y="3146967"/>
            <a:ext cx="924674" cy="585627"/>
          </a:xfrm>
          <a:prstGeom prst="wedgeRoundRectCallout">
            <a:avLst>
              <a:gd fmla="val 32438" name="adj1"/>
              <a:gd fmla="val 69517" name="adj2"/>
              <a:gd fmla="val 16667" name="adj3"/>
            </a:avLst>
          </a:prstGeom>
          <a:solidFill>
            <a:srgbClr val="33672A"/>
          </a:solidFill>
          <a:ln cap="flat" cmpd="sng" w="25400">
            <a:solidFill>
              <a:srgbClr val="33672A"/>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
        <p:nvSpPr>
          <p:cNvPr id="1409" name="Google Shape;1409;p16"/>
          <p:cNvSpPr/>
          <p:nvPr/>
        </p:nvSpPr>
        <p:spPr>
          <a:xfrm>
            <a:off x="2512031" y="3146967"/>
            <a:ext cx="4572000"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(-31,5) : 1,5 = -21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(-31,5) : (-1,5) = 31,5 : 1,5 = 21</a:t>
            </a:r>
            <a:endParaRPr b="0" i="0" sz="2000" u="none" cap="none" strike="noStrike">
              <a:solidFill>
                <a:srgbClr val="000000"/>
              </a:solidFill>
              <a:latin typeface="Arial"/>
              <a:ea typeface="Arial"/>
              <a:cs typeface="Arial"/>
              <a:sym typeface="Arial"/>
            </a:endParaRPr>
          </a:p>
        </p:txBody>
      </p:sp>
      <p:pic>
        <p:nvPicPr>
          <p:cNvPr id="1410" name="Google Shape;1410;p16"/>
          <p:cNvPicPr preferRelativeResize="0"/>
          <p:nvPr/>
        </p:nvPicPr>
        <p:blipFill rotWithShape="1">
          <a:blip r:embed="rId3">
            <a:alphaModFix/>
          </a:blip>
          <a:srcRect b="0" l="0" r="0" t="0"/>
          <a:stretch/>
        </p:blipFill>
        <p:spPr>
          <a:xfrm>
            <a:off x="7084031" y="3083531"/>
            <a:ext cx="2059969" cy="2059969"/>
          </a:xfrm>
          <a:prstGeom prst="rect">
            <a:avLst/>
          </a:prstGeom>
          <a:noFill/>
          <a:ln>
            <a:noFill/>
          </a:ln>
        </p:spPr>
      </p:pic>
    </p:spTree>
  </p:cSld>
  <p:clrMapOvr>
    <a:masterClrMapping/>
  </p:clrMapOvr>
  <mc:AlternateContent>
    <mc:Choice Requires="p14">
      <p:transition spd="slow">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6"/>
                                        </p:tgtEl>
                                        <p:attrNameLst>
                                          <p:attrName>style.visibility</p:attrName>
                                        </p:attrNameLst>
                                      </p:cBhvr>
                                      <p:to>
                                        <p:strVal val="visible"/>
                                      </p:to>
                                    </p:set>
                                    <p:animEffect filter="fade" transition="in">
                                      <p:cBhvr>
                                        <p:cTn dur="500"/>
                                        <p:tgtEl>
                                          <p:spTgt spid="1406"/>
                                        </p:tgtEl>
                                      </p:cBhvr>
                                    </p:animEffect>
                                  </p:childTnLst>
                                </p:cTn>
                              </p:par>
                              <p:par>
                                <p:cTn fill="hold" nodeType="withEffect" presetClass="entr" presetID="10" presetSubtype="0">
                                  <p:stCondLst>
                                    <p:cond delay="0"/>
                                  </p:stCondLst>
                                  <p:childTnLst>
                                    <p:set>
                                      <p:cBhvr>
                                        <p:cTn dur="1" fill="hold">
                                          <p:stCondLst>
                                            <p:cond delay="0"/>
                                          </p:stCondLst>
                                        </p:cTn>
                                        <p:tgtEl>
                                          <p:spTgt spid="1407"/>
                                        </p:tgtEl>
                                        <p:attrNameLst>
                                          <p:attrName>style.visibility</p:attrName>
                                        </p:attrNameLst>
                                      </p:cBhvr>
                                      <p:to>
                                        <p:strVal val="visible"/>
                                      </p:to>
                                    </p:set>
                                    <p:animEffect filter="fade" transition="in">
                                      <p:cBhvr>
                                        <p:cTn dur="500"/>
                                        <p:tgtEl>
                                          <p:spTgt spid="14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408"/>
                                        </p:tgtEl>
                                        <p:attrNameLst>
                                          <p:attrName>style.visibility</p:attrName>
                                        </p:attrNameLst>
                                      </p:cBhvr>
                                      <p:to>
                                        <p:strVal val="visible"/>
                                      </p:to>
                                    </p:set>
                                    <p:anim calcmode="lin" valueType="num">
                                      <p:cBhvr additive="base">
                                        <p:cTn dur="500"/>
                                        <p:tgtEl>
                                          <p:spTgt spid="1408"/>
                                        </p:tgtEl>
                                        <p:attrNameLst>
                                          <p:attrName>ppt_w</p:attrName>
                                        </p:attrNameLst>
                                      </p:cBhvr>
                                      <p:tavLst>
                                        <p:tav fmla="" tm="0">
                                          <p:val>
                                            <p:strVal val="0"/>
                                          </p:val>
                                        </p:tav>
                                        <p:tav fmla="" tm="100000">
                                          <p:val>
                                            <p:strVal val="#ppt_w"/>
                                          </p:val>
                                        </p:tav>
                                      </p:tavLst>
                                    </p:anim>
                                    <p:anim calcmode="lin" valueType="num">
                                      <p:cBhvr additive="base">
                                        <p:cTn dur="500"/>
                                        <p:tgtEl>
                                          <p:spTgt spid="1408"/>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409"/>
                                        </p:tgtEl>
                                        <p:attrNameLst>
                                          <p:attrName>style.visibility</p:attrName>
                                        </p:attrNameLst>
                                      </p:cBhvr>
                                      <p:to>
                                        <p:strVal val="visible"/>
                                      </p:to>
                                    </p:set>
                                    <p:anim calcmode="lin" valueType="num">
                                      <p:cBhvr additive="base">
                                        <p:cTn dur="500"/>
                                        <p:tgtEl>
                                          <p:spTgt spid="140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4" name="Shape 1414"/>
        <p:cNvGrpSpPr/>
        <p:nvPr/>
      </p:nvGrpSpPr>
      <p:grpSpPr>
        <a:xfrm>
          <a:off x="0" y="0"/>
          <a:ext cx="0" cy="0"/>
          <a:chOff x="0" y="0"/>
          <a:chExt cx="0" cy="0"/>
        </a:xfrm>
      </p:grpSpPr>
      <p:sp>
        <p:nvSpPr>
          <p:cNvPr id="1415" name="Google Shape;1415;p17"/>
          <p:cNvSpPr/>
          <p:nvPr/>
        </p:nvSpPr>
        <p:spPr>
          <a:xfrm>
            <a:off x="1397754" y="1252358"/>
            <a:ext cx="6147451" cy="3028538"/>
          </a:xfrm>
          <a:prstGeom prst="roundRect">
            <a:avLst>
              <a:gd fmla="val 8782" name="adj"/>
            </a:avLst>
          </a:prstGeom>
          <a:solidFill>
            <a:srgbClr val="E399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16" name="Google Shape;1416;p17"/>
          <p:cNvGrpSpPr/>
          <p:nvPr/>
        </p:nvGrpSpPr>
        <p:grpSpPr>
          <a:xfrm flipH="1" rot="-153860">
            <a:off x="1166944" y="1786296"/>
            <a:ext cx="718054" cy="1114335"/>
            <a:chOff x="7686063" y="677323"/>
            <a:chExt cx="781666" cy="1213053"/>
          </a:xfrm>
        </p:grpSpPr>
        <p:sp>
          <p:nvSpPr>
            <p:cNvPr id="1417" name="Google Shape;1417;p17"/>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17"/>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17"/>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17"/>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17"/>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2" name="Google Shape;1422;p17"/>
          <p:cNvGrpSpPr/>
          <p:nvPr/>
        </p:nvGrpSpPr>
        <p:grpSpPr>
          <a:xfrm flipH="1" rot="-153860">
            <a:off x="7310300" y="898784"/>
            <a:ext cx="718054" cy="1114335"/>
            <a:chOff x="7686063" y="677323"/>
            <a:chExt cx="781666" cy="1213053"/>
          </a:xfrm>
        </p:grpSpPr>
        <p:sp>
          <p:nvSpPr>
            <p:cNvPr id="1423" name="Google Shape;1423;p17"/>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17"/>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17"/>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17"/>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17"/>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28" name="Google Shape;1428;p17"/>
          <p:cNvSpPr txBox="1"/>
          <p:nvPr/>
        </p:nvSpPr>
        <p:spPr>
          <a:xfrm>
            <a:off x="1653652" y="1622876"/>
            <a:ext cx="5668384" cy="2308324"/>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000000"/>
              </a:buClr>
              <a:buSzPts val="2400"/>
              <a:buFont typeface="Arial"/>
              <a:buChar char="•"/>
            </a:pPr>
            <a:r>
              <a:rPr b="0" i="0" lang="en-US" sz="2400" u="none" cap="none" strike="noStrike">
                <a:solidFill>
                  <a:srgbClr val="000000"/>
                </a:solidFill>
                <a:latin typeface="Arial"/>
                <a:ea typeface="Arial"/>
                <a:cs typeface="Arial"/>
                <a:sym typeface="Arial"/>
              </a:rPr>
              <a:t>Chia hai số cùng dấu:</a:t>
            </a:r>
            <a:endParaRPr/>
          </a:p>
          <a:p>
            <a:pPr indent="0" lvl="0" marL="0" marR="0" rtl="0" algn="ctr">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(-a) : (-b) = a : b với a, b &gt; 0</a:t>
            </a:r>
            <a:endParaRPr/>
          </a:p>
          <a:p>
            <a:pPr indent="-342900" lvl="0" marL="342900" marR="0" rtl="0" algn="just">
              <a:lnSpc>
                <a:spcPct val="150000"/>
              </a:lnSpc>
              <a:spcBef>
                <a:spcPts val="0"/>
              </a:spcBef>
              <a:spcAft>
                <a:spcPts val="0"/>
              </a:spcAft>
              <a:buClr>
                <a:srgbClr val="000000"/>
              </a:buClr>
              <a:buSzPts val="2400"/>
              <a:buFont typeface="Arial"/>
              <a:buChar char="•"/>
            </a:pPr>
            <a:r>
              <a:rPr b="0" i="0" lang="en-US" sz="2400" u="none" cap="none" strike="noStrike">
                <a:solidFill>
                  <a:srgbClr val="000000"/>
                </a:solidFill>
                <a:latin typeface="Arial"/>
                <a:ea typeface="Arial"/>
                <a:cs typeface="Arial"/>
                <a:sym typeface="Arial"/>
              </a:rPr>
              <a:t>Chia hai số khác dấu:</a:t>
            </a:r>
            <a:endParaRPr/>
          </a:p>
          <a:p>
            <a:pPr indent="0" lvl="0" marL="0" marR="0" rtl="0" algn="ctr">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(-a) : b = a : (-b) = - (a : b) với a, b &gt; 0</a:t>
            </a:r>
            <a:endParaRPr b="0" i="0" sz="2400" u="none" cap="none" strike="noStrike">
              <a:solidFill>
                <a:srgbClr val="000000"/>
              </a:solidFill>
              <a:latin typeface="Arial"/>
              <a:ea typeface="Arial"/>
              <a:cs typeface="Arial"/>
              <a:sym typeface="Arial"/>
            </a:endParaRPr>
          </a:p>
        </p:txBody>
      </p:sp>
      <p:sp>
        <p:nvSpPr>
          <p:cNvPr id="1429" name="Google Shape;1429;p17"/>
          <p:cNvSpPr txBox="1"/>
          <p:nvPr/>
        </p:nvSpPr>
        <p:spPr>
          <a:xfrm>
            <a:off x="3367007" y="641052"/>
            <a:ext cx="2208944"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3D702E"/>
                </a:solidFill>
                <a:latin typeface="Arial"/>
                <a:ea typeface="Arial"/>
                <a:cs typeface="Arial"/>
                <a:sym typeface="Arial"/>
              </a:rPr>
              <a:t>KẾT LUẬN</a:t>
            </a:r>
            <a:endParaRPr b="1" i="0" sz="2800" u="none" cap="none" strike="noStrike">
              <a:solidFill>
                <a:srgbClr val="3D702E"/>
              </a:solidFill>
              <a:latin typeface="Arial"/>
              <a:ea typeface="Arial"/>
              <a:cs typeface="Arial"/>
              <a:sym typeface="Arial"/>
            </a:endParaRPr>
          </a:p>
        </p:txBody>
      </p:sp>
      <p:pic>
        <p:nvPicPr>
          <p:cNvPr id="1430" name="Google Shape;1430;p17"/>
          <p:cNvPicPr preferRelativeResize="0"/>
          <p:nvPr/>
        </p:nvPicPr>
        <p:blipFill rotWithShape="1">
          <a:blip r:embed="rId3">
            <a:alphaModFix/>
          </a:blip>
          <a:srcRect b="0" l="0" r="0" t="0"/>
          <a:stretch/>
        </p:blipFill>
        <p:spPr>
          <a:xfrm>
            <a:off x="5929205" y="1600270"/>
            <a:ext cx="3543230" cy="3543230"/>
          </a:xfrm>
          <a:prstGeom prst="rect">
            <a:avLst/>
          </a:prstGeom>
          <a:noFill/>
          <a:ln>
            <a:noFill/>
          </a:ln>
        </p:spPr>
      </p:pic>
    </p:spTree>
  </p:cSld>
  <p:clrMapOvr>
    <a:masterClrMapping/>
  </p:clrMapOvr>
  <p:transition spd="slow">
    <p:comb/>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29"/>
                                        </p:tgtEl>
                                        <p:attrNameLst>
                                          <p:attrName>style.visibility</p:attrName>
                                        </p:attrNameLst>
                                      </p:cBhvr>
                                      <p:to>
                                        <p:strVal val="visible"/>
                                      </p:to>
                                    </p:set>
                                    <p:animEffect filter="fade" transition="in">
                                      <p:cBhvr>
                                        <p:cTn dur="500"/>
                                        <p:tgtEl>
                                          <p:spTgt spid="14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15"/>
                                        </p:tgtEl>
                                        <p:attrNameLst>
                                          <p:attrName>style.visibility</p:attrName>
                                        </p:attrNameLst>
                                      </p:cBhvr>
                                      <p:to>
                                        <p:strVal val="visible"/>
                                      </p:to>
                                    </p:set>
                                    <p:animEffect filter="fade" transition="in">
                                      <p:cBhvr>
                                        <p:cTn dur="500"/>
                                        <p:tgtEl>
                                          <p:spTgt spid="1415"/>
                                        </p:tgtEl>
                                      </p:cBhvr>
                                    </p:animEffect>
                                  </p:childTnLst>
                                </p:cTn>
                              </p:par>
                              <p:par>
                                <p:cTn fill="hold" nodeType="withEffect" presetClass="entr" presetID="10" presetSubtype="0">
                                  <p:stCondLst>
                                    <p:cond delay="0"/>
                                  </p:stCondLst>
                                  <p:childTnLst>
                                    <p:set>
                                      <p:cBhvr>
                                        <p:cTn dur="1" fill="hold">
                                          <p:stCondLst>
                                            <p:cond delay="0"/>
                                          </p:stCondLst>
                                        </p:cTn>
                                        <p:tgtEl>
                                          <p:spTgt spid="1428"/>
                                        </p:tgtEl>
                                        <p:attrNameLst>
                                          <p:attrName>style.visibility</p:attrName>
                                        </p:attrNameLst>
                                      </p:cBhvr>
                                      <p:to>
                                        <p:strVal val="visible"/>
                                      </p:to>
                                    </p:set>
                                    <p:animEffect filter="fade" transition="in">
                                      <p:cBhvr>
                                        <p:cTn dur="500"/>
                                        <p:tgtEl>
                                          <p:spTgt spid="1428"/>
                                        </p:tgtEl>
                                      </p:cBhvr>
                                    </p:animEffect>
                                  </p:childTnLst>
                                </p:cTn>
                              </p:par>
                              <p:par>
                                <p:cTn fill="hold" nodeType="withEffect" presetClass="entr" presetID="10" presetSubtype="0">
                                  <p:stCondLst>
                                    <p:cond delay="0"/>
                                  </p:stCondLst>
                                  <p:childTnLst>
                                    <p:set>
                                      <p:cBhvr>
                                        <p:cTn dur="1" fill="hold">
                                          <p:stCondLst>
                                            <p:cond delay="0"/>
                                          </p:stCondLst>
                                        </p:cTn>
                                        <p:tgtEl>
                                          <p:spTgt spid="1430"/>
                                        </p:tgtEl>
                                        <p:attrNameLst>
                                          <p:attrName>style.visibility</p:attrName>
                                        </p:attrNameLst>
                                      </p:cBhvr>
                                      <p:to>
                                        <p:strVal val="visible"/>
                                      </p:to>
                                    </p:set>
                                    <p:animEffect filter="fade" transition="in">
                                      <p:cBhvr>
                                        <p:cTn dur="500"/>
                                        <p:tgtEl>
                                          <p:spTgt spid="1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4" name="Shape 1434"/>
        <p:cNvGrpSpPr/>
        <p:nvPr/>
      </p:nvGrpSpPr>
      <p:grpSpPr>
        <a:xfrm>
          <a:off x="0" y="0"/>
          <a:ext cx="0" cy="0"/>
          <a:chOff x="0" y="0"/>
          <a:chExt cx="0" cy="0"/>
        </a:xfrm>
      </p:grpSpPr>
      <p:sp>
        <p:nvSpPr>
          <p:cNvPr id="1435" name="Google Shape;1435;p18"/>
          <p:cNvSpPr txBox="1"/>
          <p:nvPr>
            <p:ph type="title"/>
          </p:nvPr>
        </p:nvSpPr>
        <p:spPr>
          <a:xfrm>
            <a:off x="1599750" y="333474"/>
            <a:ext cx="5347588" cy="477600"/>
          </a:xfrm>
          <a:prstGeom prst="rect">
            <a:avLst/>
          </a:prstGeom>
          <a:noFill/>
          <a:ln>
            <a:noFill/>
          </a:ln>
        </p:spPr>
        <p:txBody>
          <a:bodyPr anchorCtr="0" anchor="t" bIns="91425" lIns="91425" spcFirstLastPara="1" rIns="91425" wrap="square" tIns="91425">
            <a:noAutofit/>
          </a:bodyPr>
          <a:lstStyle/>
          <a:p>
            <a:pPr indent="0" lvl="0" marL="0" rtl="0" algn="just">
              <a:lnSpc>
                <a:spcPct val="150000"/>
              </a:lnSpc>
              <a:spcBef>
                <a:spcPts val="0"/>
              </a:spcBef>
              <a:spcAft>
                <a:spcPts val="0"/>
              </a:spcAft>
              <a:buSzPts val="2800"/>
              <a:buNone/>
            </a:pPr>
            <a:r>
              <a:rPr i="1" lang="en-US" sz="2000">
                <a:solidFill>
                  <a:srgbClr val="002060"/>
                </a:solidFill>
                <a:latin typeface="Arial"/>
                <a:ea typeface="Arial"/>
                <a:cs typeface="Arial"/>
                <a:sym typeface="Arial"/>
              </a:rPr>
              <a:t>Thương của hai số khi nào là số dương? Khi nào là số âm?</a:t>
            </a:r>
            <a:endParaRPr i="1" sz="2000">
              <a:solidFill>
                <a:srgbClr val="002060"/>
              </a:solidFill>
              <a:latin typeface="Arial"/>
              <a:ea typeface="Arial"/>
              <a:cs typeface="Arial"/>
              <a:sym typeface="Arial"/>
            </a:endParaRPr>
          </a:p>
        </p:txBody>
      </p:sp>
      <p:grpSp>
        <p:nvGrpSpPr>
          <p:cNvPr id="1436" name="Google Shape;1436;p18"/>
          <p:cNvGrpSpPr/>
          <p:nvPr/>
        </p:nvGrpSpPr>
        <p:grpSpPr>
          <a:xfrm flipH="1" rot="-153587">
            <a:off x="4653544" y="3756431"/>
            <a:ext cx="451551" cy="700752"/>
            <a:chOff x="7686063" y="677323"/>
            <a:chExt cx="781666" cy="1213053"/>
          </a:xfrm>
        </p:grpSpPr>
        <p:sp>
          <p:nvSpPr>
            <p:cNvPr id="1437" name="Google Shape;1437;p18"/>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18"/>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18"/>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18"/>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18"/>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2" name="Google Shape;1442;p18"/>
          <p:cNvGrpSpPr/>
          <p:nvPr/>
        </p:nvGrpSpPr>
        <p:grpSpPr>
          <a:xfrm flipH="1" rot="-153853">
            <a:off x="8019931" y="3005941"/>
            <a:ext cx="456012" cy="707676"/>
            <a:chOff x="7686063" y="677323"/>
            <a:chExt cx="781666" cy="1213053"/>
          </a:xfrm>
        </p:grpSpPr>
        <p:sp>
          <p:nvSpPr>
            <p:cNvPr id="1443" name="Google Shape;1443;p18"/>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18"/>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18"/>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18"/>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18"/>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8" name="Google Shape;1448;p18"/>
          <p:cNvGrpSpPr/>
          <p:nvPr/>
        </p:nvGrpSpPr>
        <p:grpSpPr>
          <a:xfrm>
            <a:off x="1502275" y="1363771"/>
            <a:ext cx="4461619" cy="896873"/>
            <a:chOff x="2171562" y="1758642"/>
            <a:chExt cx="4574612" cy="919587"/>
          </a:xfrm>
        </p:grpSpPr>
        <p:grpSp>
          <p:nvGrpSpPr>
            <p:cNvPr id="1449" name="Google Shape;1449;p18"/>
            <p:cNvGrpSpPr/>
            <p:nvPr/>
          </p:nvGrpSpPr>
          <p:grpSpPr>
            <a:xfrm>
              <a:off x="2171562" y="1758642"/>
              <a:ext cx="4381823" cy="919587"/>
              <a:chOff x="2171562" y="1758642"/>
              <a:chExt cx="4381823" cy="919587"/>
            </a:xfrm>
          </p:grpSpPr>
          <p:sp>
            <p:nvSpPr>
              <p:cNvPr id="1450" name="Google Shape;1450;p18"/>
              <p:cNvSpPr/>
              <p:nvPr/>
            </p:nvSpPr>
            <p:spPr>
              <a:xfrm flipH="1" rot="231395">
                <a:off x="4340338" y="1932756"/>
                <a:ext cx="2192914" cy="672487"/>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18"/>
              <p:cNvSpPr/>
              <p:nvPr/>
            </p:nvSpPr>
            <p:spPr>
              <a:xfrm flipH="1" rot="231395">
                <a:off x="2191695" y="1831627"/>
                <a:ext cx="2192914" cy="672487"/>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52" name="Google Shape;1452;p18"/>
            <p:cNvSpPr/>
            <p:nvPr/>
          </p:nvSpPr>
          <p:spPr>
            <a:xfrm rot="-9917559">
              <a:off x="6355004" y="2225395"/>
              <a:ext cx="351806" cy="355501"/>
            </a:xfrm>
            <a:custGeom>
              <a:rect b="b" l="l" r="r" t="t"/>
              <a:pathLst>
                <a:path extrusionOk="0" h="196207" w="194168">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3" name="Google Shape;1453;p18"/>
          <p:cNvGrpSpPr/>
          <p:nvPr/>
        </p:nvGrpSpPr>
        <p:grpSpPr>
          <a:xfrm rot="1072816">
            <a:off x="7855466" y="3973614"/>
            <a:ext cx="987795" cy="928395"/>
            <a:chOff x="39160" y="2569290"/>
            <a:chExt cx="2207290" cy="2074557"/>
          </a:xfrm>
        </p:grpSpPr>
        <p:sp>
          <p:nvSpPr>
            <p:cNvPr id="1454" name="Google Shape;1454;p18"/>
            <p:cNvSpPr/>
            <p:nvPr/>
          </p:nvSpPr>
          <p:spPr>
            <a:xfrm flipH="1" rot="376776">
              <a:off x="135373" y="2672421"/>
              <a:ext cx="1988222" cy="1868294"/>
            </a:xfrm>
            <a:custGeom>
              <a:rect b="b" l="l" r="r" t="t"/>
              <a:pathLst>
                <a:path extrusionOk="0" h="55911" w="59500">
                  <a:moveTo>
                    <a:pt x="41074" y="1"/>
                  </a:moveTo>
                  <a:cubicBezTo>
                    <a:pt x="35013" y="1"/>
                    <a:pt x="29092" y="3078"/>
                    <a:pt x="25765" y="8617"/>
                  </a:cubicBezTo>
                  <a:lnTo>
                    <a:pt x="1229" y="49344"/>
                  </a:lnTo>
                  <a:cubicBezTo>
                    <a:pt x="0" y="51399"/>
                    <a:pt x="652" y="54056"/>
                    <a:pt x="2707" y="55284"/>
                  </a:cubicBezTo>
                  <a:cubicBezTo>
                    <a:pt x="3409" y="55710"/>
                    <a:pt x="4186" y="55910"/>
                    <a:pt x="4938" y="55910"/>
                  </a:cubicBezTo>
                  <a:cubicBezTo>
                    <a:pt x="6391" y="55910"/>
                    <a:pt x="7845" y="55158"/>
                    <a:pt x="8647" y="53805"/>
                  </a:cubicBezTo>
                  <a:lnTo>
                    <a:pt x="33184" y="13078"/>
                  </a:lnTo>
                  <a:cubicBezTo>
                    <a:pt x="34900" y="10229"/>
                    <a:pt x="37956" y="8643"/>
                    <a:pt x="41078" y="8643"/>
                  </a:cubicBezTo>
                  <a:cubicBezTo>
                    <a:pt x="42653" y="8643"/>
                    <a:pt x="44245" y="9046"/>
                    <a:pt x="45690" y="9895"/>
                  </a:cubicBezTo>
                  <a:cubicBezTo>
                    <a:pt x="47820" y="11148"/>
                    <a:pt x="49324" y="13178"/>
                    <a:pt x="49926" y="15584"/>
                  </a:cubicBezTo>
                  <a:cubicBezTo>
                    <a:pt x="50527" y="17990"/>
                    <a:pt x="50151" y="20472"/>
                    <a:pt x="48848" y="22602"/>
                  </a:cubicBezTo>
                  <a:lnTo>
                    <a:pt x="46316" y="26737"/>
                  </a:lnTo>
                  <a:cubicBezTo>
                    <a:pt x="45063" y="28792"/>
                    <a:pt x="45715" y="31449"/>
                    <a:pt x="47745" y="32702"/>
                  </a:cubicBezTo>
                  <a:cubicBezTo>
                    <a:pt x="48445" y="33126"/>
                    <a:pt x="49222" y="33329"/>
                    <a:pt x="49991" y="33329"/>
                  </a:cubicBezTo>
                  <a:cubicBezTo>
                    <a:pt x="51451" y="33329"/>
                    <a:pt x="52880" y="32595"/>
                    <a:pt x="53685" y="31249"/>
                  </a:cubicBezTo>
                  <a:lnTo>
                    <a:pt x="56241" y="27113"/>
                  </a:lnTo>
                  <a:cubicBezTo>
                    <a:pt x="58748" y="23003"/>
                    <a:pt x="59500" y="18166"/>
                    <a:pt x="58322" y="13479"/>
                  </a:cubicBezTo>
                  <a:cubicBezTo>
                    <a:pt x="57169" y="8817"/>
                    <a:pt x="54236" y="4883"/>
                    <a:pt x="50076" y="2451"/>
                  </a:cubicBezTo>
                  <a:cubicBezTo>
                    <a:pt x="47252" y="791"/>
                    <a:pt x="44145" y="1"/>
                    <a:pt x="410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18"/>
            <p:cNvSpPr/>
            <p:nvPr/>
          </p:nvSpPr>
          <p:spPr>
            <a:xfrm flipH="1" rot="376776">
              <a:off x="1688275" y="4022649"/>
              <a:ext cx="218604" cy="585348"/>
            </a:xfrm>
            <a:custGeom>
              <a:rect b="b" l="l" r="r" t="t"/>
              <a:pathLst>
                <a:path extrusionOk="0" h="16968" w="6542">
                  <a:moveTo>
                    <a:pt x="3559" y="0"/>
                  </a:moveTo>
                  <a:lnTo>
                    <a:pt x="0" y="5915"/>
                  </a:lnTo>
                  <a:lnTo>
                    <a:pt x="2782" y="16968"/>
                  </a:lnTo>
                  <a:cubicBezTo>
                    <a:pt x="3409" y="16617"/>
                    <a:pt x="3960" y="16116"/>
                    <a:pt x="4361" y="15439"/>
                  </a:cubicBezTo>
                  <a:lnTo>
                    <a:pt x="6542" y="11805"/>
                  </a:lnTo>
                  <a:lnTo>
                    <a:pt x="355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18"/>
            <p:cNvSpPr/>
            <p:nvPr/>
          </p:nvSpPr>
          <p:spPr>
            <a:xfrm flipH="1" rot="376748">
              <a:off x="1485677" y="3577206"/>
              <a:ext cx="218654" cy="625325"/>
            </a:xfrm>
            <a:custGeom>
              <a:rect b="b" l="l" r="r" t="t"/>
              <a:pathLst>
                <a:path extrusionOk="0" h="17720" w="6543">
                  <a:moveTo>
                    <a:pt x="3560" y="1"/>
                  </a:moveTo>
                  <a:lnTo>
                    <a:pt x="1" y="5915"/>
                  </a:lnTo>
                  <a:lnTo>
                    <a:pt x="2983" y="17720"/>
                  </a:lnTo>
                  <a:lnTo>
                    <a:pt x="6542" y="11805"/>
                  </a:lnTo>
                  <a:lnTo>
                    <a:pt x="356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18"/>
            <p:cNvSpPr/>
            <p:nvPr/>
          </p:nvSpPr>
          <p:spPr>
            <a:xfrm flipH="1" rot="376776">
              <a:off x="1284459" y="3145767"/>
              <a:ext cx="218604" cy="612897"/>
            </a:xfrm>
            <a:custGeom>
              <a:rect b="b" l="l" r="r" t="t"/>
              <a:pathLst>
                <a:path extrusionOk="0" h="17746" w="6542">
                  <a:moveTo>
                    <a:pt x="3559" y="1"/>
                  </a:moveTo>
                  <a:lnTo>
                    <a:pt x="0" y="5941"/>
                  </a:lnTo>
                  <a:lnTo>
                    <a:pt x="2983" y="17745"/>
                  </a:lnTo>
                  <a:lnTo>
                    <a:pt x="6542" y="11830"/>
                  </a:lnTo>
                  <a:lnTo>
                    <a:pt x="355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18"/>
            <p:cNvSpPr/>
            <p:nvPr/>
          </p:nvSpPr>
          <p:spPr>
            <a:xfrm flipH="1" rot="376776">
              <a:off x="1078967" y="2779772"/>
              <a:ext cx="217802" cy="546449"/>
            </a:xfrm>
            <a:custGeom>
              <a:rect b="b" l="l" r="r" t="t"/>
              <a:pathLst>
                <a:path extrusionOk="0" h="15791" w="6518">
                  <a:moveTo>
                    <a:pt x="4036" y="1"/>
                  </a:moveTo>
                  <a:cubicBezTo>
                    <a:pt x="2507" y="1104"/>
                    <a:pt x="1129" y="2457"/>
                    <a:pt x="1" y="4061"/>
                  </a:cubicBezTo>
                  <a:lnTo>
                    <a:pt x="2958" y="15790"/>
                  </a:lnTo>
                  <a:lnTo>
                    <a:pt x="6517" y="9850"/>
                  </a:lnTo>
                  <a:lnTo>
                    <a:pt x="403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18"/>
            <p:cNvSpPr/>
            <p:nvPr/>
          </p:nvSpPr>
          <p:spPr>
            <a:xfrm flipH="1" rot="376798">
              <a:off x="496526" y="3476634"/>
              <a:ext cx="125298" cy="239556"/>
            </a:xfrm>
            <a:custGeom>
              <a:rect b="b" l="l" r="r" t="t"/>
              <a:pathLst>
                <a:path extrusionOk="0" h="7169" w="3560">
                  <a:moveTo>
                    <a:pt x="1755" y="0"/>
                  </a:moveTo>
                  <a:lnTo>
                    <a:pt x="1253" y="802"/>
                  </a:lnTo>
                  <a:cubicBezTo>
                    <a:pt x="0" y="2857"/>
                    <a:pt x="652" y="5514"/>
                    <a:pt x="2682" y="6767"/>
                  </a:cubicBezTo>
                  <a:cubicBezTo>
                    <a:pt x="2958" y="6918"/>
                    <a:pt x="3258" y="7068"/>
                    <a:pt x="3559" y="7168"/>
                  </a:cubicBezTo>
                  <a:lnTo>
                    <a:pt x="1755"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18"/>
            <p:cNvSpPr/>
            <p:nvPr/>
          </p:nvSpPr>
          <p:spPr>
            <a:xfrm flipH="1" rot="376776">
              <a:off x="791432" y="2635135"/>
              <a:ext cx="235345" cy="320570"/>
            </a:xfrm>
            <a:custGeom>
              <a:rect b="b" l="l" r="r" t="t"/>
              <a:pathLst>
                <a:path extrusionOk="0" h="9324" w="7043">
                  <a:moveTo>
                    <a:pt x="4837" y="0"/>
                  </a:moveTo>
                  <a:cubicBezTo>
                    <a:pt x="3183" y="76"/>
                    <a:pt x="1554" y="376"/>
                    <a:pt x="0" y="903"/>
                  </a:cubicBezTo>
                  <a:lnTo>
                    <a:pt x="2131" y="9324"/>
                  </a:lnTo>
                  <a:cubicBezTo>
                    <a:pt x="3213" y="8862"/>
                    <a:pt x="4384" y="8627"/>
                    <a:pt x="5572" y="8627"/>
                  </a:cubicBezTo>
                  <a:cubicBezTo>
                    <a:pt x="6061" y="8627"/>
                    <a:pt x="6553" y="8667"/>
                    <a:pt x="7043" y="8747"/>
                  </a:cubicBezTo>
                  <a:lnTo>
                    <a:pt x="483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18"/>
            <p:cNvSpPr/>
            <p:nvPr/>
          </p:nvSpPr>
          <p:spPr>
            <a:xfrm flipH="1" rot="376804">
              <a:off x="260070" y="2611373"/>
              <a:ext cx="377701" cy="1044490"/>
            </a:xfrm>
            <a:custGeom>
              <a:rect b="b" l="l" r="r" t="t"/>
              <a:pathLst>
                <a:path extrusionOk="0" h="30678" w="11304">
                  <a:moveTo>
                    <a:pt x="0" y="1"/>
                  </a:moveTo>
                  <a:lnTo>
                    <a:pt x="3259" y="12858"/>
                  </a:lnTo>
                  <a:cubicBezTo>
                    <a:pt x="3584" y="13510"/>
                    <a:pt x="3860" y="14187"/>
                    <a:pt x="4036" y="14913"/>
                  </a:cubicBezTo>
                  <a:cubicBezTo>
                    <a:pt x="4236" y="15640"/>
                    <a:pt x="4311" y="16367"/>
                    <a:pt x="4311" y="17069"/>
                  </a:cubicBezTo>
                  <a:lnTo>
                    <a:pt x="7745" y="30678"/>
                  </a:lnTo>
                  <a:lnTo>
                    <a:pt x="7795" y="30578"/>
                  </a:lnTo>
                  <a:lnTo>
                    <a:pt x="10351" y="26442"/>
                  </a:lnTo>
                  <a:cubicBezTo>
                    <a:pt x="10702" y="25866"/>
                    <a:pt x="11003" y="25264"/>
                    <a:pt x="11304" y="24663"/>
                  </a:cubicBezTo>
                  <a:lnTo>
                    <a:pt x="5790" y="2833"/>
                  </a:lnTo>
                  <a:cubicBezTo>
                    <a:pt x="5264" y="2457"/>
                    <a:pt x="4737" y="2106"/>
                    <a:pt x="4186" y="1780"/>
                  </a:cubicBezTo>
                  <a:cubicBezTo>
                    <a:pt x="2833" y="978"/>
                    <a:pt x="1429" y="402"/>
                    <a:pt x="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18"/>
            <p:cNvSpPr/>
            <p:nvPr/>
          </p:nvSpPr>
          <p:spPr>
            <a:xfrm flipH="1" rot="376776">
              <a:off x="1266619" y="4060058"/>
              <a:ext cx="284767" cy="322292"/>
            </a:xfrm>
            <a:custGeom>
              <a:rect b="b" l="l" r="r" t="t"/>
              <a:pathLst>
                <a:path extrusionOk="0" h="9645" w="8522">
                  <a:moveTo>
                    <a:pt x="2162" y="0"/>
                  </a:moveTo>
                  <a:cubicBezTo>
                    <a:pt x="821" y="0"/>
                    <a:pt x="0" y="672"/>
                    <a:pt x="0" y="672"/>
                  </a:cubicBezTo>
                  <a:cubicBezTo>
                    <a:pt x="0" y="672"/>
                    <a:pt x="3183" y="3053"/>
                    <a:pt x="3259" y="9645"/>
                  </a:cubicBezTo>
                  <a:cubicBezTo>
                    <a:pt x="4888" y="8868"/>
                    <a:pt x="5665" y="6512"/>
                    <a:pt x="5665" y="6512"/>
                  </a:cubicBezTo>
                  <a:lnTo>
                    <a:pt x="8522" y="6186"/>
                  </a:lnTo>
                  <a:cubicBezTo>
                    <a:pt x="8522" y="6186"/>
                    <a:pt x="7093" y="2051"/>
                    <a:pt x="4437" y="622"/>
                  </a:cubicBezTo>
                  <a:cubicBezTo>
                    <a:pt x="3579" y="157"/>
                    <a:pt x="2810" y="0"/>
                    <a:pt x="216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18"/>
            <p:cNvSpPr/>
            <p:nvPr/>
          </p:nvSpPr>
          <p:spPr>
            <a:xfrm flipH="1" rot="376776">
              <a:off x="1779390" y="3939080"/>
              <a:ext cx="333353" cy="251518"/>
            </a:xfrm>
            <a:custGeom>
              <a:rect b="b" l="l" r="r" t="t"/>
              <a:pathLst>
                <a:path extrusionOk="0" h="7527" w="9976">
                  <a:moveTo>
                    <a:pt x="5297" y="0"/>
                  </a:moveTo>
                  <a:cubicBezTo>
                    <a:pt x="2722" y="0"/>
                    <a:pt x="1" y="1361"/>
                    <a:pt x="1" y="1361"/>
                  </a:cubicBezTo>
                  <a:lnTo>
                    <a:pt x="1830" y="3591"/>
                  </a:lnTo>
                  <a:cubicBezTo>
                    <a:pt x="1830" y="3591"/>
                    <a:pt x="753" y="5822"/>
                    <a:pt x="1379" y="7526"/>
                  </a:cubicBezTo>
                  <a:cubicBezTo>
                    <a:pt x="5236" y="3607"/>
                    <a:pt x="8625" y="3277"/>
                    <a:pt x="9656" y="3277"/>
                  </a:cubicBezTo>
                  <a:cubicBezTo>
                    <a:pt x="9864" y="3277"/>
                    <a:pt x="9976" y="3291"/>
                    <a:pt x="9976" y="3291"/>
                  </a:cubicBezTo>
                  <a:cubicBezTo>
                    <a:pt x="9976" y="3291"/>
                    <a:pt x="9675" y="985"/>
                    <a:pt x="6793" y="183"/>
                  </a:cubicBezTo>
                  <a:cubicBezTo>
                    <a:pt x="6315" y="54"/>
                    <a:pt x="5809" y="0"/>
                    <a:pt x="529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18"/>
            <p:cNvSpPr/>
            <p:nvPr/>
          </p:nvSpPr>
          <p:spPr>
            <a:xfrm flipH="1" rot="376776">
              <a:off x="1112618" y="3877158"/>
              <a:ext cx="548582" cy="285836"/>
            </a:xfrm>
            <a:custGeom>
              <a:rect b="b" l="l" r="r" t="t"/>
              <a:pathLst>
                <a:path extrusionOk="0" h="8554" w="16417">
                  <a:moveTo>
                    <a:pt x="9155" y="1"/>
                  </a:moveTo>
                  <a:cubicBezTo>
                    <a:pt x="6313" y="1"/>
                    <a:pt x="3375" y="1325"/>
                    <a:pt x="502" y="2980"/>
                  </a:cubicBezTo>
                  <a:cubicBezTo>
                    <a:pt x="1" y="3932"/>
                    <a:pt x="101" y="5561"/>
                    <a:pt x="101" y="5561"/>
                  </a:cubicBezTo>
                  <a:cubicBezTo>
                    <a:pt x="687" y="5832"/>
                    <a:pt x="12052" y="8554"/>
                    <a:pt x="14940" y="8554"/>
                  </a:cubicBezTo>
                  <a:cubicBezTo>
                    <a:pt x="15264" y="8554"/>
                    <a:pt x="15481" y="8519"/>
                    <a:pt x="15565" y="8443"/>
                  </a:cubicBezTo>
                  <a:cubicBezTo>
                    <a:pt x="16417" y="7692"/>
                    <a:pt x="15139" y="4860"/>
                    <a:pt x="15239" y="4283"/>
                  </a:cubicBezTo>
                  <a:cubicBezTo>
                    <a:pt x="15339" y="3707"/>
                    <a:pt x="16141" y="2228"/>
                    <a:pt x="12332" y="624"/>
                  </a:cubicBezTo>
                  <a:cubicBezTo>
                    <a:pt x="11293" y="190"/>
                    <a:pt x="10231" y="1"/>
                    <a:pt x="915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18"/>
            <p:cNvSpPr/>
            <p:nvPr/>
          </p:nvSpPr>
          <p:spPr>
            <a:xfrm flipH="1" rot="376776">
              <a:off x="1091256" y="4006289"/>
              <a:ext cx="558373" cy="175665"/>
            </a:xfrm>
            <a:custGeom>
              <a:rect b="b" l="l" r="r" t="t"/>
              <a:pathLst>
                <a:path extrusionOk="0" h="5257" w="16710">
                  <a:moveTo>
                    <a:pt x="7301" y="0"/>
                  </a:moveTo>
                  <a:cubicBezTo>
                    <a:pt x="3363" y="0"/>
                    <a:pt x="0" y="1656"/>
                    <a:pt x="0" y="1656"/>
                  </a:cubicBezTo>
                  <a:cubicBezTo>
                    <a:pt x="4373" y="3898"/>
                    <a:pt x="9937" y="5256"/>
                    <a:pt x="13110" y="5256"/>
                  </a:cubicBezTo>
                  <a:cubicBezTo>
                    <a:pt x="15719" y="5256"/>
                    <a:pt x="16710" y="4337"/>
                    <a:pt x="14085" y="2233"/>
                  </a:cubicBezTo>
                  <a:cubicBezTo>
                    <a:pt x="11982" y="539"/>
                    <a:pt x="9548" y="0"/>
                    <a:pt x="73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18"/>
            <p:cNvSpPr/>
            <p:nvPr/>
          </p:nvSpPr>
          <p:spPr>
            <a:xfrm flipH="1" rot="376776">
              <a:off x="1673051" y="3634359"/>
              <a:ext cx="458126" cy="457258"/>
            </a:xfrm>
            <a:custGeom>
              <a:rect b="b" l="l" r="r" t="t"/>
              <a:pathLst>
                <a:path extrusionOk="0" h="13684" w="13710">
                  <a:moveTo>
                    <a:pt x="5298" y="0"/>
                  </a:moveTo>
                  <a:cubicBezTo>
                    <a:pt x="4185" y="0"/>
                    <a:pt x="3835" y="710"/>
                    <a:pt x="3584" y="976"/>
                  </a:cubicBezTo>
                  <a:cubicBezTo>
                    <a:pt x="3183" y="1402"/>
                    <a:pt x="150" y="2054"/>
                    <a:pt x="75" y="3157"/>
                  </a:cubicBezTo>
                  <a:cubicBezTo>
                    <a:pt x="0" y="4285"/>
                    <a:pt x="11253" y="13357"/>
                    <a:pt x="11930" y="13683"/>
                  </a:cubicBezTo>
                  <a:cubicBezTo>
                    <a:pt x="11930" y="13683"/>
                    <a:pt x="13258" y="12756"/>
                    <a:pt x="13709" y="11753"/>
                  </a:cubicBezTo>
                  <a:cubicBezTo>
                    <a:pt x="13058" y="7267"/>
                    <a:pt x="11830" y="3007"/>
                    <a:pt x="8246" y="1001"/>
                  </a:cubicBezTo>
                  <a:cubicBezTo>
                    <a:pt x="6897" y="252"/>
                    <a:pt x="5962" y="0"/>
                    <a:pt x="529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18"/>
            <p:cNvSpPr/>
            <p:nvPr/>
          </p:nvSpPr>
          <p:spPr>
            <a:xfrm flipH="1" rot="376776">
              <a:off x="1727081" y="3733750"/>
              <a:ext cx="500831" cy="366434"/>
            </a:xfrm>
            <a:custGeom>
              <a:rect b="b" l="l" r="r" t="t"/>
              <a:pathLst>
                <a:path extrusionOk="0" h="10966" w="14988">
                  <a:moveTo>
                    <a:pt x="4290" y="0"/>
                  </a:moveTo>
                  <a:cubicBezTo>
                    <a:pt x="0" y="0"/>
                    <a:pt x="7525" y="7532"/>
                    <a:pt x="14988" y="10965"/>
                  </a:cubicBezTo>
                  <a:cubicBezTo>
                    <a:pt x="14988" y="10965"/>
                    <a:pt x="13083" y="1918"/>
                    <a:pt x="5840" y="213"/>
                  </a:cubicBezTo>
                  <a:cubicBezTo>
                    <a:pt x="5210" y="68"/>
                    <a:pt x="4697" y="0"/>
                    <a:pt x="429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18"/>
            <p:cNvSpPr/>
            <p:nvPr/>
          </p:nvSpPr>
          <p:spPr>
            <a:xfrm flipH="1" rot="376776">
              <a:off x="1511572" y="3871653"/>
              <a:ext cx="296496" cy="274742"/>
            </a:xfrm>
            <a:custGeom>
              <a:rect b="b" l="l" r="r" t="t"/>
              <a:pathLst>
                <a:path extrusionOk="0" h="8222" w="8873">
                  <a:moveTo>
                    <a:pt x="3785" y="1"/>
                  </a:moveTo>
                  <a:cubicBezTo>
                    <a:pt x="3258" y="2482"/>
                    <a:pt x="0" y="4362"/>
                    <a:pt x="0" y="4362"/>
                  </a:cubicBezTo>
                  <a:cubicBezTo>
                    <a:pt x="0" y="4362"/>
                    <a:pt x="3409" y="7996"/>
                    <a:pt x="7920" y="8221"/>
                  </a:cubicBezTo>
                  <a:cubicBezTo>
                    <a:pt x="7694" y="8046"/>
                    <a:pt x="7719" y="4337"/>
                    <a:pt x="8872" y="2031"/>
                  </a:cubicBezTo>
                  <a:lnTo>
                    <a:pt x="8872" y="2031"/>
                  </a:lnTo>
                  <a:cubicBezTo>
                    <a:pt x="8689" y="2093"/>
                    <a:pt x="8490" y="2121"/>
                    <a:pt x="8278" y="2121"/>
                  </a:cubicBezTo>
                  <a:cubicBezTo>
                    <a:pt x="6697" y="2121"/>
                    <a:pt x="4470" y="553"/>
                    <a:pt x="378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9" name="Google Shape;1469;p18"/>
          <p:cNvGrpSpPr/>
          <p:nvPr/>
        </p:nvGrpSpPr>
        <p:grpSpPr>
          <a:xfrm flipH="1" rot="-894994">
            <a:off x="8495518" y="3999984"/>
            <a:ext cx="658554" cy="618952"/>
            <a:chOff x="39160" y="2569290"/>
            <a:chExt cx="2207290" cy="2074557"/>
          </a:xfrm>
        </p:grpSpPr>
        <p:sp>
          <p:nvSpPr>
            <p:cNvPr id="1470" name="Google Shape;1470;p18"/>
            <p:cNvSpPr/>
            <p:nvPr/>
          </p:nvSpPr>
          <p:spPr>
            <a:xfrm flipH="1" rot="376776">
              <a:off x="135373" y="2672421"/>
              <a:ext cx="1988222" cy="1868294"/>
            </a:xfrm>
            <a:custGeom>
              <a:rect b="b" l="l" r="r" t="t"/>
              <a:pathLst>
                <a:path extrusionOk="0" h="55911" w="59500">
                  <a:moveTo>
                    <a:pt x="41074" y="1"/>
                  </a:moveTo>
                  <a:cubicBezTo>
                    <a:pt x="35013" y="1"/>
                    <a:pt x="29092" y="3078"/>
                    <a:pt x="25765" y="8617"/>
                  </a:cubicBezTo>
                  <a:lnTo>
                    <a:pt x="1229" y="49344"/>
                  </a:lnTo>
                  <a:cubicBezTo>
                    <a:pt x="0" y="51399"/>
                    <a:pt x="652" y="54056"/>
                    <a:pt x="2707" y="55284"/>
                  </a:cubicBezTo>
                  <a:cubicBezTo>
                    <a:pt x="3409" y="55710"/>
                    <a:pt x="4186" y="55910"/>
                    <a:pt x="4938" y="55910"/>
                  </a:cubicBezTo>
                  <a:cubicBezTo>
                    <a:pt x="6391" y="55910"/>
                    <a:pt x="7845" y="55158"/>
                    <a:pt x="8647" y="53805"/>
                  </a:cubicBezTo>
                  <a:lnTo>
                    <a:pt x="33184" y="13078"/>
                  </a:lnTo>
                  <a:cubicBezTo>
                    <a:pt x="34900" y="10229"/>
                    <a:pt x="37956" y="8643"/>
                    <a:pt x="41078" y="8643"/>
                  </a:cubicBezTo>
                  <a:cubicBezTo>
                    <a:pt x="42653" y="8643"/>
                    <a:pt x="44245" y="9046"/>
                    <a:pt x="45690" y="9895"/>
                  </a:cubicBezTo>
                  <a:cubicBezTo>
                    <a:pt x="47820" y="11148"/>
                    <a:pt x="49324" y="13178"/>
                    <a:pt x="49926" y="15584"/>
                  </a:cubicBezTo>
                  <a:cubicBezTo>
                    <a:pt x="50527" y="17990"/>
                    <a:pt x="50151" y="20472"/>
                    <a:pt x="48848" y="22602"/>
                  </a:cubicBezTo>
                  <a:lnTo>
                    <a:pt x="46316" y="26737"/>
                  </a:lnTo>
                  <a:cubicBezTo>
                    <a:pt x="45063" y="28792"/>
                    <a:pt x="45715" y="31449"/>
                    <a:pt x="47745" y="32702"/>
                  </a:cubicBezTo>
                  <a:cubicBezTo>
                    <a:pt x="48445" y="33126"/>
                    <a:pt x="49222" y="33329"/>
                    <a:pt x="49991" y="33329"/>
                  </a:cubicBezTo>
                  <a:cubicBezTo>
                    <a:pt x="51451" y="33329"/>
                    <a:pt x="52880" y="32595"/>
                    <a:pt x="53685" y="31249"/>
                  </a:cubicBezTo>
                  <a:lnTo>
                    <a:pt x="56241" y="27113"/>
                  </a:lnTo>
                  <a:cubicBezTo>
                    <a:pt x="58748" y="23003"/>
                    <a:pt x="59500" y="18166"/>
                    <a:pt x="58322" y="13479"/>
                  </a:cubicBezTo>
                  <a:cubicBezTo>
                    <a:pt x="57169" y="8817"/>
                    <a:pt x="54236" y="4883"/>
                    <a:pt x="50076" y="2451"/>
                  </a:cubicBezTo>
                  <a:cubicBezTo>
                    <a:pt x="47252" y="791"/>
                    <a:pt x="44145" y="1"/>
                    <a:pt x="410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18"/>
            <p:cNvSpPr/>
            <p:nvPr/>
          </p:nvSpPr>
          <p:spPr>
            <a:xfrm flipH="1" rot="376776">
              <a:off x="1688275" y="4022649"/>
              <a:ext cx="218604" cy="585348"/>
            </a:xfrm>
            <a:custGeom>
              <a:rect b="b" l="l" r="r" t="t"/>
              <a:pathLst>
                <a:path extrusionOk="0" h="16968" w="6542">
                  <a:moveTo>
                    <a:pt x="3559" y="0"/>
                  </a:moveTo>
                  <a:lnTo>
                    <a:pt x="0" y="5915"/>
                  </a:lnTo>
                  <a:lnTo>
                    <a:pt x="2782" y="16968"/>
                  </a:lnTo>
                  <a:cubicBezTo>
                    <a:pt x="3409" y="16617"/>
                    <a:pt x="3960" y="16116"/>
                    <a:pt x="4361" y="15439"/>
                  </a:cubicBezTo>
                  <a:lnTo>
                    <a:pt x="6542" y="11805"/>
                  </a:lnTo>
                  <a:lnTo>
                    <a:pt x="355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2" name="Google Shape;1472;p18"/>
            <p:cNvSpPr/>
            <p:nvPr/>
          </p:nvSpPr>
          <p:spPr>
            <a:xfrm flipH="1" rot="376748">
              <a:off x="1485677" y="3577206"/>
              <a:ext cx="218654" cy="625325"/>
            </a:xfrm>
            <a:custGeom>
              <a:rect b="b" l="l" r="r" t="t"/>
              <a:pathLst>
                <a:path extrusionOk="0" h="17720" w="6543">
                  <a:moveTo>
                    <a:pt x="3560" y="1"/>
                  </a:moveTo>
                  <a:lnTo>
                    <a:pt x="1" y="5915"/>
                  </a:lnTo>
                  <a:lnTo>
                    <a:pt x="2983" y="17720"/>
                  </a:lnTo>
                  <a:lnTo>
                    <a:pt x="6542" y="11805"/>
                  </a:lnTo>
                  <a:lnTo>
                    <a:pt x="356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p18"/>
            <p:cNvSpPr/>
            <p:nvPr/>
          </p:nvSpPr>
          <p:spPr>
            <a:xfrm flipH="1" rot="376776">
              <a:off x="1284459" y="3145767"/>
              <a:ext cx="218604" cy="612897"/>
            </a:xfrm>
            <a:custGeom>
              <a:rect b="b" l="l" r="r" t="t"/>
              <a:pathLst>
                <a:path extrusionOk="0" h="17746" w="6542">
                  <a:moveTo>
                    <a:pt x="3559" y="1"/>
                  </a:moveTo>
                  <a:lnTo>
                    <a:pt x="0" y="5941"/>
                  </a:lnTo>
                  <a:lnTo>
                    <a:pt x="2983" y="17745"/>
                  </a:lnTo>
                  <a:lnTo>
                    <a:pt x="6542" y="11830"/>
                  </a:lnTo>
                  <a:lnTo>
                    <a:pt x="355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18"/>
            <p:cNvSpPr/>
            <p:nvPr/>
          </p:nvSpPr>
          <p:spPr>
            <a:xfrm flipH="1" rot="376776">
              <a:off x="1078967" y="2779772"/>
              <a:ext cx="217802" cy="546449"/>
            </a:xfrm>
            <a:custGeom>
              <a:rect b="b" l="l" r="r" t="t"/>
              <a:pathLst>
                <a:path extrusionOk="0" h="15791" w="6518">
                  <a:moveTo>
                    <a:pt x="4036" y="1"/>
                  </a:moveTo>
                  <a:cubicBezTo>
                    <a:pt x="2507" y="1104"/>
                    <a:pt x="1129" y="2457"/>
                    <a:pt x="1" y="4061"/>
                  </a:cubicBezTo>
                  <a:lnTo>
                    <a:pt x="2958" y="15790"/>
                  </a:lnTo>
                  <a:lnTo>
                    <a:pt x="6517" y="9850"/>
                  </a:lnTo>
                  <a:lnTo>
                    <a:pt x="403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18"/>
            <p:cNvSpPr/>
            <p:nvPr/>
          </p:nvSpPr>
          <p:spPr>
            <a:xfrm flipH="1" rot="376798">
              <a:off x="496526" y="3476634"/>
              <a:ext cx="125298" cy="239556"/>
            </a:xfrm>
            <a:custGeom>
              <a:rect b="b" l="l" r="r" t="t"/>
              <a:pathLst>
                <a:path extrusionOk="0" h="7169" w="3560">
                  <a:moveTo>
                    <a:pt x="1755" y="0"/>
                  </a:moveTo>
                  <a:lnTo>
                    <a:pt x="1253" y="802"/>
                  </a:lnTo>
                  <a:cubicBezTo>
                    <a:pt x="0" y="2857"/>
                    <a:pt x="652" y="5514"/>
                    <a:pt x="2682" y="6767"/>
                  </a:cubicBezTo>
                  <a:cubicBezTo>
                    <a:pt x="2958" y="6918"/>
                    <a:pt x="3258" y="7068"/>
                    <a:pt x="3559" y="7168"/>
                  </a:cubicBezTo>
                  <a:lnTo>
                    <a:pt x="1755"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18"/>
            <p:cNvSpPr/>
            <p:nvPr/>
          </p:nvSpPr>
          <p:spPr>
            <a:xfrm flipH="1" rot="376776">
              <a:off x="791432" y="2635135"/>
              <a:ext cx="235345" cy="320570"/>
            </a:xfrm>
            <a:custGeom>
              <a:rect b="b" l="l" r="r" t="t"/>
              <a:pathLst>
                <a:path extrusionOk="0" h="9324" w="7043">
                  <a:moveTo>
                    <a:pt x="4837" y="0"/>
                  </a:moveTo>
                  <a:cubicBezTo>
                    <a:pt x="3183" y="76"/>
                    <a:pt x="1554" y="376"/>
                    <a:pt x="0" y="903"/>
                  </a:cubicBezTo>
                  <a:lnTo>
                    <a:pt x="2131" y="9324"/>
                  </a:lnTo>
                  <a:cubicBezTo>
                    <a:pt x="3213" y="8862"/>
                    <a:pt x="4384" y="8627"/>
                    <a:pt x="5572" y="8627"/>
                  </a:cubicBezTo>
                  <a:cubicBezTo>
                    <a:pt x="6061" y="8627"/>
                    <a:pt x="6553" y="8667"/>
                    <a:pt x="7043" y="8747"/>
                  </a:cubicBezTo>
                  <a:lnTo>
                    <a:pt x="483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18"/>
            <p:cNvSpPr/>
            <p:nvPr/>
          </p:nvSpPr>
          <p:spPr>
            <a:xfrm flipH="1" rot="376804">
              <a:off x="260070" y="2611373"/>
              <a:ext cx="377701" cy="1044490"/>
            </a:xfrm>
            <a:custGeom>
              <a:rect b="b" l="l" r="r" t="t"/>
              <a:pathLst>
                <a:path extrusionOk="0" h="30678" w="11304">
                  <a:moveTo>
                    <a:pt x="0" y="1"/>
                  </a:moveTo>
                  <a:lnTo>
                    <a:pt x="3259" y="12858"/>
                  </a:lnTo>
                  <a:cubicBezTo>
                    <a:pt x="3584" y="13510"/>
                    <a:pt x="3860" y="14187"/>
                    <a:pt x="4036" y="14913"/>
                  </a:cubicBezTo>
                  <a:cubicBezTo>
                    <a:pt x="4236" y="15640"/>
                    <a:pt x="4311" y="16367"/>
                    <a:pt x="4311" y="17069"/>
                  </a:cubicBezTo>
                  <a:lnTo>
                    <a:pt x="7745" y="30678"/>
                  </a:lnTo>
                  <a:lnTo>
                    <a:pt x="7795" y="30578"/>
                  </a:lnTo>
                  <a:lnTo>
                    <a:pt x="10351" y="26442"/>
                  </a:lnTo>
                  <a:cubicBezTo>
                    <a:pt x="10702" y="25866"/>
                    <a:pt x="11003" y="25264"/>
                    <a:pt x="11304" y="24663"/>
                  </a:cubicBezTo>
                  <a:lnTo>
                    <a:pt x="5790" y="2833"/>
                  </a:lnTo>
                  <a:cubicBezTo>
                    <a:pt x="5264" y="2457"/>
                    <a:pt x="4737" y="2106"/>
                    <a:pt x="4186" y="1780"/>
                  </a:cubicBezTo>
                  <a:cubicBezTo>
                    <a:pt x="2833" y="978"/>
                    <a:pt x="1429" y="402"/>
                    <a:pt x="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p18"/>
            <p:cNvSpPr/>
            <p:nvPr/>
          </p:nvSpPr>
          <p:spPr>
            <a:xfrm flipH="1" rot="376776">
              <a:off x="1266619" y="4060058"/>
              <a:ext cx="284767" cy="322292"/>
            </a:xfrm>
            <a:custGeom>
              <a:rect b="b" l="l" r="r" t="t"/>
              <a:pathLst>
                <a:path extrusionOk="0" h="9645" w="8522">
                  <a:moveTo>
                    <a:pt x="2162" y="0"/>
                  </a:moveTo>
                  <a:cubicBezTo>
                    <a:pt x="821" y="0"/>
                    <a:pt x="0" y="672"/>
                    <a:pt x="0" y="672"/>
                  </a:cubicBezTo>
                  <a:cubicBezTo>
                    <a:pt x="0" y="672"/>
                    <a:pt x="3183" y="3053"/>
                    <a:pt x="3259" y="9645"/>
                  </a:cubicBezTo>
                  <a:cubicBezTo>
                    <a:pt x="4888" y="8868"/>
                    <a:pt x="5665" y="6512"/>
                    <a:pt x="5665" y="6512"/>
                  </a:cubicBezTo>
                  <a:lnTo>
                    <a:pt x="8522" y="6186"/>
                  </a:lnTo>
                  <a:cubicBezTo>
                    <a:pt x="8522" y="6186"/>
                    <a:pt x="7093" y="2051"/>
                    <a:pt x="4437" y="622"/>
                  </a:cubicBezTo>
                  <a:cubicBezTo>
                    <a:pt x="3579" y="157"/>
                    <a:pt x="2810" y="0"/>
                    <a:pt x="216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p18"/>
            <p:cNvSpPr/>
            <p:nvPr/>
          </p:nvSpPr>
          <p:spPr>
            <a:xfrm flipH="1" rot="376776">
              <a:off x="1779390" y="3939080"/>
              <a:ext cx="333353" cy="251518"/>
            </a:xfrm>
            <a:custGeom>
              <a:rect b="b" l="l" r="r" t="t"/>
              <a:pathLst>
                <a:path extrusionOk="0" h="7527" w="9976">
                  <a:moveTo>
                    <a:pt x="5297" y="0"/>
                  </a:moveTo>
                  <a:cubicBezTo>
                    <a:pt x="2722" y="0"/>
                    <a:pt x="1" y="1361"/>
                    <a:pt x="1" y="1361"/>
                  </a:cubicBezTo>
                  <a:lnTo>
                    <a:pt x="1830" y="3591"/>
                  </a:lnTo>
                  <a:cubicBezTo>
                    <a:pt x="1830" y="3591"/>
                    <a:pt x="753" y="5822"/>
                    <a:pt x="1379" y="7526"/>
                  </a:cubicBezTo>
                  <a:cubicBezTo>
                    <a:pt x="5236" y="3607"/>
                    <a:pt x="8625" y="3277"/>
                    <a:pt x="9656" y="3277"/>
                  </a:cubicBezTo>
                  <a:cubicBezTo>
                    <a:pt x="9864" y="3277"/>
                    <a:pt x="9976" y="3291"/>
                    <a:pt x="9976" y="3291"/>
                  </a:cubicBezTo>
                  <a:cubicBezTo>
                    <a:pt x="9976" y="3291"/>
                    <a:pt x="9675" y="985"/>
                    <a:pt x="6793" y="183"/>
                  </a:cubicBezTo>
                  <a:cubicBezTo>
                    <a:pt x="6315" y="54"/>
                    <a:pt x="5809" y="0"/>
                    <a:pt x="529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18"/>
            <p:cNvSpPr/>
            <p:nvPr/>
          </p:nvSpPr>
          <p:spPr>
            <a:xfrm flipH="1" rot="376776">
              <a:off x="1112618" y="3877158"/>
              <a:ext cx="548582" cy="285836"/>
            </a:xfrm>
            <a:custGeom>
              <a:rect b="b" l="l" r="r" t="t"/>
              <a:pathLst>
                <a:path extrusionOk="0" h="8554" w="16417">
                  <a:moveTo>
                    <a:pt x="9155" y="1"/>
                  </a:moveTo>
                  <a:cubicBezTo>
                    <a:pt x="6313" y="1"/>
                    <a:pt x="3375" y="1325"/>
                    <a:pt x="502" y="2980"/>
                  </a:cubicBezTo>
                  <a:cubicBezTo>
                    <a:pt x="1" y="3932"/>
                    <a:pt x="101" y="5561"/>
                    <a:pt x="101" y="5561"/>
                  </a:cubicBezTo>
                  <a:cubicBezTo>
                    <a:pt x="687" y="5832"/>
                    <a:pt x="12052" y="8554"/>
                    <a:pt x="14940" y="8554"/>
                  </a:cubicBezTo>
                  <a:cubicBezTo>
                    <a:pt x="15264" y="8554"/>
                    <a:pt x="15481" y="8519"/>
                    <a:pt x="15565" y="8443"/>
                  </a:cubicBezTo>
                  <a:cubicBezTo>
                    <a:pt x="16417" y="7692"/>
                    <a:pt x="15139" y="4860"/>
                    <a:pt x="15239" y="4283"/>
                  </a:cubicBezTo>
                  <a:cubicBezTo>
                    <a:pt x="15339" y="3707"/>
                    <a:pt x="16141" y="2228"/>
                    <a:pt x="12332" y="624"/>
                  </a:cubicBezTo>
                  <a:cubicBezTo>
                    <a:pt x="11293" y="190"/>
                    <a:pt x="10231" y="1"/>
                    <a:pt x="915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18"/>
            <p:cNvSpPr/>
            <p:nvPr/>
          </p:nvSpPr>
          <p:spPr>
            <a:xfrm flipH="1" rot="376776">
              <a:off x="1091256" y="4006289"/>
              <a:ext cx="558373" cy="175665"/>
            </a:xfrm>
            <a:custGeom>
              <a:rect b="b" l="l" r="r" t="t"/>
              <a:pathLst>
                <a:path extrusionOk="0" h="5257" w="16710">
                  <a:moveTo>
                    <a:pt x="7301" y="0"/>
                  </a:moveTo>
                  <a:cubicBezTo>
                    <a:pt x="3363" y="0"/>
                    <a:pt x="0" y="1656"/>
                    <a:pt x="0" y="1656"/>
                  </a:cubicBezTo>
                  <a:cubicBezTo>
                    <a:pt x="4373" y="3898"/>
                    <a:pt x="9937" y="5256"/>
                    <a:pt x="13110" y="5256"/>
                  </a:cubicBezTo>
                  <a:cubicBezTo>
                    <a:pt x="15719" y="5256"/>
                    <a:pt x="16710" y="4337"/>
                    <a:pt x="14085" y="2233"/>
                  </a:cubicBezTo>
                  <a:cubicBezTo>
                    <a:pt x="11982" y="539"/>
                    <a:pt x="9548" y="0"/>
                    <a:pt x="73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18"/>
            <p:cNvSpPr/>
            <p:nvPr/>
          </p:nvSpPr>
          <p:spPr>
            <a:xfrm flipH="1" rot="376776">
              <a:off x="1673051" y="3634359"/>
              <a:ext cx="458126" cy="457258"/>
            </a:xfrm>
            <a:custGeom>
              <a:rect b="b" l="l" r="r" t="t"/>
              <a:pathLst>
                <a:path extrusionOk="0" h="13684" w="13710">
                  <a:moveTo>
                    <a:pt x="5298" y="0"/>
                  </a:moveTo>
                  <a:cubicBezTo>
                    <a:pt x="4185" y="0"/>
                    <a:pt x="3835" y="710"/>
                    <a:pt x="3584" y="976"/>
                  </a:cubicBezTo>
                  <a:cubicBezTo>
                    <a:pt x="3183" y="1402"/>
                    <a:pt x="150" y="2054"/>
                    <a:pt x="75" y="3157"/>
                  </a:cubicBezTo>
                  <a:cubicBezTo>
                    <a:pt x="0" y="4285"/>
                    <a:pt x="11253" y="13357"/>
                    <a:pt x="11930" y="13683"/>
                  </a:cubicBezTo>
                  <a:cubicBezTo>
                    <a:pt x="11930" y="13683"/>
                    <a:pt x="13258" y="12756"/>
                    <a:pt x="13709" y="11753"/>
                  </a:cubicBezTo>
                  <a:cubicBezTo>
                    <a:pt x="13058" y="7267"/>
                    <a:pt x="11830" y="3007"/>
                    <a:pt x="8246" y="1001"/>
                  </a:cubicBezTo>
                  <a:cubicBezTo>
                    <a:pt x="6897" y="252"/>
                    <a:pt x="5962" y="0"/>
                    <a:pt x="529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18"/>
            <p:cNvSpPr/>
            <p:nvPr/>
          </p:nvSpPr>
          <p:spPr>
            <a:xfrm flipH="1" rot="376776">
              <a:off x="1727081" y="3733750"/>
              <a:ext cx="500831" cy="366434"/>
            </a:xfrm>
            <a:custGeom>
              <a:rect b="b" l="l" r="r" t="t"/>
              <a:pathLst>
                <a:path extrusionOk="0" h="10966" w="14988">
                  <a:moveTo>
                    <a:pt x="4290" y="0"/>
                  </a:moveTo>
                  <a:cubicBezTo>
                    <a:pt x="0" y="0"/>
                    <a:pt x="7525" y="7532"/>
                    <a:pt x="14988" y="10965"/>
                  </a:cubicBezTo>
                  <a:cubicBezTo>
                    <a:pt x="14988" y="10965"/>
                    <a:pt x="13083" y="1918"/>
                    <a:pt x="5840" y="213"/>
                  </a:cubicBezTo>
                  <a:cubicBezTo>
                    <a:pt x="5210" y="68"/>
                    <a:pt x="4697" y="0"/>
                    <a:pt x="429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18"/>
            <p:cNvSpPr/>
            <p:nvPr/>
          </p:nvSpPr>
          <p:spPr>
            <a:xfrm flipH="1" rot="376776">
              <a:off x="1511572" y="3871653"/>
              <a:ext cx="296496" cy="274742"/>
            </a:xfrm>
            <a:custGeom>
              <a:rect b="b" l="l" r="r" t="t"/>
              <a:pathLst>
                <a:path extrusionOk="0" h="8222" w="8873">
                  <a:moveTo>
                    <a:pt x="3785" y="1"/>
                  </a:moveTo>
                  <a:cubicBezTo>
                    <a:pt x="3258" y="2482"/>
                    <a:pt x="0" y="4362"/>
                    <a:pt x="0" y="4362"/>
                  </a:cubicBezTo>
                  <a:cubicBezTo>
                    <a:pt x="0" y="4362"/>
                    <a:pt x="3409" y="7996"/>
                    <a:pt x="7920" y="8221"/>
                  </a:cubicBezTo>
                  <a:cubicBezTo>
                    <a:pt x="7694" y="8046"/>
                    <a:pt x="7719" y="4337"/>
                    <a:pt x="8872" y="2031"/>
                  </a:cubicBezTo>
                  <a:lnTo>
                    <a:pt x="8872" y="2031"/>
                  </a:lnTo>
                  <a:cubicBezTo>
                    <a:pt x="8689" y="2093"/>
                    <a:pt x="8490" y="2121"/>
                    <a:pt x="8278" y="2121"/>
                  </a:cubicBezTo>
                  <a:cubicBezTo>
                    <a:pt x="6697" y="2121"/>
                    <a:pt x="4470" y="553"/>
                    <a:pt x="378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85" name="Google Shape;1485;p18"/>
          <p:cNvPicPr preferRelativeResize="0"/>
          <p:nvPr/>
        </p:nvPicPr>
        <p:blipFill rotWithShape="1">
          <a:blip r:embed="rId3">
            <a:alphaModFix/>
          </a:blip>
          <a:srcRect b="0" l="0" r="0" t="0"/>
          <a:stretch/>
        </p:blipFill>
        <p:spPr>
          <a:xfrm>
            <a:off x="573273" y="329649"/>
            <a:ext cx="901083" cy="901083"/>
          </a:xfrm>
          <a:prstGeom prst="rect">
            <a:avLst/>
          </a:prstGeom>
          <a:noFill/>
          <a:ln>
            <a:noFill/>
          </a:ln>
        </p:spPr>
      </p:pic>
      <p:sp>
        <p:nvSpPr>
          <p:cNvPr id="1486" name="Google Shape;1486;p18"/>
          <p:cNvSpPr/>
          <p:nvPr/>
        </p:nvSpPr>
        <p:spPr>
          <a:xfrm>
            <a:off x="1374308" y="2399583"/>
            <a:ext cx="6372929" cy="1477328"/>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Thương của hai số là số dương khi hai số đó có cùng dấu .</a:t>
            </a:r>
            <a:endParaRPr/>
          </a:p>
          <a:p>
            <a:pPr indent="-342900" lvl="0" marL="342900" marR="0" rtl="0" algn="just">
              <a:lnSpc>
                <a:spcPct val="150000"/>
              </a:lnSpc>
              <a:spcBef>
                <a:spcPts val="0"/>
              </a:spcBef>
              <a:spcAft>
                <a:spcPts val="0"/>
              </a:spcAft>
              <a:buClr>
                <a:srgbClr val="000000"/>
              </a:buClr>
              <a:buSzPts val="2000"/>
              <a:buFont typeface="Noto Sans Symbols"/>
              <a:buChar char="✔"/>
            </a:pPr>
            <a:r>
              <a:rPr b="0" i="0" lang="en-US" sz="2000" u="none" cap="none" strike="noStrike">
                <a:solidFill>
                  <a:srgbClr val="000000"/>
                </a:solidFill>
                <a:latin typeface="Arial"/>
                <a:ea typeface="Arial"/>
                <a:cs typeface="Arial"/>
                <a:sym typeface="Arial"/>
              </a:rPr>
              <a:t>Thương của hai số là số âm khi hai số đó khác dấu. </a:t>
            </a:r>
            <a:endParaRPr b="0" i="0" sz="2000" u="none" cap="none" strike="noStrike">
              <a:solidFill>
                <a:srgbClr val="000000"/>
              </a:solidFill>
              <a:latin typeface="Arial"/>
              <a:ea typeface="Arial"/>
              <a:cs typeface="Arial"/>
              <a:sym typeface="Arial"/>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485"/>
                                        </p:tgtEl>
                                        <p:attrNameLst>
                                          <p:attrName>style.visibility</p:attrName>
                                        </p:attrNameLst>
                                      </p:cBhvr>
                                      <p:to>
                                        <p:strVal val="visible"/>
                                      </p:to>
                                    </p:set>
                                    <p:anim calcmode="lin" valueType="num">
                                      <p:cBhvr additive="base">
                                        <p:cTn dur="500"/>
                                        <p:tgtEl>
                                          <p:spTgt spid="148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1">
                                  <p:stCondLst>
                                    <p:cond delay="0"/>
                                  </p:stCondLst>
                                  <p:childTnLst>
                                    <p:set>
                                      <p:cBhvr>
                                        <p:cTn dur="1" fill="hold">
                                          <p:stCondLst>
                                            <p:cond delay="0"/>
                                          </p:stCondLst>
                                        </p:cTn>
                                        <p:tgtEl>
                                          <p:spTgt spid="1435"/>
                                        </p:tgtEl>
                                        <p:attrNameLst>
                                          <p:attrName>style.visibility</p:attrName>
                                        </p:attrNameLst>
                                      </p:cBhvr>
                                      <p:to>
                                        <p:strVal val="visible"/>
                                      </p:to>
                                    </p:set>
                                    <p:anim calcmode="lin" valueType="num">
                                      <p:cBhvr additive="base">
                                        <p:cTn dur="500"/>
                                        <p:tgtEl>
                                          <p:spTgt spid="143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48"/>
                                        </p:tgtEl>
                                        <p:attrNameLst>
                                          <p:attrName>style.visibility</p:attrName>
                                        </p:attrNameLst>
                                      </p:cBhvr>
                                      <p:to>
                                        <p:strVal val="visible"/>
                                      </p:to>
                                    </p:set>
                                    <p:animEffect filter="fade" transition="in">
                                      <p:cBhvr>
                                        <p:cTn dur="500"/>
                                        <p:tgtEl>
                                          <p:spTgt spid="14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6">
                                            <p:txEl>
                                              <p:pRg end="0" st="0"/>
                                            </p:txEl>
                                          </p:spTgt>
                                        </p:tgtEl>
                                        <p:attrNameLst>
                                          <p:attrName>style.visibility</p:attrName>
                                        </p:attrNameLst>
                                      </p:cBhvr>
                                      <p:to>
                                        <p:strVal val="visible"/>
                                      </p:to>
                                    </p:set>
                                    <p:animEffect filter="fade" transition="in">
                                      <p:cBhvr>
                                        <p:cTn dur="500"/>
                                        <p:tgtEl>
                                          <p:spTgt spid="14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6">
                                            <p:txEl>
                                              <p:pRg end="1" st="1"/>
                                            </p:txEl>
                                          </p:spTgt>
                                        </p:tgtEl>
                                        <p:attrNameLst>
                                          <p:attrName>style.visibility</p:attrName>
                                        </p:attrNameLst>
                                      </p:cBhvr>
                                      <p:to>
                                        <p:strVal val="visible"/>
                                      </p:to>
                                    </p:set>
                                    <p:animEffect filter="fade" transition="in">
                                      <p:cBhvr>
                                        <p:cTn dur="500"/>
                                        <p:tgtEl>
                                          <p:spTgt spid="148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0" name="Shape 1490"/>
        <p:cNvGrpSpPr/>
        <p:nvPr/>
      </p:nvGrpSpPr>
      <p:grpSpPr>
        <a:xfrm>
          <a:off x="0" y="0"/>
          <a:ext cx="0" cy="0"/>
          <a:chOff x="0" y="0"/>
          <a:chExt cx="0" cy="0"/>
        </a:xfrm>
      </p:grpSpPr>
      <p:sp>
        <p:nvSpPr>
          <p:cNvPr id="1491" name="Google Shape;1491;p19"/>
          <p:cNvSpPr/>
          <p:nvPr/>
        </p:nvSpPr>
        <p:spPr>
          <a:xfrm>
            <a:off x="1761478" y="599763"/>
            <a:ext cx="2321409" cy="725833"/>
          </a:xfrm>
          <a:prstGeom prst="roundRect">
            <a:avLst>
              <a:gd fmla="val 37260" name="adj"/>
            </a:avLst>
          </a:prstGeom>
          <a:solidFill>
            <a:schemeClr val="accent5"/>
          </a:solidFill>
          <a:ln>
            <a:noFill/>
          </a:ln>
          <a:effectLst>
            <a:outerShdw blurRad="50800" rotWithShape="0" algn="tl" dir="2700000" dist="38100">
              <a:srgbClr val="000000">
                <a:alpha val="4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002060"/>
                </a:solidFill>
                <a:latin typeface="Arial"/>
                <a:ea typeface="Arial"/>
                <a:cs typeface="Arial"/>
                <a:sym typeface="Arial"/>
              </a:rPr>
              <a:t>Luyện tập 3</a:t>
            </a:r>
            <a:endParaRPr b="1" i="0" sz="2400" u="none" cap="none" strike="noStrike">
              <a:solidFill>
                <a:srgbClr val="002060"/>
              </a:solidFill>
              <a:latin typeface="Arial"/>
              <a:ea typeface="Arial"/>
              <a:cs typeface="Arial"/>
              <a:sym typeface="Arial"/>
            </a:endParaRPr>
          </a:p>
        </p:txBody>
      </p:sp>
      <p:grpSp>
        <p:nvGrpSpPr>
          <p:cNvPr id="1492" name="Google Shape;1492;p19"/>
          <p:cNvGrpSpPr/>
          <p:nvPr/>
        </p:nvGrpSpPr>
        <p:grpSpPr>
          <a:xfrm>
            <a:off x="254297" y="45026"/>
            <a:ext cx="1590675" cy="1573429"/>
            <a:chOff x="142886" y="247258"/>
            <a:chExt cx="2115822" cy="2093161"/>
          </a:xfrm>
        </p:grpSpPr>
        <p:grpSp>
          <p:nvGrpSpPr>
            <p:cNvPr id="1493" name="Google Shape;1493;p19"/>
            <p:cNvGrpSpPr/>
            <p:nvPr/>
          </p:nvGrpSpPr>
          <p:grpSpPr>
            <a:xfrm rot="-358138">
              <a:off x="204708" y="1015371"/>
              <a:ext cx="1339361" cy="1258820"/>
              <a:chOff x="39160" y="2569290"/>
              <a:chExt cx="2207290" cy="2074557"/>
            </a:xfrm>
          </p:grpSpPr>
          <p:sp>
            <p:nvSpPr>
              <p:cNvPr id="1494" name="Google Shape;1494;p19"/>
              <p:cNvSpPr/>
              <p:nvPr/>
            </p:nvSpPr>
            <p:spPr>
              <a:xfrm flipH="1" rot="376776">
                <a:off x="135373" y="2672421"/>
                <a:ext cx="1988222" cy="1868294"/>
              </a:xfrm>
              <a:custGeom>
                <a:rect b="b" l="l" r="r" t="t"/>
                <a:pathLst>
                  <a:path extrusionOk="0" h="55911" w="59500">
                    <a:moveTo>
                      <a:pt x="41074" y="1"/>
                    </a:moveTo>
                    <a:cubicBezTo>
                      <a:pt x="35013" y="1"/>
                      <a:pt x="29092" y="3078"/>
                      <a:pt x="25765" y="8617"/>
                    </a:cubicBezTo>
                    <a:lnTo>
                      <a:pt x="1229" y="49344"/>
                    </a:lnTo>
                    <a:cubicBezTo>
                      <a:pt x="0" y="51399"/>
                      <a:pt x="652" y="54056"/>
                      <a:pt x="2707" y="55284"/>
                    </a:cubicBezTo>
                    <a:cubicBezTo>
                      <a:pt x="3409" y="55710"/>
                      <a:pt x="4186" y="55910"/>
                      <a:pt x="4938" y="55910"/>
                    </a:cubicBezTo>
                    <a:cubicBezTo>
                      <a:pt x="6391" y="55910"/>
                      <a:pt x="7845" y="55158"/>
                      <a:pt x="8647" y="53805"/>
                    </a:cubicBezTo>
                    <a:lnTo>
                      <a:pt x="33184" y="13078"/>
                    </a:lnTo>
                    <a:cubicBezTo>
                      <a:pt x="34900" y="10229"/>
                      <a:pt x="37956" y="8643"/>
                      <a:pt x="41078" y="8643"/>
                    </a:cubicBezTo>
                    <a:cubicBezTo>
                      <a:pt x="42653" y="8643"/>
                      <a:pt x="44245" y="9046"/>
                      <a:pt x="45690" y="9895"/>
                    </a:cubicBezTo>
                    <a:cubicBezTo>
                      <a:pt x="47820" y="11148"/>
                      <a:pt x="49324" y="13178"/>
                      <a:pt x="49926" y="15584"/>
                    </a:cubicBezTo>
                    <a:cubicBezTo>
                      <a:pt x="50527" y="17990"/>
                      <a:pt x="50151" y="20472"/>
                      <a:pt x="48848" y="22602"/>
                    </a:cubicBezTo>
                    <a:lnTo>
                      <a:pt x="46316" y="26737"/>
                    </a:lnTo>
                    <a:cubicBezTo>
                      <a:pt x="45063" y="28792"/>
                      <a:pt x="45715" y="31449"/>
                      <a:pt x="47745" y="32702"/>
                    </a:cubicBezTo>
                    <a:cubicBezTo>
                      <a:pt x="48445" y="33126"/>
                      <a:pt x="49222" y="33329"/>
                      <a:pt x="49991" y="33329"/>
                    </a:cubicBezTo>
                    <a:cubicBezTo>
                      <a:pt x="51451" y="33329"/>
                      <a:pt x="52880" y="32595"/>
                      <a:pt x="53685" y="31249"/>
                    </a:cubicBezTo>
                    <a:lnTo>
                      <a:pt x="56241" y="27113"/>
                    </a:lnTo>
                    <a:cubicBezTo>
                      <a:pt x="58748" y="23003"/>
                      <a:pt x="59500" y="18166"/>
                      <a:pt x="58322" y="13479"/>
                    </a:cubicBezTo>
                    <a:cubicBezTo>
                      <a:pt x="57169" y="8817"/>
                      <a:pt x="54236" y="4883"/>
                      <a:pt x="50076" y="2451"/>
                    </a:cubicBezTo>
                    <a:cubicBezTo>
                      <a:pt x="47252" y="791"/>
                      <a:pt x="44145" y="1"/>
                      <a:pt x="410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p19"/>
              <p:cNvSpPr/>
              <p:nvPr/>
            </p:nvSpPr>
            <p:spPr>
              <a:xfrm flipH="1" rot="376776">
                <a:off x="1688275" y="4022649"/>
                <a:ext cx="218604" cy="585348"/>
              </a:xfrm>
              <a:custGeom>
                <a:rect b="b" l="l" r="r" t="t"/>
                <a:pathLst>
                  <a:path extrusionOk="0" h="16968" w="6542">
                    <a:moveTo>
                      <a:pt x="3559" y="0"/>
                    </a:moveTo>
                    <a:lnTo>
                      <a:pt x="0" y="5915"/>
                    </a:lnTo>
                    <a:lnTo>
                      <a:pt x="2782" y="16968"/>
                    </a:lnTo>
                    <a:cubicBezTo>
                      <a:pt x="3409" y="16617"/>
                      <a:pt x="3960" y="16116"/>
                      <a:pt x="4361" y="15439"/>
                    </a:cubicBezTo>
                    <a:lnTo>
                      <a:pt x="6542" y="11805"/>
                    </a:lnTo>
                    <a:lnTo>
                      <a:pt x="355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19"/>
              <p:cNvSpPr/>
              <p:nvPr/>
            </p:nvSpPr>
            <p:spPr>
              <a:xfrm flipH="1" rot="376748">
                <a:off x="1485677" y="3577206"/>
                <a:ext cx="218654" cy="625325"/>
              </a:xfrm>
              <a:custGeom>
                <a:rect b="b" l="l" r="r" t="t"/>
                <a:pathLst>
                  <a:path extrusionOk="0" h="17720" w="6543">
                    <a:moveTo>
                      <a:pt x="3560" y="1"/>
                    </a:moveTo>
                    <a:lnTo>
                      <a:pt x="1" y="5915"/>
                    </a:lnTo>
                    <a:lnTo>
                      <a:pt x="2983" y="17720"/>
                    </a:lnTo>
                    <a:lnTo>
                      <a:pt x="6542" y="11805"/>
                    </a:lnTo>
                    <a:lnTo>
                      <a:pt x="356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19"/>
              <p:cNvSpPr/>
              <p:nvPr/>
            </p:nvSpPr>
            <p:spPr>
              <a:xfrm flipH="1" rot="376776">
                <a:off x="1284459" y="3145767"/>
                <a:ext cx="218604" cy="612897"/>
              </a:xfrm>
              <a:custGeom>
                <a:rect b="b" l="l" r="r" t="t"/>
                <a:pathLst>
                  <a:path extrusionOk="0" h="17746" w="6542">
                    <a:moveTo>
                      <a:pt x="3559" y="1"/>
                    </a:moveTo>
                    <a:lnTo>
                      <a:pt x="0" y="5941"/>
                    </a:lnTo>
                    <a:lnTo>
                      <a:pt x="2983" y="17745"/>
                    </a:lnTo>
                    <a:lnTo>
                      <a:pt x="6542" y="11830"/>
                    </a:lnTo>
                    <a:lnTo>
                      <a:pt x="355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19"/>
              <p:cNvSpPr/>
              <p:nvPr/>
            </p:nvSpPr>
            <p:spPr>
              <a:xfrm flipH="1" rot="376776">
                <a:off x="1078967" y="2779772"/>
                <a:ext cx="217802" cy="546449"/>
              </a:xfrm>
              <a:custGeom>
                <a:rect b="b" l="l" r="r" t="t"/>
                <a:pathLst>
                  <a:path extrusionOk="0" h="15791" w="6518">
                    <a:moveTo>
                      <a:pt x="4036" y="1"/>
                    </a:moveTo>
                    <a:cubicBezTo>
                      <a:pt x="2507" y="1104"/>
                      <a:pt x="1129" y="2457"/>
                      <a:pt x="1" y="4061"/>
                    </a:cubicBezTo>
                    <a:lnTo>
                      <a:pt x="2958" y="15790"/>
                    </a:lnTo>
                    <a:lnTo>
                      <a:pt x="6517" y="9850"/>
                    </a:lnTo>
                    <a:lnTo>
                      <a:pt x="403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19"/>
              <p:cNvSpPr/>
              <p:nvPr/>
            </p:nvSpPr>
            <p:spPr>
              <a:xfrm flipH="1" rot="376798">
                <a:off x="496526" y="3476634"/>
                <a:ext cx="125298" cy="239556"/>
              </a:xfrm>
              <a:custGeom>
                <a:rect b="b" l="l" r="r" t="t"/>
                <a:pathLst>
                  <a:path extrusionOk="0" h="7169" w="3560">
                    <a:moveTo>
                      <a:pt x="1755" y="0"/>
                    </a:moveTo>
                    <a:lnTo>
                      <a:pt x="1253" y="802"/>
                    </a:lnTo>
                    <a:cubicBezTo>
                      <a:pt x="0" y="2857"/>
                      <a:pt x="652" y="5514"/>
                      <a:pt x="2682" y="6767"/>
                    </a:cubicBezTo>
                    <a:cubicBezTo>
                      <a:pt x="2958" y="6918"/>
                      <a:pt x="3258" y="7068"/>
                      <a:pt x="3559" y="7168"/>
                    </a:cubicBezTo>
                    <a:lnTo>
                      <a:pt x="1755"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19"/>
              <p:cNvSpPr/>
              <p:nvPr/>
            </p:nvSpPr>
            <p:spPr>
              <a:xfrm flipH="1" rot="376776">
                <a:off x="791432" y="2635135"/>
                <a:ext cx="235345" cy="320570"/>
              </a:xfrm>
              <a:custGeom>
                <a:rect b="b" l="l" r="r" t="t"/>
                <a:pathLst>
                  <a:path extrusionOk="0" h="9324" w="7043">
                    <a:moveTo>
                      <a:pt x="4837" y="0"/>
                    </a:moveTo>
                    <a:cubicBezTo>
                      <a:pt x="3183" y="76"/>
                      <a:pt x="1554" y="376"/>
                      <a:pt x="0" y="903"/>
                    </a:cubicBezTo>
                    <a:lnTo>
                      <a:pt x="2131" y="9324"/>
                    </a:lnTo>
                    <a:cubicBezTo>
                      <a:pt x="3213" y="8862"/>
                      <a:pt x="4384" y="8627"/>
                      <a:pt x="5572" y="8627"/>
                    </a:cubicBezTo>
                    <a:cubicBezTo>
                      <a:pt x="6061" y="8627"/>
                      <a:pt x="6553" y="8667"/>
                      <a:pt x="7043" y="8747"/>
                    </a:cubicBezTo>
                    <a:lnTo>
                      <a:pt x="483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19"/>
              <p:cNvSpPr/>
              <p:nvPr/>
            </p:nvSpPr>
            <p:spPr>
              <a:xfrm flipH="1" rot="376804">
                <a:off x="260070" y="2611373"/>
                <a:ext cx="377701" cy="1044490"/>
              </a:xfrm>
              <a:custGeom>
                <a:rect b="b" l="l" r="r" t="t"/>
                <a:pathLst>
                  <a:path extrusionOk="0" h="30678" w="11304">
                    <a:moveTo>
                      <a:pt x="0" y="1"/>
                    </a:moveTo>
                    <a:lnTo>
                      <a:pt x="3259" y="12858"/>
                    </a:lnTo>
                    <a:cubicBezTo>
                      <a:pt x="3584" y="13510"/>
                      <a:pt x="3860" y="14187"/>
                      <a:pt x="4036" y="14913"/>
                    </a:cubicBezTo>
                    <a:cubicBezTo>
                      <a:pt x="4236" y="15640"/>
                      <a:pt x="4311" y="16367"/>
                      <a:pt x="4311" y="17069"/>
                    </a:cubicBezTo>
                    <a:lnTo>
                      <a:pt x="7745" y="30678"/>
                    </a:lnTo>
                    <a:lnTo>
                      <a:pt x="7795" y="30578"/>
                    </a:lnTo>
                    <a:lnTo>
                      <a:pt x="10351" y="26442"/>
                    </a:lnTo>
                    <a:cubicBezTo>
                      <a:pt x="10702" y="25866"/>
                      <a:pt x="11003" y="25264"/>
                      <a:pt x="11304" y="24663"/>
                    </a:cubicBezTo>
                    <a:lnTo>
                      <a:pt x="5790" y="2833"/>
                    </a:lnTo>
                    <a:cubicBezTo>
                      <a:pt x="5264" y="2457"/>
                      <a:pt x="4737" y="2106"/>
                      <a:pt x="4186" y="1780"/>
                    </a:cubicBezTo>
                    <a:cubicBezTo>
                      <a:pt x="2833" y="978"/>
                      <a:pt x="1429" y="402"/>
                      <a:pt x="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19"/>
              <p:cNvSpPr/>
              <p:nvPr/>
            </p:nvSpPr>
            <p:spPr>
              <a:xfrm flipH="1" rot="376776">
                <a:off x="1266619" y="4060058"/>
                <a:ext cx="284767" cy="322292"/>
              </a:xfrm>
              <a:custGeom>
                <a:rect b="b" l="l" r="r" t="t"/>
                <a:pathLst>
                  <a:path extrusionOk="0" h="9645" w="8522">
                    <a:moveTo>
                      <a:pt x="2162" y="0"/>
                    </a:moveTo>
                    <a:cubicBezTo>
                      <a:pt x="821" y="0"/>
                      <a:pt x="0" y="672"/>
                      <a:pt x="0" y="672"/>
                    </a:cubicBezTo>
                    <a:cubicBezTo>
                      <a:pt x="0" y="672"/>
                      <a:pt x="3183" y="3053"/>
                      <a:pt x="3259" y="9645"/>
                    </a:cubicBezTo>
                    <a:cubicBezTo>
                      <a:pt x="4888" y="8868"/>
                      <a:pt x="5665" y="6512"/>
                      <a:pt x="5665" y="6512"/>
                    </a:cubicBezTo>
                    <a:lnTo>
                      <a:pt x="8522" y="6186"/>
                    </a:lnTo>
                    <a:cubicBezTo>
                      <a:pt x="8522" y="6186"/>
                      <a:pt x="7093" y="2051"/>
                      <a:pt x="4437" y="622"/>
                    </a:cubicBezTo>
                    <a:cubicBezTo>
                      <a:pt x="3579" y="157"/>
                      <a:pt x="2810" y="0"/>
                      <a:pt x="216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19"/>
              <p:cNvSpPr/>
              <p:nvPr/>
            </p:nvSpPr>
            <p:spPr>
              <a:xfrm flipH="1" rot="376776">
                <a:off x="1779390" y="3939080"/>
                <a:ext cx="333353" cy="251518"/>
              </a:xfrm>
              <a:custGeom>
                <a:rect b="b" l="l" r="r" t="t"/>
                <a:pathLst>
                  <a:path extrusionOk="0" h="7527" w="9976">
                    <a:moveTo>
                      <a:pt x="5297" y="0"/>
                    </a:moveTo>
                    <a:cubicBezTo>
                      <a:pt x="2722" y="0"/>
                      <a:pt x="1" y="1361"/>
                      <a:pt x="1" y="1361"/>
                    </a:cubicBezTo>
                    <a:lnTo>
                      <a:pt x="1830" y="3591"/>
                    </a:lnTo>
                    <a:cubicBezTo>
                      <a:pt x="1830" y="3591"/>
                      <a:pt x="753" y="5822"/>
                      <a:pt x="1379" y="7526"/>
                    </a:cubicBezTo>
                    <a:cubicBezTo>
                      <a:pt x="5236" y="3607"/>
                      <a:pt x="8625" y="3277"/>
                      <a:pt x="9656" y="3277"/>
                    </a:cubicBezTo>
                    <a:cubicBezTo>
                      <a:pt x="9864" y="3277"/>
                      <a:pt x="9976" y="3291"/>
                      <a:pt x="9976" y="3291"/>
                    </a:cubicBezTo>
                    <a:cubicBezTo>
                      <a:pt x="9976" y="3291"/>
                      <a:pt x="9675" y="985"/>
                      <a:pt x="6793" y="183"/>
                    </a:cubicBezTo>
                    <a:cubicBezTo>
                      <a:pt x="6315" y="54"/>
                      <a:pt x="5809" y="0"/>
                      <a:pt x="529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19"/>
              <p:cNvSpPr/>
              <p:nvPr/>
            </p:nvSpPr>
            <p:spPr>
              <a:xfrm flipH="1" rot="376776">
                <a:off x="1112618" y="3877158"/>
                <a:ext cx="548582" cy="285836"/>
              </a:xfrm>
              <a:custGeom>
                <a:rect b="b" l="l" r="r" t="t"/>
                <a:pathLst>
                  <a:path extrusionOk="0" h="8554" w="16417">
                    <a:moveTo>
                      <a:pt x="9155" y="1"/>
                    </a:moveTo>
                    <a:cubicBezTo>
                      <a:pt x="6313" y="1"/>
                      <a:pt x="3375" y="1325"/>
                      <a:pt x="502" y="2980"/>
                    </a:cubicBezTo>
                    <a:cubicBezTo>
                      <a:pt x="1" y="3932"/>
                      <a:pt x="101" y="5561"/>
                      <a:pt x="101" y="5561"/>
                    </a:cubicBezTo>
                    <a:cubicBezTo>
                      <a:pt x="687" y="5832"/>
                      <a:pt x="12052" y="8554"/>
                      <a:pt x="14940" y="8554"/>
                    </a:cubicBezTo>
                    <a:cubicBezTo>
                      <a:pt x="15264" y="8554"/>
                      <a:pt x="15481" y="8519"/>
                      <a:pt x="15565" y="8443"/>
                    </a:cubicBezTo>
                    <a:cubicBezTo>
                      <a:pt x="16417" y="7692"/>
                      <a:pt x="15139" y="4860"/>
                      <a:pt x="15239" y="4283"/>
                    </a:cubicBezTo>
                    <a:cubicBezTo>
                      <a:pt x="15339" y="3707"/>
                      <a:pt x="16141" y="2228"/>
                      <a:pt x="12332" y="624"/>
                    </a:cubicBezTo>
                    <a:cubicBezTo>
                      <a:pt x="11293" y="190"/>
                      <a:pt x="10231" y="1"/>
                      <a:pt x="915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19"/>
              <p:cNvSpPr/>
              <p:nvPr/>
            </p:nvSpPr>
            <p:spPr>
              <a:xfrm flipH="1" rot="376776">
                <a:off x="1091256" y="4006289"/>
                <a:ext cx="558373" cy="175665"/>
              </a:xfrm>
              <a:custGeom>
                <a:rect b="b" l="l" r="r" t="t"/>
                <a:pathLst>
                  <a:path extrusionOk="0" h="5257" w="16710">
                    <a:moveTo>
                      <a:pt x="7301" y="0"/>
                    </a:moveTo>
                    <a:cubicBezTo>
                      <a:pt x="3363" y="0"/>
                      <a:pt x="0" y="1656"/>
                      <a:pt x="0" y="1656"/>
                    </a:cubicBezTo>
                    <a:cubicBezTo>
                      <a:pt x="4373" y="3898"/>
                      <a:pt x="9937" y="5256"/>
                      <a:pt x="13110" y="5256"/>
                    </a:cubicBezTo>
                    <a:cubicBezTo>
                      <a:pt x="15719" y="5256"/>
                      <a:pt x="16710" y="4337"/>
                      <a:pt x="14085" y="2233"/>
                    </a:cubicBezTo>
                    <a:cubicBezTo>
                      <a:pt x="11982" y="539"/>
                      <a:pt x="9548" y="0"/>
                      <a:pt x="73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19"/>
              <p:cNvSpPr/>
              <p:nvPr/>
            </p:nvSpPr>
            <p:spPr>
              <a:xfrm flipH="1" rot="376776">
                <a:off x="1673051" y="3634359"/>
                <a:ext cx="458126" cy="457258"/>
              </a:xfrm>
              <a:custGeom>
                <a:rect b="b" l="l" r="r" t="t"/>
                <a:pathLst>
                  <a:path extrusionOk="0" h="13684" w="13710">
                    <a:moveTo>
                      <a:pt x="5298" y="0"/>
                    </a:moveTo>
                    <a:cubicBezTo>
                      <a:pt x="4185" y="0"/>
                      <a:pt x="3835" y="710"/>
                      <a:pt x="3584" y="976"/>
                    </a:cubicBezTo>
                    <a:cubicBezTo>
                      <a:pt x="3183" y="1402"/>
                      <a:pt x="150" y="2054"/>
                      <a:pt x="75" y="3157"/>
                    </a:cubicBezTo>
                    <a:cubicBezTo>
                      <a:pt x="0" y="4285"/>
                      <a:pt x="11253" y="13357"/>
                      <a:pt x="11930" y="13683"/>
                    </a:cubicBezTo>
                    <a:cubicBezTo>
                      <a:pt x="11930" y="13683"/>
                      <a:pt x="13258" y="12756"/>
                      <a:pt x="13709" y="11753"/>
                    </a:cubicBezTo>
                    <a:cubicBezTo>
                      <a:pt x="13058" y="7267"/>
                      <a:pt x="11830" y="3007"/>
                      <a:pt x="8246" y="1001"/>
                    </a:cubicBezTo>
                    <a:cubicBezTo>
                      <a:pt x="6897" y="252"/>
                      <a:pt x="5962" y="0"/>
                      <a:pt x="529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19"/>
              <p:cNvSpPr/>
              <p:nvPr/>
            </p:nvSpPr>
            <p:spPr>
              <a:xfrm flipH="1" rot="376776">
                <a:off x="1727081" y="3733750"/>
                <a:ext cx="500831" cy="366434"/>
              </a:xfrm>
              <a:custGeom>
                <a:rect b="b" l="l" r="r" t="t"/>
                <a:pathLst>
                  <a:path extrusionOk="0" h="10966" w="14988">
                    <a:moveTo>
                      <a:pt x="4290" y="0"/>
                    </a:moveTo>
                    <a:cubicBezTo>
                      <a:pt x="0" y="0"/>
                      <a:pt x="7525" y="7532"/>
                      <a:pt x="14988" y="10965"/>
                    </a:cubicBezTo>
                    <a:cubicBezTo>
                      <a:pt x="14988" y="10965"/>
                      <a:pt x="13083" y="1918"/>
                      <a:pt x="5840" y="213"/>
                    </a:cubicBezTo>
                    <a:cubicBezTo>
                      <a:pt x="5210" y="68"/>
                      <a:pt x="4697" y="0"/>
                      <a:pt x="429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19"/>
              <p:cNvSpPr/>
              <p:nvPr/>
            </p:nvSpPr>
            <p:spPr>
              <a:xfrm flipH="1" rot="376776">
                <a:off x="1511572" y="3871653"/>
                <a:ext cx="296496" cy="274742"/>
              </a:xfrm>
              <a:custGeom>
                <a:rect b="b" l="l" r="r" t="t"/>
                <a:pathLst>
                  <a:path extrusionOk="0" h="8222" w="8873">
                    <a:moveTo>
                      <a:pt x="3785" y="1"/>
                    </a:moveTo>
                    <a:cubicBezTo>
                      <a:pt x="3258" y="2482"/>
                      <a:pt x="0" y="4362"/>
                      <a:pt x="0" y="4362"/>
                    </a:cubicBezTo>
                    <a:cubicBezTo>
                      <a:pt x="0" y="4362"/>
                      <a:pt x="3409" y="7996"/>
                      <a:pt x="7920" y="8221"/>
                    </a:cubicBezTo>
                    <a:cubicBezTo>
                      <a:pt x="7694" y="8046"/>
                      <a:pt x="7719" y="4337"/>
                      <a:pt x="8872" y="2031"/>
                    </a:cubicBezTo>
                    <a:lnTo>
                      <a:pt x="8872" y="2031"/>
                    </a:lnTo>
                    <a:cubicBezTo>
                      <a:pt x="8689" y="2093"/>
                      <a:pt x="8490" y="2121"/>
                      <a:pt x="8278" y="2121"/>
                    </a:cubicBezTo>
                    <a:cubicBezTo>
                      <a:pt x="6697" y="2121"/>
                      <a:pt x="4470" y="553"/>
                      <a:pt x="378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09" name="Google Shape;1509;p19"/>
            <p:cNvGrpSpPr/>
            <p:nvPr/>
          </p:nvGrpSpPr>
          <p:grpSpPr>
            <a:xfrm flipH="1" rot="-1618257">
              <a:off x="1031568" y="433283"/>
              <a:ext cx="1059019" cy="995336"/>
              <a:chOff x="39160" y="2569290"/>
              <a:chExt cx="2207290" cy="2074557"/>
            </a:xfrm>
          </p:grpSpPr>
          <p:sp>
            <p:nvSpPr>
              <p:cNvPr id="1510" name="Google Shape;1510;p19"/>
              <p:cNvSpPr/>
              <p:nvPr/>
            </p:nvSpPr>
            <p:spPr>
              <a:xfrm flipH="1" rot="376776">
                <a:off x="135373" y="2672421"/>
                <a:ext cx="1988222" cy="1868294"/>
              </a:xfrm>
              <a:custGeom>
                <a:rect b="b" l="l" r="r" t="t"/>
                <a:pathLst>
                  <a:path extrusionOk="0" h="55911" w="59500">
                    <a:moveTo>
                      <a:pt x="41074" y="1"/>
                    </a:moveTo>
                    <a:cubicBezTo>
                      <a:pt x="35013" y="1"/>
                      <a:pt x="29092" y="3078"/>
                      <a:pt x="25765" y="8617"/>
                    </a:cubicBezTo>
                    <a:lnTo>
                      <a:pt x="1229" y="49344"/>
                    </a:lnTo>
                    <a:cubicBezTo>
                      <a:pt x="0" y="51399"/>
                      <a:pt x="652" y="54056"/>
                      <a:pt x="2707" y="55284"/>
                    </a:cubicBezTo>
                    <a:cubicBezTo>
                      <a:pt x="3409" y="55710"/>
                      <a:pt x="4186" y="55910"/>
                      <a:pt x="4938" y="55910"/>
                    </a:cubicBezTo>
                    <a:cubicBezTo>
                      <a:pt x="6391" y="55910"/>
                      <a:pt x="7845" y="55158"/>
                      <a:pt x="8647" y="53805"/>
                    </a:cubicBezTo>
                    <a:lnTo>
                      <a:pt x="33184" y="13078"/>
                    </a:lnTo>
                    <a:cubicBezTo>
                      <a:pt x="34900" y="10229"/>
                      <a:pt x="37956" y="8643"/>
                      <a:pt x="41078" y="8643"/>
                    </a:cubicBezTo>
                    <a:cubicBezTo>
                      <a:pt x="42653" y="8643"/>
                      <a:pt x="44245" y="9046"/>
                      <a:pt x="45690" y="9895"/>
                    </a:cubicBezTo>
                    <a:cubicBezTo>
                      <a:pt x="47820" y="11148"/>
                      <a:pt x="49324" y="13178"/>
                      <a:pt x="49926" y="15584"/>
                    </a:cubicBezTo>
                    <a:cubicBezTo>
                      <a:pt x="50527" y="17990"/>
                      <a:pt x="50151" y="20472"/>
                      <a:pt x="48848" y="22602"/>
                    </a:cubicBezTo>
                    <a:lnTo>
                      <a:pt x="46316" y="26737"/>
                    </a:lnTo>
                    <a:cubicBezTo>
                      <a:pt x="45063" y="28792"/>
                      <a:pt x="45715" y="31449"/>
                      <a:pt x="47745" y="32702"/>
                    </a:cubicBezTo>
                    <a:cubicBezTo>
                      <a:pt x="48445" y="33126"/>
                      <a:pt x="49222" y="33329"/>
                      <a:pt x="49991" y="33329"/>
                    </a:cubicBezTo>
                    <a:cubicBezTo>
                      <a:pt x="51451" y="33329"/>
                      <a:pt x="52880" y="32595"/>
                      <a:pt x="53685" y="31249"/>
                    </a:cubicBezTo>
                    <a:lnTo>
                      <a:pt x="56241" y="27113"/>
                    </a:lnTo>
                    <a:cubicBezTo>
                      <a:pt x="58748" y="23003"/>
                      <a:pt x="59500" y="18166"/>
                      <a:pt x="58322" y="13479"/>
                    </a:cubicBezTo>
                    <a:cubicBezTo>
                      <a:pt x="57169" y="8817"/>
                      <a:pt x="54236" y="4883"/>
                      <a:pt x="50076" y="2451"/>
                    </a:cubicBezTo>
                    <a:cubicBezTo>
                      <a:pt x="47252" y="791"/>
                      <a:pt x="44145" y="1"/>
                      <a:pt x="410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19"/>
              <p:cNvSpPr/>
              <p:nvPr/>
            </p:nvSpPr>
            <p:spPr>
              <a:xfrm flipH="1" rot="376776">
                <a:off x="1688275" y="4022649"/>
                <a:ext cx="218604" cy="585348"/>
              </a:xfrm>
              <a:custGeom>
                <a:rect b="b" l="l" r="r" t="t"/>
                <a:pathLst>
                  <a:path extrusionOk="0" h="16968" w="6542">
                    <a:moveTo>
                      <a:pt x="3559" y="0"/>
                    </a:moveTo>
                    <a:lnTo>
                      <a:pt x="0" y="5915"/>
                    </a:lnTo>
                    <a:lnTo>
                      <a:pt x="2782" y="16968"/>
                    </a:lnTo>
                    <a:cubicBezTo>
                      <a:pt x="3409" y="16617"/>
                      <a:pt x="3960" y="16116"/>
                      <a:pt x="4361" y="15439"/>
                    </a:cubicBezTo>
                    <a:lnTo>
                      <a:pt x="6542" y="11805"/>
                    </a:lnTo>
                    <a:lnTo>
                      <a:pt x="3559"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19"/>
              <p:cNvSpPr/>
              <p:nvPr/>
            </p:nvSpPr>
            <p:spPr>
              <a:xfrm flipH="1" rot="376748">
                <a:off x="1485677" y="3577206"/>
                <a:ext cx="218654" cy="625325"/>
              </a:xfrm>
              <a:custGeom>
                <a:rect b="b" l="l" r="r" t="t"/>
                <a:pathLst>
                  <a:path extrusionOk="0" h="17720" w="6543">
                    <a:moveTo>
                      <a:pt x="3560" y="1"/>
                    </a:moveTo>
                    <a:lnTo>
                      <a:pt x="1" y="5915"/>
                    </a:lnTo>
                    <a:lnTo>
                      <a:pt x="2983" y="17720"/>
                    </a:lnTo>
                    <a:lnTo>
                      <a:pt x="6542" y="11805"/>
                    </a:lnTo>
                    <a:lnTo>
                      <a:pt x="3560"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19"/>
              <p:cNvSpPr/>
              <p:nvPr/>
            </p:nvSpPr>
            <p:spPr>
              <a:xfrm flipH="1" rot="376776">
                <a:off x="1284459" y="3145767"/>
                <a:ext cx="218604" cy="612897"/>
              </a:xfrm>
              <a:custGeom>
                <a:rect b="b" l="l" r="r" t="t"/>
                <a:pathLst>
                  <a:path extrusionOk="0" h="17746" w="6542">
                    <a:moveTo>
                      <a:pt x="3559" y="1"/>
                    </a:moveTo>
                    <a:lnTo>
                      <a:pt x="0" y="5941"/>
                    </a:lnTo>
                    <a:lnTo>
                      <a:pt x="2983" y="17745"/>
                    </a:lnTo>
                    <a:lnTo>
                      <a:pt x="6542" y="11830"/>
                    </a:lnTo>
                    <a:lnTo>
                      <a:pt x="3559"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19"/>
              <p:cNvSpPr/>
              <p:nvPr/>
            </p:nvSpPr>
            <p:spPr>
              <a:xfrm flipH="1" rot="376776">
                <a:off x="1078967" y="2779772"/>
                <a:ext cx="217802" cy="546449"/>
              </a:xfrm>
              <a:custGeom>
                <a:rect b="b" l="l" r="r" t="t"/>
                <a:pathLst>
                  <a:path extrusionOk="0" h="15791" w="6518">
                    <a:moveTo>
                      <a:pt x="4036" y="1"/>
                    </a:moveTo>
                    <a:cubicBezTo>
                      <a:pt x="2507" y="1104"/>
                      <a:pt x="1129" y="2457"/>
                      <a:pt x="1" y="4061"/>
                    </a:cubicBezTo>
                    <a:lnTo>
                      <a:pt x="2958" y="15790"/>
                    </a:lnTo>
                    <a:lnTo>
                      <a:pt x="6517" y="9850"/>
                    </a:lnTo>
                    <a:lnTo>
                      <a:pt x="4036"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19"/>
              <p:cNvSpPr/>
              <p:nvPr/>
            </p:nvSpPr>
            <p:spPr>
              <a:xfrm flipH="1" rot="376798">
                <a:off x="496526" y="3476634"/>
                <a:ext cx="125298" cy="239556"/>
              </a:xfrm>
              <a:custGeom>
                <a:rect b="b" l="l" r="r" t="t"/>
                <a:pathLst>
                  <a:path extrusionOk="0" h="7169" w="3560">
                    <a:moveTo>
                      <a:pt x="1755" y="0"/>
                    </a:moveTo>
                    <a:lnTo>
                      <a:pt x="1253" y="802"/>
                    </a:lnTo>
                    <a:cubicBezTo>
                      <a:pt x="0" y="2857"/>
                      <a:pt x="652" y="5514"/>
                      <a:pt x="2682" y="6767"/>
                    </a:cubicBezTo>
                    <a:cubicBezTo>
                      <a:pt x="2958" y="6918"/>
                      <a:pt x="3258" y="7068"/>
                      <a:pt x="3559" y="7168"/>
                    </a:cubicBezTo>
                    <a:lnTo>
                      <a:pt x="1755"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19"/>
              <p:cNvSpPr/>
              <p:nvPr/>
            </p:nvSpPr>
            <p:spPr>
              <a:xfrm flipH="1" rot="376776">
                <a:off x="791432" y="2635135"/>
                <a:ext cx="235345" cy="320570"/>
              </a:xfrm>
              <a:custGeom>
                <a:rect b="b" l="l" r="r" t="t"/>
                <a:pathLst>
                  <a:path extrusionOk="0" h="9324" w="7043">
                    <a:moveTo>
                      <a:pt x="4837" y="0"/>
                    </a:moveTo>
                    <a:cubicBezTo>
                      <a:pt x="3183" y="76"/>
                      <a:pt x="1554" y="376"/>
                      <a:pt x="0" y="903"/>
                    </a:cubicBezTo>
                    <a:lnTo>
                      <a:pt x="2131" y="9324"/>
                    </a:lnTo>
                    <a:cubicBezTo>
                      <a:pt x="3213" y="8862"/>
                      <a:pt x="4384" y="8627"/>
                      <a:pt x="5572" y="8627"/>
                    </a:cubicBezTo>
                    <a:cubicBezTo>
                      <a:pt x="6061" y="8627"/>
                      <a:pt x="6553" y="8667"/>
                      <a:pt x="7043" y="8747"/>
                    </a:cubicBezTo>
                    <a:lnTo>
                      <a:pt x="4837" y="0"/>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19"/>
              <p:cNvSpPr/>
              <p:nvPr/>
            </p:nvSpPr>
            <p:spPr>
              <a:xfrm flipH="1" rot="376804">
                <a:off x="260070" y="2611373"/>
                <a:ext cx="377701" cy="1044490"/>
              </a:xfrm>
              <a:custGeom>
                <a:rect b="b" l="l" r="r" t="t"/>
                <a:pathLst>
                  <a:path extrusionOk="0" h="30678" w="11304">
                    <a:moveTo>
                      <a:pt x="0" y="1"/>
                    </a:moveTo>
                    <a:lnTo>
                      <a:pt x="3259" y="12858"/>
                    </a:lnTo>
                    <a:cubicBezTo>
                      <a:pt x="3584" y="13510"/>
                      <a:pt x="3860" y="14187"/>
                      <a:pt x="4036" y="14913"/>
                    </a:cubicBezTo>
                    <a:cubicBezTo>
                      <a:pt x="4236" y="15640"/>
                      <a:pt x="4311" y="16367"/>
                      <a:pt x="4311" y="17069"/>
                    </a:cubicBezTo>
                    <a:lnTo>
                      <a:pt x="7745" y="30678"/>
                    </a:lnTo>
                    <a:lnTo>
                      <a:pt x="7795" y="30578"/>
                    </a:lnTo>
                    <a:lnTo>
                      <a:pt x="10351" y="26442"/>
                    </a:lnTo>
                    <a:cubicBezTo>
                      <a:pt x="10702" y="25866"/>
                      <a:pt x="11003" y="25264"/>
                      <a:pt x="11304" y="24663"/>
                    </a:cubicBezTo>
                    <a:lnTo>
                      <a:pt x="5790" y="2833"/>
                    </a:lnTo>
                    <a:cubicBezTo>
                      <a:pt x="5264" y="2457"/>
                      <a:pt x="4737" y="2106"/>
                      <a:pt x="4186" y="1780"/>
                    </a:cubicBezTo>
                    <a:cubicBezTo>
                      <a:pt x="2833" y="978"/>
                      <a:pt x="1429" y="402"/>
                      <a:pt x="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19"/>
              <p:cNvSpPr/>
              <p:nvPr/>
            </p:nvSpPr>
            <p:spPr>
              <a:xfrm flipH="1" rot="376776">
                <a:off x="1266619" y="4060058"/>
                <a:ext cx="284767" cy="322292"/>
              </a:xfrm>
              <a:custGeom>
                <a:rect b="b" l="l" r="r" t="t"/>
                <a:pathLst>
                  <a:path extrusionOk="0" h="9645" w="8522">
                    <a:moveTo>
                      <a:pt x="2162" y="0"/>
                    </a:moveTo>
                    <a:cubicBezTo>
                      <a:pt x="821" y="0"/>
                      <a:pt x="0" y="672"/>
                      <a:pt x="0" y="672"/>
                    </a:cubicBezTo>
                    <a:cubicBezTo>
                      <a:pt x="0" y="672"/>
                      <a:pt x="3183" y="3053"/>
                      <a:pt x="3259" y="9645"/>
                    </a:cubicBezTo>
                    <a:cubicBezTo>
                      <a:pt x="4888" y="8868"/>
                      <a:pt x="5665" y="6512"/>
                      <a:pt x="5665" y="6512"/>
                    </a:cubicBezTo>
                    <a:lnTo>
                      <a:pt x="8522" y="6186"/>
                    </a:lnTo>
                    <a:cubicBezTo>
                      <a:pt x="8522" y="6186"/>
                      <a:pt x="7093" y="2051"/>
                      <a:pt x="4437" y="622"/>
                    </a:cubicBezTo>
                    <a:cubicBezTo>
                      <a:pt x="3579" y="157"/>
                      <a:pt x="2810" y="0"/>
                      <a:pt x="2162"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19"/>
              <p:cNvSpPr/>
              <p:nvPr/>
            </p:nvSpPr>
            <p:spPr>
              <a:xfrm flipH="1" rot="376776">
                <a:off x="1779390" y="3939080"/>
                <a:ext cx="333353" cy="251518"/>
              </a:xfrm>
              <a:custGeom>
                <a:rect b="b" l="l" r="r" t="t"/>
                <a:pathLst>
                  <a:path extrusionOk="0" h="7527" w="9976">
                    <a:moveTo>
                      <a:pt x="5297" y="0"/>
                    </a:moveTo>
                    <a:cubicBezTo>
                      <a:pt x="2722" y="0"/>
                      <a:pt x="1" y="1361"/>
                      <a:pt x="1" y="1361"/>
                    </a:cubicBezTo>
                    <a:lnTo>
                      <a:pt x="1830" y="3591"/>
                    </a:lnTo>
                    <a:cubicBezTo>
                      <a:pt x="1830" y="3591"/>
                      <a:pt x="753" y="5822"/>
                      <a:pt x="1379" y="7526"/>
                    </a:cubicBezTo>
                    <a:cubicBezTo>
                      <a:pt x="5236" y="3607"/>
                      <a:pt x="8625" y="3277"/>
                      <a:pt x="9656" y="3277"/>
                    </a:cubicBezTo>
                    <a:cubicBezTo>
                      <a:pt x="9864" y="3277"/>
                      <a:pt x="9976" y="3291"/>
                      <a:pt x="9976" y="3291"/>
                    </a:cubicBezTo>
                    <a:cubicBezTo>
                      <a:pt x="9976" y="3291"/>
                      <a:pt x="9675" y="985"/>
                      <a:pt x="6793" y="183"/>
                    </a:cubicBezTo>
                    <a:cubicBezTo>
                      <a:pt x="6315" y="54"/>
                      <a:pt x="5809" y="0"/>
                      <a:pt x="529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19"/>
              <p:cNvSpPr/>
              <p:nvPr/>
            </p:nvSpPr>
            <p:spPr>
              <a:xfrm flipH="1" rot="376776">
                <a:off x="1112618" y="3877158"/>
                <a:ext cx="548582" cy="285836"/>
              </a:xfrm>
              <a:custGeom>
                <a:rect b="b" l="l" r="r" t="t"/>
                <a:pathLst>
                  <a:path extrusionOk="0" h="8554" w="16417">
                    <a:moveTo>
                      <a:pt x="9155" y="1"/>
                    </a:moveTo>
                    <a:cubicBezTo>
                      <a:pt x="6313" y="1"/>
                      <a:pt x="3375" y="1325"/>
                      <a:pt x="502" y="2980"/>
                    </a:cubicBezTo>
                    <a:cubicBezTo>
                      <a:pt x="1" y="3932"/>
                      <a:pt x="101" y="5561"/>
                      <a:pt x="101" y="5561"/>
                    </a:cubicBezTo>
                    <a:cubicBezTo>
                      <a:pt x="687" y="5832"/>
                      <a:pt x="12052" y="8554"/>
                      <a:pt x="14940" y="8554"/>
                    </a:cubicBezTo>
                    <a:cubicBezTo>
                      <a:pt x="15264" y="8554"/>
                      <a:pt x="15481" y="8519"/>
                      <a:pt x="15565" y="8443"/>
                    </a:cubicBezTo>
                    <a:cubicBezTo>
                      <a:pt x="16417" y="7692"/>
                      <a:pt x="15139" y="4860"/>
                      <a:pt x="15239" y="4283"/>
                    </a:cubicBezTo>
                    <a:cubicBezTo>
                      <a:pt x="15339" y="3707"/>
                      <a:pt x="16141" y="2228"/>
                      <a:pt x="12332" y="624"/>
                    </a:cubicBezTo>
                    <a:cubicBezTo>
                      <a:pt x="11293" y="190"/>
                      <a:pt x="10231" y="1"/>
                      <a:pt x="915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19"/>
              <p:cNvSpPr/>
              <p:nvPr/>
            </p:nvSpPr>
            <p:spPr>
              <a:xfrm flipH="1" rot="376776">
                <a:off x="1091256" y="4006289"/>
                <a:ext cx="558373" cy="175665"/>
              </a:xfrm>
              <a:custGeom>
                <a:rect b="b" l="l" r="r" t="t"/>
                <a:pathLst>
                  <a:path extrusionOk="0" h="5257" w="16710">
                    <a:moveTo>
                      <a:pt x="7301" y="0"/>
                    </a:moveTo>
                    <a:cubicBezTo>
                      <a:pt x="3363" y="0"/>
                      <a:pt x="0" y="1656"/>
                      <a:pt x="0" y="1656"/>
                    </a:cubicBezTo>
                    <a:cubicBezTo>
                      <a:pt x="4373" y="3898"/>
                      <a:pt x="9937" y="5256"/>
                      <a:pt x="13110" y="5256"/>
                    </a:cubicBezTo>
                    <a:cubicBezTo>
                      <a:pt x="15719" y="5256"/>
                      <a:pt x="16710" y="4337"/>
                      <a:pt x="14085" y="2233"/>
                    </a:cubicBezTo>
                    <a:cubicBezTo>
                      <a:pt x="11982" y="539"/>
                      <a:pt x="9548" y="0"/>
                      <a:pt x="730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19"/>
              <p:cNvSpPr/>
              <p:nvPr/>
            </p:nvSpPr>
            <p:spPr>
              <a:xfrm flipH="1" rot="376776">
                <a:off x="1673051" y="3634359"/>
                <a:ext cx="458126" cy="457258"/>
              </a:xfrm>
              <a:custGeom>
                <a:rect b="b" l="l" r="r" t="t"/>
                <a:pathLst>
                  <a:path extrusionOk="0" h="13684" w="13710">
                    <a:moveTo>
                      <a:pt x="5298" y="0"/>
                    </a:moveTo>
                    <a:cubicBezTo>
                      <a:pt x="4185" y="0"/>
                      <a:pt x="3835" y="710"/>
                      <a:pt x="3584" y="976"/>
                    </a:cubicBezTo>
                    <a:cubicBezTo>
                      <a:pt x="3183" y="1402"/>
                      <a:pt x="150" y="2054"/>
                      <a:pt x="75" y="3157"/>
                    </a:cubicBezTo>
                    <a:cubicBezTo>
                      <a:pt x="0" y="4285"/>
                      <a:pt x="11253" y="13357"/>
                      <a:pt x="11930" y="13683"/>
                    </a:cubicBezTo>
                    <a:cubicBezTo>
                      <a:pt x="11930" y="13683"/>
                      <a:pt x="13258" y="12756"/>
                      <a:pt x="13709" y="11753"/>
                    </a:cubicBezTo>
                    <a:cubicBezTo>
                      <a:pt x="13058" y="7267"/>
                      <a:pt x="11830" y="3007"/>
                      <a:pt x="8246" y="1001"/>
                    </a:cubicBezTo>
                    <a:cubicBezTo>
                      <a:pt x="6897" y="252"/>
                      <a:pt x="5962" y="0"/>
                      <a:pt x="529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19"/>
              <p:cNvSpPr/>
              <p:nvPr/>
            </p:nvSpPr>
            <p:spPr>
              <a:xfrm flipH="1" rot="376776">
                <a:off x="1727081" y="3733750"/>
                <a:ext cx="500831" cy="366434"/>
              </a:xfrm>
              <a:custGeom>
                <a:rect b="b" l="l" r="r" t="t"/>
                <a:pathLst>
                  <a:path extrusionOk="0" h="10966" w="14988">
                    <a:moveTo>
                      <a:pt x="4290" y="0"/>
                    </a:moveTo>
                    <a:cubicBezTo>
                      <a:pt x="0" y="0"/>
                      <a:pt x="7525" y="7532"/>
                      <a:pt x="14988" y="10965"/>
                    </a:cubicBezTo>
                    <a:cubicBezTo>
                      <a:pt x="14988" y="10965"/>
                      <a:pt x="13083" y="1918"/>
                      <a:pt x="5840" y="213"/>
                    </a:cubicBezTo>
                    <a:cubicBezTo>
                      <a:pt x="5210" y="68"/>
                      <a:pt x="4697" y="0"/>
                      <a:pt x="429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19"/>
              <p:cNvSpPr/>
              <p:nvPr/>
            </p:nvSpPr>
            <p:spPr>
              <a:xfrm flipH="1" rot="376776">
                <a:off x="1511572" y="3871653"/>
                <a:ext cx="296496" cy="274742"/>
              </a:xfrm>
              <a:custGeom>
                <a:rect b="b" l="l" r="r" t="t"/>
                <a:pathLst>
                  <a:path extrusionOk="0" h="8222" w="8873">
                    <a:moveTo>
                      <a:pt x="3785" y="1"/>
                    </a:moveTo>
                    <a:cubicBezTo>
                      <a:pt x="3258" y="2482"/>
                      <a:pt x="0" y="4362"/>
                      <a:pt x="0" y="4362"/>
                    </a:cubicBezTo>
                    <a:cubicBezTo>
                      <a:pt x="0" y="4362"/>
                      <a:pt x="3409" y="7996"/>
                      <a:pt x="7920" y="8221"/>
                    </a:cubicBezTo>
                    <a:cubicBezTo>
                      <a:pt x="7694" y="8046"/>
                      <a:pt x="7719" y="4337"/>
                      <a:pt x="8872" y="2031"/>
                    </a:cubicBezTo>
                    <a:lnTo>
                      <a:pt x="8872" y="2031"/>
                    </a:lnTo>
                    <a:cubicBezTo>
                      <a:pt x="8689" y="2093"/>
                      <a:pt x="8490" y="2121"/>
                      <a:pt x="8278" y="2121"/>
                    </a:cubicBezTo>
                    <a:cubicBezTo>
                      <a:pt x="6697" y="2121"/>
                      <a:pt x="4470" y="553"/>
                      <a:pt x="378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525" name="Google Shape;1525;p19"/>
          <p:cNvSpPr txBox="1"/>
          <p:nvPr/>
        </p:nvSpPr>
        <p:spPr>
          <a:xfrm>
            <a:off x="1055851" y="1555131"/>
            <a:ext cx="6947692"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Tính: a) (-5,24) : 1,31               b) (-4,625) : (-1,25)</a:t>
            </a:r>
            <a:endParaRPr b="0" i="0" sz="2400" u="none" cap="none" strike="noStrike">
              <a:solidFill>
                <a:srgbClr val="000000"/>
              </a:solidFill>
              <a:latin typeface="Arial"/>
              <a:ea typeface="Arial"/>
              <a:cs typeface="Arial"/>
              <a:sym typeface="Arial"/>
            </a:endParaRPr>
          </a:p>
        </p:txBody>
      </p:sp>
      <p:sp>
        <p:nvSpPr>
          <p:cNvPr id="1526" name="Google Shape;1526;p19"/>
          <p:cNvSpPr/>
          <p:nvPr/>
        </p:nvSpPr>
        <p:spPr>
          <a:xfrm>
            <a:off x="852254" y="2475644"/>
            <a:ext cx="924674" cy="585627"/>
          </a:xfrm>
          <a:prstGeom prst="wedgeRoundRectCallout">
            <a:avLst>
              <a:gd fmla="val 32438" name="adj1"/>
              <a:gd fmla="val 69517" name="adj2"/>
              <a:gd fmla="val 16667" name="adj3"/>
            </a:avLst>
          </a:prstGeom>
          <a:solidFill>
            <a:schemeClr val="dk1"/>
          </a:solidFill>
          <a:ln cap="flat" cmpd="sng" w="25400">
            <a:solidFill>
              <a:schemeClr val="dk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
        <p:nvSpPr>
          <p:cNvPr id="1527" name="Google Shape;1527;p19"/>
          <p:cNvSpPr/>
          <p:nvPr/>
        </p:nvSpPr>
        <p:spPr>
          <a:xfrm>
            <a:off x="2142161" y="2628994"/>
            <a:ext cx="5943600" cy="1200329"/>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a) (-5,24) : 1,31 = - (5,24 : 1,31) = - 4</a:t>
            </a:r>
            <a:endParaRPr b="0" i="0" sz="24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b) (-4,625) : (-1,25) = 4,625 : 1,25 = 3,7</a:t>
            </a:r>
            <a:endParaRPr b="0" i="0" sz="2400" u="none" cap="none" strike="noStrike">
              <a:solidFill>
                <a:srgbClr val="000000"/>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91"/>
                                        </p:tgtEl>
                                        <p:attrNameLst>
                                          <p:attrName>style.visibility</p:attrName>
                                        </p:attrNameLst>
                                      </p:cBhvr>
                                      <p:to>
                                        <p:strVal val="visible"/>
                                      </p:to>
                                    </p:set>
                                    <p:animEffect filter="fade" transition="in">
                                      <p:cBhvr>
                                        <p:cTn dur="500"/>
                                        <p:tgtEl>
                                          <p:spTgt spid="14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5"/>
                                        </p:tgtEl>
                                        <p:attrNameLst>
                                          <p:attrName>style.visibility</p:attrName>
                                        </p:attrNameLst>
                                      </p:cBhvr>
                                      <p:to>
                                        <p:strVal val="visible"/>
                                      </p:to>
                                    </p:set>
                                    <p:animEffect filter="fade" transition="in">
                                      <p:cBhvr>
                                        <p:cTn dur="500"/>
                                        <p:tgtEl>
                                          <p:spTgt spid="15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6"/>
                                        </p:tgtEl>
                                        <p:attrNameLst>
                                          <p:attrName>style.visibility</p:attrName>
                                        </p:attrNameLst>
                                      </p:cBhvr>
                                      <p:to>
                                        <p:strVal val="visible"/>
                                      </p:to>
                                    </p:set>
                                    <p:animEffect filter="fade" transition="in">
                                      <p:cBhvr>
                                        <p:cTn dur="500"/>
                                        <p:tgtEl>
                                          <p:spTgt spid="1526"/>
                                        </p:tgtEl>
                                      </p:cBhvr>
                                    </p:animEffect>
                                  </p:childTnLst>
                                </p:cTn>
                              </p:par>
                              <p:par>
                                <p:cTn fill="hold" nodeType="withEffect" presetClass="entr" presetID="10" presetSubtype="0">
                                  <p:stCondLst>
                                    <p:cond delay="0"/>
                                  </p:stCondLst>
                                  <p:childTnLst>
                                    <p:set>
                                      <p:cBhvr>
                                        <p:cTn dur="1" fill="hold">
                                          <p:stCondLst>
                                            <p:cond delay="0"/>
                                          </p:stCondLst>
                                        </p:cTn>
                                        <p:tgtEl>
                                          <p:spTgt spid="1527"/>
                                        </p:tgtEl>
                                        <p:attrNameLst>
                                          <p:attrName>style.visibility</p:attrName>
                                        </p:attrNameLst>
                                      </p:cBhvr>
                                      <p:to>
                                        <p:strVal val="visible"/>
                                      </p:to>
                                    </p:set>
                                    <p:animEffect filter="fade" transition="in">
                                      <p:cBhvr>
                                        <p:cTn dur="500"/>
                                        <p:tgtEl>
                                          <p:spTgt spid="15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pic>
        <p:nvPicPr>
          <p:cNvPr id="954" name="Google Shape;954;p2"/>
          <p:cNvPicPr preferRelativeResize="0"/>
          <p:nvPr/>
        </p:nvPicPr>
        <p:blipFill rotWithShape="1">
          <a:blip r:embed="rId3">
            <a:alphaModFix/>
          </a:blip>
          <a:srcRect b="0" l="0" r="0" t="0"/>
          <a:stretch/>
        </p:blipFill>
        <p:spPr>
          <a:xfrm>
            <a:off x="212234" y="1586303"/>
            <a:ext cx="4082366" cy="2415866"/>
          </a:xfrm>
          <a:prstGeom prst="rect">
            <a:avLst/>
          </a:prstGeom>
          <a:noFill/>
          <a:ln>
            <a:noFill/>
          </a:ln>
        </p:spPr>
      </p:pic>
      <p:sp>
        <p:nvSpPr>
          <p:cNvPr id="955" name="Google Shape;955;p2"/>
          <p:cNvSpPr txBox="1"/>
          <p:nvPr/>
        </p:nvSpPr>
        <p:spPr>
          <a:xfrm>
            <a:off x="4479533" y="1580112"/>
            <a:ext cx="4068566" cy="240065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Một tàu thăm dò đáy biển đang ở độ cao -0,32 km (so với mực nước biển). Tính độ cao mới của tàu (so với mực nước biển) sau khi tàu nổi lên thêm 0,11 km.</a:t>
            </a:r>
            <a:endParaRPr b="0" i="0" sz="2000" u="none" cap="none" strike="noStrike">
              <a:solidFill>
                <a:srgbClr val="000000"/>
              </a:solidFill>
              <a:latin typeface="Arial"/>
              <a:ea typeface="Arial"/>
              <a:cs typeface="Arial"/>
              <a:sym typeface="Arial"/>
            </a:endParaRPr>
          </a:p>
        </p:txBody>
      </p:sp>
      <p:sp>
        <p:nvSpPr>
          <p:cNvPr id="956" name="Google Shape;956;p2"/>
          <p:cNvSpPr txBox="1"/>
          <p:nvPr/>
        </p:nvSpPr>
        <p:spPr>
          <a:xfrm>
            <a:off x="2558265" y="616449"/>
            <a:ext cx="4150760"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33672A"/>
                </a:solidFill>
                <a:latin typeface="Arial"/>
                <a:ea typeface="Arial"/>
                <a:cs typeface="Arial"/>
                <a:sym typeface="Arial"/>
              </a:rPr>
              <a:t>Bài toán mở đầu</a:t>
            </a:r>
            <a:endParaRPr b="1" i="0" sz="2800" u="none" cap="none" strike="noStrike">
              <a:solidFill>
                <a:srgbClr val="33672A"/>
              </a:solidFill>
              <a:latin typeface="Arial"/>
              <a:ea typeface="Arial"/>
              <a:cs typeface="Arial"/>
              <a:sym typeface="Arial"/>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6"/>
                                        </p:tgtEl>
                                        <p:attrNameLst>
                                          <p:attrName>style.visibility</p:attrName>
                                        </p:attrNameLst>
                                      </p:cBhvr>
                                      <p:to>
                                        <p:strVal val="visible"/>
                                      </p:to>
                                    </p:set>
                                    <p:animEffect filter="fade" transition="in">
                                      <p:cBhvr>
                                        <p:cTn dur="500"/>
                                        <p:tgtEl>
                                          <p:spTgt spid="9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4"/>
                                        </p:tgtEl>
                                        <p:attrNameLst>
                                          <p:attrName>style.visibility</p:attrName>
                                        </p:attrNameLst>
                                      </p:cBhvr>
                                      <p:to>
                                        <p:strVal val="visible"/>
                                      </p:to>
                                    </p:set>
                                    <p:animEffect filter="fade" transition="in">
                                      <p:cBhvr>
                                        <p:cTn dur="500"/>
                                        <p:tgtEl>
                                          <p:spTgt spid="954"/>
                                        </p:tgtEl>
                                      </p:cBhvr>
                                    </p:animEffect>
                                  </p:childTnLst>
                                </p:cTn>
                              </p:par>
                              <p:par>
                                <p:cTn fill="hold" nodeType="withEffect" presetClass="entr" presetID="10" presetSubtype="0">
                                  <p:stCondLst>
                                    <p:cond delay="0"/>
                                  </p:stCondLst>
                                  <p:childTnLst>
                                    <p:set>
                                      <p:cBhvr>
                                        <p:cTn dur="1" fill="hold">
                                          <p:stCondLst>
                                            <p:cond delay="0"/>
                                          </p:stCondLst>
                                        </p:cTn>
                                        <p:tgtEl>
                                          <p:spTgt spid="955"/>
                                        </p:tgtEl>
                                        <p:attrNameLst>
                                          <p:attrName>style.visibility</p:attrName>
                                        </p:attrNameLst>
                                      </p:cBhvr>
                                      <p:to>
                                        <p:strVal val="visible"/>
                                      </p:to>
                                    </p:set>
                                    <p:animEffect filter="fade" transition="in">
                                      <p:cBhvr>
                                        <p:cTn dur="500"/>
                                        <p:tgtEl>
                                          <p:spTgt spid="9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1" name="Shape 1531"/>
        <p:cNvGrpSpPr/>
        <p:nvPr/>
      </p:nvGrpSpPr>
      <p:grpSpPr>
        <a:xfrm>
          <a:off x="0" y="0"/>
          <a:ext cx="0" cy="0"/>
          <a:chOff x="0" y="0"/>
          <a:chExt cx="0" cy="0"/>
        </a:xfrm>
      </p:grpSpPr>
      <p:sp>
        <p:nvSpPr>
          <p:cNvPr id="1532" name="Google Shape;1532;p20"/>
          <p:cNvSpPr txBox="1"/>
          <p:nvPr>
            <p:ph type="title"/>
          </p:nvPr>
        </p:nvSpPr>
        <p:spPr>
          <a:xfrm>
            <a:off x="720000" y="540000"/>
            <a:ext cx="77166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solidFill>
                  <a:srgbClr val="002060"/>
                </a:solidFill>
                <a:latin typeface="Arial"/>
                <a:ea typeface="Arial"/>
                <a:cs typeface="Arial"/>
                <a:sym typeface="Arial"/>
              </a:rPr>
              <a:t>Vận dụng 3</a:t>
            </a:r>
            <a:endParaRPr sz="2400">
              <a:solidFill>
                <a:srgbClr val="002060"/>
              </a:solidFill>
              <a:latin typeface="Arial"/>
              <a:ea typeface="Arial"/>
              <a:cs typeface="Arial"/>
              <a:sym typeface="Arial"/>
            </a:endParaRPr>
          </a:p>
        </p:txBody>
      </p:sp>
      <p:sp>
        <p:nvSpPr>
          <p:cNvPr id="1533" name="Google Shape;1533;p20"/>
          <p:cNvSpPr/>
          <p:nvPr/>
        </p:nvSpPr>
        <p:spPr>
          <a:xfrm>
            <a:off x="773910" y="3755224"/>
            <a:ext cx="387071" cy="385449"/>
          </a:xfrm>
          <a:custGeom>
            <a:rect b="b" l="l" r="r" t="t"/>
            <a:pathLst>
              <a:path extrusionOk="0" h="11881" w="11931">
                <a:moveTo>
                  <a:pt x="6567" y="1"/>
                </a:moveTo>
                <a:lnTo>
                  <a:pt x="4211" y="3485"/>
                </a:lnTo>
                <a:lnTo>
                  <a:pt x="0" y="3510"/>
                </a:lnTo>
                <a:lnTo>
                  <a:pt x="2582" y="6818"/>
                </a:lnTo>
                <a:lnTo>
                  <a:pt x="1304" y="10828"/>
                </a:lnTo>
                <a:lnTo>
                  <a:pt x="5263" y="9424"/>
                </a:lnTo>
                <a:lnTo>
                  <a:pt x="8672" y="11881"/>
                </a:lnTo>
                <a:lnTo>
                  <a:pt x="8547" y="7670"/>
                </a:lnTo>
                <a:lnTo>
                  <a:pt x="11930" y="5164"/>
                </a:lnTo>
                <a:lnTo>
                  <a:pt x="7895" y="3986"/>
                </a:lnTo>
                <a:lnTo>
                  <a:pt x="6567" y="1"/>
                </a:lnTo>
                <a:close/>
              </a:path>
            </a:pathLst>
          </a:custGeom>
          <a:solidFill>
            <a:srgbClr val="F9AB0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20"/>
          <p:cNvSpPr/>
          <p:nvPr/>
        </p:nvSpPr>
        <p:spPr>
          <a:xfrm>
            <a:off x="7787532" y="2378193"/>
            <a:ext cx="415646" cy="413904"/>
          </a:xfrm>
          <a:custGeom>
            <a:rect b="b" l="l" r="r" t="t"/>
            <a:pathLst>
              <a:path extrusionOk="0" h="11881" w="11931">
                <a:moveTo>
                  <a:pt x="6567" y="1"/>
                </a:moveTo>
                <a:lnTo>
                  <a:pt x="4211" y="3485"/>
                </a:lnTo>
                <a:lnTo>
                  <a:pt x="0" y="3510"/>
                </a:lnTo>
                <a:lnTo>
                  <a:pt x="2582" y="6818"/>
                </a:lnTo>
                <a:lnTo>
                  <a:pt x="1304" y="10828"/>
                </a:lnTo>
                <a:lnTo>
                  <a:pt x="5263" y="9424"/>
                </a:lnTo>
                <a:lnTo>
                  <a:pt x="8672" y="11881"/>
                </a:lnTo>
                <a:lnTo>
                  <a:pt x="8547" y="7670"/>
                </a:lnTo>
                <a:lnTo>
                  <a:pt x="11930" y="5164"/>
                </a:lnTo>
                <a:lnTo>
                  <a:pt x="7895" y="3986"/>
                </a:lnTo>
                <a:lnTo>
                  <a:pt x="6567"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20"/>
          <p:cNvSpPr txBox="1"/>
          <p:nvPr/>
        </p:nvSpPr>
        <p:spPr>
          <a:xfrm>
            <a:off x="1160981" y="1107817"/>
            <a:ext cx="7068620"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Tài khoản vay ngân hàng của một chủ xưởng gỗ có số dư là -1,252 tỉ đồng. Sau khi chủ xưởng trả được một nửa khoản vay thì số dư trong tài khoản là bao nhiêu tỉ đồng?</a:t>
            </a:r>
            <a:endParaRPr b="0" i="0" sz="2000" u="none" cap="none" strike="noStrike">
              <a:solidFill>
                <a:srgbClr val="000000"/>
              </a:solidFill>
              <a:latin typeface="Arial"/>
              <a:ea typeface="Arial"/>
              <a:cs typeface="Arial"/>
              <a:sym typeface="Arial"/>
            </a:endParaRPr>
          </a:p>
        </p:txBody>
      </p:sp>
      <p:sp>
        <p:nvSpPr>
          <p:cNvPr id="1536" name="Google Shape;1536;p20"/>
          <p:cNvSpPr/>
          <p:nvPr/>
        </p:nvSpPr>
        <p:spPr>
          <a:xfrm>
            <a:off x="1541706" y="3209285"/>
            <a:ext cx="6307170"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Sau khi chủ xưởng nợ trả được một nửa khoản nợ thì số dư tài khoản là:</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-1,252 : 2 = -0,626 (tỉ đồng)</a:t>
            </a:r>
            <a:endParaRPr/>
          </a:p>
        </p:txBody>
      </p:sp>
      <p:sp>
        <p:nvSpPr>
          <p:cNvPr id="1537" name="Google Shape;1537;p20"/>
          <p:cNvSpPr/>
          <p:nvPr/>
        </p:nvSpPr>
        <p:spPr>
          <a:xfrm>
            <a:off x="4149935" y="2630253"/>
            <a:ext cx="856729" cy="533923"/>
          </a:xfrm>
          <a:prstGeom prst="wedgeRoundRectCallout">
            <a:avLst>
              <a:gd fmla="val 32438" name="adj1"/>
              <a:gd fmla="val 69517" name="adj2"/>
              <a:gd fmla="val 16667" name="adj3"/>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Tree>
  </p:cSld>
  <p:clrMapOvr>
    <a:masterClrMapping/>
  </p:clrMapOvr>
  <mc:AlternateContent>
    <mc:Choice Requires="p14">
      <p:transition spd="slow" p14:dur="125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2"/>
                                        </p:tgtEl>
                                        <p:attrNameLst>
                                          <p:attrName>style.visibility</p:attrName>
                                        </p:attrNameLst>
                                      </p:cBhvr>
                                      <p:to>
                                        <p:strVal val="visible"/>
                                      </p:to>
                                    </p:set>
                                    <p:animEffect filter="fade" transition="in">
                                      <p:cBhvr>
                                        <p:cTn dur="500"/>
                                        <p:tgtEl>
                                          <p:spTgt spid="15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5"/>
                                        </p:tgtEl>
                                        <p:attrNameLst>
                                          <p:attrName>style.visibility</p:attrName>
                                        </p:attrNameLst>
                                      </p:cBhvr>
                                      <p:to>
                                        <p:strVal val="visible"/>
                                      </p:to>
                                    </p:set>
                                    <p:animEffect filter="fade" transition="in">
                                      <p:cBhvr>
                                        <p:cTn dur="500"/>
                                        <p:tgtEl>
                                          <p:spTgt spid="153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7"/>
                                        </p:tgtEl>
                                        <p:attrNameLst>
                                          <p:attrName>style.visibility</p:attrName>
                                        </p:attrNameLst>
                                      </p:cBhvr>
                                      <p:to>
                                        <p:strVal val="visible"/>
                                      </p:to>
                                    </p:set>
                                    <p:animEffect filter="fade" transition="in">
                                      <p:cBhvr>
                                        <p:cTn dur="500"/>
                                        <p:tgtEl>
                                          <p:spTgt spid="15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6"/>
                                        </p:tgtEl>
                                        <p:attrNameLst>
                                          <p:attrName>style.visibility</p:attrName>
                                        </p:attrNameLst>
                                      </p:cBhvr>
                                      <p:to>
                                        <p:strVal val="visible"/>
                                      </p:to>
                                    </p:set>
                                    <p:animEffect filter="fade" transition="in">
                                      <p:cBhvr>
                                        <p:cTn dur="500"/>
                                        <p:tgtEl>
                                          <p:spTgt spid="15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1" name="Shape 1541"/>
        <p:cNvGrpSpPr/>
        <p:nvPr/>
      </p:nvGrpSpPr>
      <p:grpSpPr>
        <a:xfrm>
          <a:off x="0" y="0"/>
          <a:ext cx="0" cy="0"/>
          <a:chOff x="0" y="0"/>
          <a:chExt cx="0" cy="0"/>
        </a:xfrm>
      </p:grpSpPr>
      <p:sp>
        <p:nvSpPr>
          <p:cNvPr id="1542" name="Google Shape;1542;p21"/>
          <p:cNvSpPr/>
          <p:nvPr/>
        </p:nvSpPr>
        <p:spPr>
          <a:xfrm>
            <a:off x="1438382" y="526192"/>
            <a:ext cx="6452171" cy="594797"/>
          </a:xfrm>
          <a:prstGeom prst="roundRect">
            <a:avLst>
              <a:gd fmla="val 41364" name="adj"/>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rgbClr val="3D702E"/>
                </a:solidFill>
                <a:latin typeface="Arial"/>
                <a:ea typeface="Arial"/>
                <a:cs typeface="Arial"/>
                <a:sym typeface="Arial"/>
              </a:rPr>
              <a:t>4. Tính giá trị biểu thức với số thập phân</a:t>
            </a:r>
            <a:endParaRPr b="1" i="0" sz="2200" u="none" cap="none" strike="noStrike">
              <a:solidFill>
                <a:srgbClr val="3D702E"/>
              </a:solidFill>
              <a:latin typeface="Arial"/>
              <a:ea typeface="Arial"/>
              <a:cs typeface="Arial"/>
              <a:sym typeface="Arial"/>
            </a:endParaRPr>
          </a:p>
        </p:txBody>
      </p:sp>
      <p:sp>
        <p:nvSpPr>
          <p:cNvPr id="1543" name="Google Shape;1543;p21"/>
          <p:cNvSpPr/>
          <p:nvPr/>
        </p:nvSpPr>
        <p:spPr>
          <a:xfrm flipH="1" rot="-5117222">
            <a:off x="7557307" y="-69631"/>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21"/>
          <p:cNvSpPr/>
          <p:nvPr/>
        </p:nvSpPr>
        <p:spPr>
          <a:xfrm rot="5117222">
            <a:off x="835227" y="-69631"/>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45" name="Google Shape;1545;p21"/>
          <p:cNvGrpSpPr/>
          <p:nvPr/>
        </p:nvGrpSpPr>
        <p:grpSpPr>
          <a:xfrm>
            <a:off x="714108" y="1058778"/>
            <a:ext cx="724274" cy="860434"/>
            <a:chOff x="1693531" y="1522795"/>
            <a:chExt cx="856420" cy="1017422"/>
          </a:xfrm>
        </p:grpSpPr>
        <p:sp>
          <p:nvSpPr>
            <p:cNvPr id="1546" name="Google Shape;1546;p21"/>
            <p:cNvSpPr/>
            <p:nvPr/>
          </p:nvSpPr>
          <p:spPr>
            <a:xfrm>
              <a:off x="1834751" y="1827117"/>
              <a:ext cx="715200" cy="713100"/>
            </a:xfrm>
            <a:prstGeom prst="ellipse">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47" name="Google Shape;1547;p21"/>
            <p:cNvGrpSpPr/>
            <p:nvPr/>
          </p:nvGrpSpPr>
          <p:grpSpPr>
            <a:xfrm rot="-2168986">
              <a:off x="1777167" y="1571928"/>
              <a:ext cx="290017" cy="378211"/>
              <a:chOff x="1316300" y="311200"/>
              <a:chExt cx="274475" cy="357950"/>
            </a:xfrm>
          </p:grpSpPr>
          <p:sp>
            <p:nvSpPr>
              <p:cNvPr id="1548" name="Google Shape;1548;p21"/>
              <p:cNvSpPr/>
              <p:nvPr/>
            </p:nvSpPr>
            <p:spPr>
              <a:xfrm>
                <a:off x="1328825" y="493075"/>
                <a:ext cx="261950" cy="156025"/>
              </a:xfrm>
              <a:custGeom>
                <a:rect b="b" l="l" r="r" t="t"/>
                <a:pathLst>
                  <a:path extrusionOk="0" h="6241" w="10478">
                    <a:moveTo>
                      <a:pt x="4011" y="0"/>
                    </a:moveTo>
                    <a:cubicBezTo>
                      <a:pt x="1" y="0"/>
                      <a:pt x="1429" y="1504"/>
                      <a:pt x="1354" y="6015"/>
                    </a:cubicBezTo>
                    <a:lnTo>
                      <a:pt x="7194" y="6241"/>
                    </a:lnTo>
                    <a:cubicBezTo>
                      <a:pt x="8246" y="2406"/>
                      <a:pt x="10477" y="0"/>
                      <a:pt x="401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21"/>
              <p:cNvSpPr/>
              <p:nvPr/>
            </p:nvSpPr>
            <p:spPr>
              <a:xfrm>
                <a:off x="1316300" y="583300"/>
                <a:ext cx="231225" cy="85850"/>
              </a:xfrm>
              <a:custGeom>
                <a:rect b="b" l="l" r="r" t="t"/>
                <a:pathLst>
                  <a:path extrusionOk="0" h="3434" w="9249">
                    <a:moveTo>
                      <a:pt x="1028" y="0"/>
                    </a:moveTo>
                    <a:lnTo>
                      <a:pt x="1" y="2281"/>
                    </a:lnTo>
                    <a:cubicBezTo>
                      <a:pt x="928" y="2682"/>
                      <a:pt x="2006" y="2958"/>
                      <a:pt x="3209" y="3158"/>
                    </a:cubicBezTo>
                    <a:cubicBezTo>
                      <a:pt x="4387" y="3334"/>
                      <a:pt x="5665" y="3434"/>
                      <a:pt x="6868" y="3434"/>
                    </a:cubicBezTo>
                    <a:cubicBezTo>
                      <a:pt x="7695" y="3434"/>
                      <a:pt x="8522" y="3384"/>
                      <a:pt x="9249" y="3309"/>
                    </a:cubicBezTo>
                    <a:lnTo>
                      <a:pt x="8948" y="802"/>
                    </a:lnTo>
                    <a:cubicBezTo>
                      <a:pt x="8321" y="877"/>
                      <a:pt x="7620" y="928"/>
                      <a:pt x="6868" y="928"/>
                    </a:cubicBezTo>
                    <a:cubicBezTo>
                      <a:pt x="5790" y="928"/>
                      <a:pt x="4637" y="852"/>
                      <a:pt x="3584" y="677"/>
                    </a:cubicBezTo>
                    <a:cubicBezTo>
                      <a:pt x="2557" y="527"/>
                      <a:pt x="1630" y="276"/>
                      <a:pt x="102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21"/>
              <p:cNvSpPr/>
              <p:nvPr/>
            </p:nvSpPr>
            <p:spPr>
              <a:xfrm>
                <a:off x="1386850" y="311200"/>
                <a:ext cx="200775" cy="232400"/>
              </a:xfrm>
              <a:custGeom>
                <a:rect b="b" l="l" r="r" t="t"/>
                <a:pathLst>
                  <a:path extrusionOk="0" h="9296" w="8031">
                    <a:moveTo>
                      <a:pt x="3610" y="941"/>
                    </a:moveTo>
                    <a:cubicBezTo>
                      <a:pt x="4201" y="941"/>
                      <a:pt x="4597" y="1705"/>
                      <a:pt x="4597" y="2263"/>
                    </a:cubicBezTo>
                    <a:cubicBezTo>
                      <a:pt x="4622" y="3015"/>
                      <a:pt x="4321" y="3817"/>
                      <a:pt x="4046" y="4518"/>
                    </a:cubicBezTo>
                    <a:cubicBezTo>
                      <a:pt x="3690" y="5496"/>
                      <a:pt x="3221" y="6436"/>
                      <a:pt x="2746" y="7365"/>
                    </a:cubicBezTo>
                    <a:lnTo>
                      <a:pt x="2746" y="7365"/>
                    </a:lnTo>
                    <a:cubicBezTo>
                      <a:pt x="2671" y="6523"/>
                      <a:pt x="2559" y="5677"/>
                      <a:pt x="2492" y="4819"/>
                    </a:cubicBezTo>
                    <a:cubicBezTo>
                      <a:pt x="2417" y="3791"/>
                      <a:pt x="2116" y="1812"/>
                      <a:pt x="3118" y="1110"/>
                    </a:cubicBezTo>
                    <a:cubicBezTo>
                      <a:pt x="3293" y="992"/>
                      <a:pt x="3458" y="941"/>
                      <a:pt x="3610" y="941"/>
                    </a:cubicBezTo>
                    <a:close/>
                    <a:moveTo>
                      <a:pt x="3660" y="0"/>
                    </a:moveTo>
                    <a:cubicBezTo>
                      <a:pt x="0" y="0"/>
                      <a:pt x="1716" y="6488"/>
                      <a:pt x="1765" y="8604"/>
                    </a:cubicBezTo>
                    <a:cubicBezTo>
                      <a:pt x="1765" y="8927"/>
                      <a:pt x="2005" y="9095"/>
                      <a:pt x="2256" y="9110"/>
                    </a:cubicBezTo>
                    <a:lnTo>
                      <a:pt x="2256" y="9110"/>
                    </a:lnTo>
                    <a:cubicBezTo>
                      <a:pt x="2364" y="9224"/>
                      <a:pt x="2517" y="9295"/>
                      <a:pt x="2666" y="9295"/>
                    </a:cubicBezTo>
                    <a:cubicBezTo>
                      <a:pt x="2822" y="9295"/>
                      <a:pt x="2974" y="9217"/>
                      <a:pt x="3068" y="9030"/>
                    </a:cubicBezTo>
                    <a:cubicBezTo>
                      <a:pt x="3820" y="7526"/>
                      <a:pt x="8031" y="233"/>
                      <a:pt x="3870" y="7"/>
                    </a:cubicBezTo>
                    <a:cubicBezTo>
                      <a:pt x="3798" y="2"/>
                      <a:pt x="3728" y="0"/>
                      <a:pt x="366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551" name="Google Shape;1551;p21"/>
          <p:cNvSpPr txBox="1"/>
          <p:nvPr/>
        </p:nvSpPr>
        <p:spPr>
          <a:xfrm>
            <a:off x="1546260" y="1369820"/>
            <a:ext cx="6236414" cy="1420325"/>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Phép cộng và phép nhân số thập phân cũng có các tính chất giao hoán, kết hợp, phân phối như phép cộng, phép nhân số nguyên và phân số.</a:t>
            </a:r>
            <a:endParaRPr b="0" i="0" sz="2000" u="none" cap="none" strike="noStrike">
              <a:solidFill>
                <a:srgbClr val="000000"/>
              </a:solidFill>
              <a:latin typeface="Arial"/>
              <a:ea typeface="Arial"/>
              <a:cs typeface="Arial"/>
              <a:sym typeface="Arial"/>
            </a:endParaRPr>
          </a:p>
        </p:txBody>
      </p:sp>
      <p:pic>
        <p:nvPicPr>
          <p:cNvPr id="1552" name="Google Shape;1552;p21"/>
          <p:cNvPicPr preferRelativeResize="0"/>
          <p:nvPr/>
        </p:nvPicPr>
        <p:blipFill rotWithShape="1">
          <a:blip r:embed="rId3">
            <a:alphaModFix/>
          </a:blip>
          <a:srcRect b="0" l="0" r="0" t="0"/>
          <a:stretch/>
        </p:blipFill>
        <p:spPr>
          <a:xfrm rot="1861439">
            <a:off x="1044017" y="2938492"/>
            <a:ext cx="841321" cy="957155"/>
          </a:xfrm>
          <a:prstGeom prst="rect">
            <a:avLst/>
          </a:prstGeom>
          <a:noFill/>
          <a:ln>
            <a:noFill/>
          </a:ln>
        </p:spPr>
      </p:pic>
      <p:sp>
        <p:nvSpPr>
          <p:cNvPr id="1553" name="Google Shape;1553;p21"/>
          <p:cNvSpPr txBox="1"/>
          <p:nvPr/>
        </p:nvSpPr>
        <p:spPr>
          <a:xfrm>
            <a:off x="1958138" y="3242409"/>
            <a:ext cx="6116682"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Vận dụng các tính chất này và quy tắc dấu ngoặc, ta có thể tính giá trị các biểu thức một cách hợp lí.</a:t>
            </a:r>
            <a:endParaRPr b="0" i="0" sz="2000" u="none" cap="none" strike="noStrike">
              <a:solidFill>
                <a:srgbClr val="000000"/>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2"/>
                                        </p:tgtEl>
                                        <p:attrNameLst>
                                          <p:attrName>style.visibility</p:attrName>
                                        </p:attrNameLst>
                                      </p:cBhvr>
                                      <p:to>
                                        <p:strVal val="visible"/>
                                      </p:to>
                                    </p:set>
                                    <p:animEffect filter="fade" transition="in">
                                      <p:cBhvr>
                                        <p:cTn dur="500"/>
                                        <p:tgtEl>
                                          <p:spTgt spid="15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5"/>
                                        </p:tgtEl>
                                        <p:attrNameLst>
                                          <p:attrName>style.visibility</p:attrName>
                                        </p:attrNameLst>
                                      </p:cBhvr>
                                      <p:to>
                                        <p:strVal val="visible"/>
                                      </p:to>
                                    </p:set>
                                    <p:animEffect filter="fade" transition="in">
                                      <p:cBhvr>
                                        <p:cTn dur="500"/>
                                        <p:tgtEl>
                                          <p:spTgt spid="1545"/>
                                        </p:tgtEl>
                                      </p:cBhvr>
                                    </p:animEffect>
                                  </p:childTnLst>
                                </p:cTn>
                              </p:par>
                              <p:par>
                                <p:cTn fill="hold" nodeType="withEffect" presetClass="entr" presetID="10" presetSubtype="0">
                                  <p:stCondLst>
                                    <p:cond delay="0"/>
                                  </p:stCondLst>
                                  <p:childTnLst>
                                    <p:set>
                                      <p:cBhvr>
                                        <p:cTn dur="1" fill="hold">
                                          <p:stCondLst>
                                            <p:cond delay="0"/>
                                          </p:stCondLst>
                                        </p:cTn>
                                        <p:tgtEl>
                                          <p:spTgt spid="1551"/>
                                        </p:tgtEl>
                                        <p:attrNameLst>
                                          <p:attrName>style.visibility</p:attrName>
                                        </p:attrNameLst>
                                      </p:cBhvr>
                                      <p:to>
                                        <p:strVal val="visible"/>
                                      </p:to>
                                    </p:set>
                                    <p:animEffect filter="fade" transition="in">
                                      <p:cBhvr>
                                        <p:cTn dur="500"/>
                                        <p:tgtEl>
                                          <p:spTgt spid="15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2"/>
                                        </p:tgtEl>
                                        <p:attrNameLst>
                                          <p:attrName>style.visibility</p:attrName>
                                        </p:attrNameLst>
                                      </p:cBhvr>
                                      <p:to>
                                        <p:strVal val="visible"/>
                                      </p:to>
                                    </p:set>
                                    <p:animEffect filter="fade" transition="in">
                                      <p:cBhvr>
                                        <p:cTn dur="500"/>
                                        <p:tgtEl>
                                          <p:spTgt spid="15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3">
                                            <p:txEl>
                                              <p:pRg end="0" st="0"/>
                                            </p:txEl>
                                          </p:spTgt>
                                        </p:tgtEl>
                                        <p:attrNameLst>
                                          <p:attrName>style.visibility</p:attrName>
                                        </p:attrNameLst>
                                      </p:cBhvr>
                                      <p:to>
                                        <p:strVal val="visible"/>
                                      </p:to>
                                    </p:set>
                                    <p:animEffect filter="fade" transition="in">
                                      <p:cBhvr>
                                        <p:cTn dur="500"/>
                                        <p:tgtEl>
                                          <p:spTgt spid="1553">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7" name="Shape 1557"/>
        <p:cNvGrpSpPr/>
        <p:nvPr/>
      </p:nvGrpSpPr>
      <p:grpSpPr>
        <a:xfrm>
          <a:off x="0" y="0"/>
          <a:ext cx="0" cy="0"/>
          <a:chOff x="0" y="0"/>
          <a:chExt cx="0" cy="0"/>
        </a:xfrm>
      </p:grpSpPr>
      <p:sp>
        <p:nvSpPr>
          <p:cNvPr id="1558" name="Google Shape;1558;p22"/>
          <p:cNvSpPr/>
          <p:nvPr/>
        </p:nvSpPr>
        <p:spPr>
          <a:xfrm>
            <a:off x="893852" y="472612"/>
            <a:ext cx="904125" cy="565079"/>
          </a:xfrm>
          <a:prstGeom prst="roundRect">
            <a:avLst>
              <a:gd fmla="val 16667" name="adj"/>
            </a:avLst>
          </a:prstGeom>
          <a:solidFill>
            <a:schemeClr val="accent5"/>
          </a:solidFill>
          <a:ln cap="flat" cmpd="sng" w="38100">
            <a:solidFill>
              <a:schemeClr val="accent2"/>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400" u="none" cap="none" strike="noStrike">
                <a:solidFill>
                  <a:schemeClr val="dk1"/>
                </a:solidFill>
                <a:latin typeface="Arial"/>
                <a:ea typeface="Arial"/>
                <a:cs typeface="Arial"/>
                <a:sym typeface="Arial"/>
              </a:rPr>
              <a:t>VD4</a:t>
            </a:r>
            <a:endParaRPr b="1" i="0" sz="2400" u="none" cap="none" strike="noStrike">
              <a:solidFill>
                <a:schemeClr val="dk1"/>
              </a:solidFill>
              <a:latin typeface="Arial"/>
              <a:ea typeface="Arial"/>
              <a:cs typeface="Arial"/>
              <a:sym typeface="Arial"/>
            </a:endParaRPr>
          </a:p>
        </p:txBody>
      </p:sp>
      <p:sp>
        <p:nvSpPr>
          <p:cNvPr id="1559" name="Google Shape;1559;p22"/>
          <p:cNvSpPr txBox="1"/>
          <p:nvPr/>
        </p:nvSpPr>
        <p:spPr>
          <a:xfrm>
            <a:off x="2157573" y="375971"/>
            <a:ext cx="4438436"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Tính một cách hợp lí:</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3,45 - 5,7 + 8,55</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(2,6 - 2,6 . 3) : (1,153 + 1,447)</a:t>
            </a:r>
            <a:endParaRPr b="0" i="0" sz="2000" u="none" cap="none" strike="noStrike">
              <a:solidFill>
                <a:srgbClr val="000000"/>
              </a:solidFill>
              <a:latin typeface="Arial"/>
              <a:ea typeface="Arial"/>
              <a:cs typeface="Arial"/>
              <a:sym typeface="Arial"/>
            </a:endParaRPr>
          </a:p>
        </p:txBody>
      </p:sp>
      <p:sp>
        <p:nvSpPr>
          <p:cNvPr id="1560" name="Google Shape;1560;p22"/>
          <p:cNvSpPr/>
          <p:nvPr/>
        </p:nvSpPr>
        <p:spPr>
          <a:xfrm>
            <a:off x="4161033" y="1820613"/>
            <a:ext cx="924674" cy="492732"/>
          </a:xfrm>
          <a:prstGeom prst="wedgeRoundRectCallout">
            <a:avLst>
              <a:gd fmla="val 32438" name="adj1"/>
              <a:gd fmla="val 69517" name="adj2"/>
              <a:gd fmla="val 16667" name="adj3"/>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
        <p:nvSpPr>
          <p:cNvPr id="1561" name="Google Shape;1561;p22"/>
          <p:cNvSpPr txBox="1"/>
          <p:nvPr/>
        </p:nvSpPr>
        <p:spPr>
          <a:xfrm>
            <a:off x="719191" y="2434548"/>
            <a:ext cx="4931595" cy="958660"/>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3,45 - 5,7 + 8,55 = (3,45 + 8,55) - 5,7</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12 - 5,7 = 6,3</a:t>
            </a:r>
            <a:endParaRPr b="0" i="0" sz="2000" u="none" cap="none" strike="noStrike">
              <a:solidFill>
                <a:srgbClr val="000000"/>
              </a:solidFill>
              <a:latin typeface="Arial"/>
              <a:ea typeface="Arial"/>
              <a:cs typeface="Arial"/>
              <a:sym typeface="Arial"/>
            </a:endParaRPr>
          </a:p>
        </p:txBody>
      </p:sp>
      <p:cxnSp>
        <p:nvCxnSpPr>
          <p:cNvPr id="1562" name="Google Shape;1562;p22"/>
          <p:cNvCxnSpPr/>
          <p:nvPr/>
        </p:nvCxnSpPr>
        <p:spPr>
          <a:xfrm rot="10800000">
            <a:off x="5650787" y="2753475"/>
            <a:ext cx="616449" cy="0"/>
          </a:xfrm>
          <a:prstGeom prst="straightConnector1">
            <a:avLst/>
          </a:prstGeom>
          <a:noFill/>
          <a:ln cap="flat" cmpd="sng" w="28575">
            <a:solidFill>
              <a:srgbClr val="0070C0"/>
            </a:solidFill>
            <a:prstDash val="solid"/>
            <a:round/>
            <a:headEnd len="sm" w="sm" type="none"/>
            <a:tailEnd len="med" w="med" type="triangle"/>
          </a:ln>
        </p:spPr>
      </p:cxnSp>
      <p:sp>
        <p:nvSpPr>
          <p:cNvPr id="1563" name="Google Shape;1563;p22"/>
          <p:cNvSpPr txBox="1"/>
          <p:nvPr/>
        </p:nvSpPr>
        <p:spPr>
          <a:xfrm>
            <a:off x="6369977" y="2434548"/>
            <a:ext cx="2527443" cy="95866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70C0"/>
                </a:solidFill>
                <a:latin typeface="Arial"/>
                <a:ea typeface="Arial"/>
                <a:cs typeface="Arial"/>
                <a:sym typeface="Arial"/>
              </a:rPr>
              <a:t>Tính chất giao hoán, kết hợp</a:t>
            </a:r>
            <a:endParaRPr b="0" i="0" sz="2000" u="none" cap="none" strike="noStrike">
              <a:solidFill>
                <a:srgbClr val="0070C0"/>
              </a:solidFill>
              <a:latin typeface="Arial"/>
              <a:ea typeface="Arial"/>
              <a:cs typeface="Arial"/>
              <a:sym typeface="Arial"/>
            </a:endParaRPr>
          </a:p>
        </p:txBody>
      </p:sp>
      <p:sp>
        <p:nvSpPr>
          <p:cNvPr id="1564" name="Google Shape;1564;p22"/>
          <p:cNvSpPr txBox="1"/>
          <p:nvPr/>
        </p:nvSpPr>
        <p:spPr>
          <a:xfrm>
            <a:off x="719190" y="3367410"/>
            <a:ext cx="4931595"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(2,6 - 2,6 . 3) : (1,153 + 1,447)</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(2,6 . 1 - 2,6 . 3) : 2,6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2,6 . (1 - 3) : 2,6 = -2 </a:t>
            </a:r>
            <a:endParaRPr b="0" i="0" sz="2000" u="none" cap="none" strike="noStrike">
              <a:solidFill>
                <a:srgbClr val="000000"/>
              </a:solidFill>
              <a:latin typeface="Arial"/>
              <a:ea typeface="Arial"/>
              <a:cs typeface="Arial"/>
              <a:sym typeface="Arial"/>
            </a:endParaRPr>
          </a:p>
        </p:txBody>
      </p:sp>
      <p:cxnSp>
        <p:nvCxnSpPr>
          <p:cNvPr id="1565" name="Google Shape;1565;p22"/>
          <p:cNvCxnSpPr/>
          <p:nvPr/>
        </p:nvCxnSpPr>
        <p:spPr>
          <a:xfrm rot="10800000">
            <a:off x="5650787" y="3967943"/>
            <a:ext cx="616449" cy="0"/>
          </a:xfrm>
          <a:prstGeom prst="straightConnector1">
            <a:avLst/>
          </a:prstGeom>
          <a:noFill/>
          <a:ln cap="flat" cmpd="sng" w="28575">
            <a:solidFill>
              <a:srgbClr val="0070C0"/>
            </a:solidFill>
            <a:prstDash val="solid"/>
            <a:round/>
            <a:headEnd len="sm" w="sm" type="none"/>
            <a:tailEnd len="med" w="med" type="triangle"/>
          </a:ln>
        </p:spPr>
      </p:cxnSp>
      <p:sp>
        <p:nvSpPr>
          <p:cNvPr id="1566" name="Google Shape;1566;p22"/>
          <p:cNvSpPr txBox="1"/>
          <p:nvPr/>
        </p:nvSpPr>
        <p:spPr>
          <a:xfrm>
            <a:off x="6369977" y="3649016"/>
            <a:ext cx="2527443" cy="55399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70C0"/>
                </a:solidFill>
                <a:latin typeface="Arial"/>
                <a:ea typeface="Arial"/>
                <a:cs typeface="Arial"/>
                <a:sym typeface="Arial"/>
              </a:rPr>
              <a:t>Tính chất phân phối</a:t>
            </a:r>
            <a:endParaRPr b="0" i="0" sz="2000" u="none" cap="none" strike="noStrike">
              <a:solidFill>
                <a:srgbClr val="0070C0"/>
              </a:solidFill>
              <a:latin typeface="Arial"/>
              <a:ea typeface="Arial"/>
              <a:cs typeface="Arial"/>
              <a:sym typeface="Arial"/>
            </a:endParaRPr>
          </a:p>
        </p:txBody>
      </p:sp>
    </p:spTree>
  </p:cSld>
  <p:clrMapOvr>
    <a:masterClrMapping/>
  </p:clrMapOvr>
  <p:transition spd="slow">
    <p:blinds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8"/>
                                        </p:tgtEl>
                                        <p:attrNameLst>
                                          <p:attrName>style.visibility</p:attrName>
                                        </p:attrNameLst>
                                      </p:cBhvr>
                                      <p:to>
                                        <p:strVal val="visible"/>
                                      </p:to>
                                    </p:set>
                                    <p:animEffect filter="fade" transition="in">
                                      <p:cBhvr>
                                        <p:cTn dur="500"/>
                                        <p:tgtEl>
                                          <p:spTgt spid="1558"/>
                                        </p:tgtEl>
                                      </p:cBhvr>
                                    </p:animEffect>
                                  </p:childTnLst>
                                </p:cTn>
                              </p:par>
                              <p:par>
                                <p:cTn fill="hold" nodeType="withEffect" presetClass="entr" presetID="10" presetSubtype="0">
                                  <p:stCondLst>
                                    <p:cond delay="0"/>
                                  </p:stCondLst>
                                  <p:childTnLst>
                                    <p:set>
                                      <p:cBhvr>
                                        <p:cTn dur="1" fill="hold">
                                          <p:stCondLst>
                                            <p:cond delay="0"/>
                                          </p:stCondLst>
                                        </p:cTn>
                                        <p:tgtEl>
                                          <p:spTgt spid="1559"/>
                                        </p:tgtEl>
                                        <p:attrNameLst>
                                          <p:attrName>style.visibility</p:attrName>
                                        </p:attrNameLst>
                                      </p:cBhvr>
                                      <p:to>
                                        <p:strVal val="visible"/>
                                      </p:to>
                                    </p:set>
                                    <p:animEffect filter="fade" transition="in">
                                      <p:cBhvr>
                                        <p:cTn dur="500"/>
                                        <p:tgtEl>
                                          <p:spTgt spid="155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0"/>
                                        </p:tgtEl>
                                        <p:attrNameLst>
                                          <p:attrName>style.visibility</p:attrName>
                                        </p:attrNameLst>
                                      </p:cBhvr>
                                      <p:to>
                                        <p:strVal val="visible"/>
                                      </p:to>
                                    </p:set>
                                    <p:animEffect filter="fade" transition="in">
                                      <p:cBhvr>
                                        <p:cTn dur="500"/>
                                        <p:tgtEl>
                                          <p:spTgt spid="15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1"/>
                                        </p:tgtEl>
                                        <p:attrNameLst>
                                          <p:attrName>style.visibility</p:attrName>
                                        </p:attrNameLst>
                                      </p:cBhvr>
                                      <p:to>
                                        <p:strVal val="visible"/>
                                      </p:to>
                                    </p:set>
                                    <p:animEffect filter="fade" transition="in">
                                      <p:cBhvr>
                                        <p:cTn dur="500"/>
                                        <p:tgtEl>
                                          <p:spTgt spid="15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2"/>
                                        </p:tgtEl>
                                        <p:attrNameLst>
                                          <p:attrName>style.visibility</p:attrName>
                                        </p:attrNameLst>
                                      </p:cBhvr>
                                      <p:to>
                                        <p:strVal val="visible"/>
                                      </p:to>
                                    </p:set>
                                    <p:animEffect filter="fade" transition="in">
                                      <p:cBhvr>
                                        <p:cTn dur="500"/>
                                        <p:tgtEl>
                                          <p:spTgt spid="1562"/>
                                        </p:tgtEl>
                                      </p:cBhvr>
                                    </p:animEffect>
                                  </p:childTnLst>
                                </p:cTn>
                              </p:par>
                              <p:par>
                                <p:cTn fill="hold" nodeType="withEffect" presetClass="entr" presetID="10" presetSubtype="0">
                                  <p:stCondLst>
                                    <p:cond delay="0"/>
                                  </p:stCondLst>
                                  <p:childTnLst>
                                    <p:set>
                                      <p:cBhvr>
                                        <p:cTn dur="1" fill="hold">
                                          <p:stCondLst>
                                            <p:cond delay="0"/>
                                          </p:stCondLst>
                                        </p:cTn>
                                        <p:tgtEl>
                                          <p:spTgt spid="1563"/>
                                        </p:tgtEl>
                                        <p:attrNameLst>
                                          <p:attrName>style.visibility</p:attrName>
                                        </p:attrNameLst>
                                      </p:cBhvr>
                                      <p:to>
                                        <p:strVal val="visible"/>
                                      </p:to>
                                    </p:set>
                                    <p:animEffect filter="fade" transition="in">
                                      <p:cBhvr>
                                        <p:cTn dur="500"/>
                                        <p:tgtEl>
                                          <p:spTgt spid="15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4"/>
                                        </p:tgtEl>
                                        <p:attrNameLst>
                                          <p:attrName>style.visibility</p:attrName>
                                        </p:attrNameLst>
                                      </p:cBhvr>
                                      <p:to>
                                        <p:strVal val="visible"/>
                                      </p:to>
                                    </p:set>
                                    <p:animEffect filter="fade" transition="in">
                                      <p:cBhvr>
                                        <p:cTn dur="500"/>
                                        <p:tgtEl>
                                          <p:spTgt spid="15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65"/>
                                        </p:tgtEl>
                                        <p:attrNameLst>
                                          <p:attrName>style.visibility</p:attrName>
                                        </p:attrNameLst>
                                      </p:cBhvr>
                                      <p:to>
                                        <p:strVal val="visible"/>
                                      </p:to>
                                    </p:set>
                                    <p:animEffect filter="fade" transition="in">
                                      <p:cBhvr>
                                        <p:cTn dur="500"/>
                                        <p:tgtEl>
                                          <p:spTgt spid="1565"/>
                                        </p:tgtEl>
                                      </p:cBhvr>
                                    </p:animEffect>
                                  </p:childTnLst>
                                </p:cTn>
                              </p:par>
                              <p:par>
                                <p:cTn fill="hold" nodeType="withEffect" presetClass="entr" presetID="10" presetSubtype="0">
                                  <p:stCondLst>
                                    <p:cond delay="0"/>
                                  </p:stCondLst>
                                  <p:childTnLst>
                                    <p:set>
                                      <p:cBhvr>
                                        <p:cTn dur="1" fill="hold">
                                          <p:stCondLst>
                                            <p:cond delay="0"/>
                                          </p:stCondLst>
                                        </p:cTn>
                                        <p:tgtEl>
                                          <p:spTgt spid="1566"/>
                                        </p:tgtEl>
                                        <p:attrNameLst>
                                          <p:attrName>style.visibility</p:attrName>
                                        </p:attrNameLst>
                                      </p:cBhvr>
                                      <p:to>
                                        <p:strVal val="visible"/>
                                      </p:to>
                                    </p:set>
                                    <p:animEffect filter="fade" transition="in">
                                      <p:cBhvr>
                                        <p:cTn dur="500"/>
                                        <p:tgtEl>
                                          <p:spTgt spid="15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0" name="Shape 1570"/>
        <p:cNvGrpSpPr/>
        <p:nvPr/>
      </p:nvGrpSpPr>
      <p:grpSpPr>
        <a:xfrm>
          <a:off x="0" y="0"/>
          <a:ext cx="0" cy="0"/>
          <a:chOff x="0" y="0"/>
          <a:chExt cx="0" cy="0"/>
        </a:xfrm>
      </p:grpSpPr>
      <p:sp>
        <p:nvSpPr>
          <p:cNvPr id="1571" name="Google Shape;1571;p23"/>
          <p:cNvSpPr/>
          <p:nvPr/>
        </p:nvSpPr>
        <p:spPr>
          <a:xfrm>
            <a:off x="1017141" y="708914"/>
            <a:ext cx="1017141" cy="575352"/>
          </a:xfrm>
          <a:prstGeom prst="roundRect">
            <a:avLst>
              <a:gd fmla="val 16667" name="adj"/>
            </a:avLst>
          </a:prstGeom>
          <a:solidFill>
            <a:srgbClr val="FEE299"/>
          </a:solidFill>
          <a:ln cap="flat" cmpd="sng" w="254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400" u="none" cap="none" strike="noStrike">
                <a:solidFill>
                  <a:srgbClr val="294B1E"/>
                </a:solidFill>
                <a:latin typeface="Arial"/>
                <a:ea typeface="Arial"/>
                <a:cs typeface="Arial"/>
                <a:sym typeface="Arial"/>
              </a:rPr>
              <a:t>VD5</a:t>
            </a:r>
            <a:endParaRPr b="1" i="0" sz="2400" u="none" cap="none" strike="noStrike">
              <a:solidFill>
                <a:srgbClr val="294B1E"/>
              </a:solidFill>
              <a:latin typeface="Arial"/>
              <a:ea typeface="Arial"/>
              <a:cs typeface="Arial"/>
              <a:sym typeface="Arial"/>
            </a:endParaRPr>
          </a:p>
        </p:txBody>
      </p:sp>
      <p:sp>
        <p:nvSpPr>
          <p:cNvPr id="1572" name="Google Shape;1572;p23"/>
          <p:cNvSpPr txBox="1"/>
          <p:nvPr/>
        </p:nvSpPr>
        <p:spPr>
          <a:xfrm>
            <a:off x="2373330" y="488759"/>
            <a:ext cx="3814920"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Tính giá trị của biểu thức: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 (2x - 1,5) + x : 2 khi x = -1,2</a:t>
            </a:r>
            <a:endParaRPr b="0" i="0" sz="2000" u="none" cap="none" strike="noStrike">
              <a:solidFill>
                <a:srgbClr val="000000"/>
              </a:solidFill>
              <a:latin typeface="Arial"/>
              <a:ea typeface="Arial"/>
              <a:cs typeface="Arial"/>
              <a:sym typeface="Arial"/>
            </a:endParaRPr>
          </a:p>
        </p:txBody>
      </p:sp>
      <p:sp>
        <p:nvSpPr>
          <p:cNvPr id="1573" name="Google Shape;1573;p23"/>
          <p:cNvSpPr txBox="1"/>
          <p:nvPr/>
        </p:nvSpPr>
        <p:spPr>
          <a:xfrm>
            <a:off x="1017141" y="1859623"/>
            <a:ext cx="110961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chemeClr val="dk1"/>
                </a:solidFill>
                <a:latin typeface="Arial"/>
                <a:ea typeface="Arial"/>
                <a:cs typeface="Arial"/>
                <a:sym typeface="Arial"/>
              </a:rPr>
              <a:t>Giải</a:t>
            </a:r>
            <a:endParaRPr b="1" i="0" sz="2400" u="none" cap="none" strike="noStrike">
              <a:solidFill>
                <a:schemeClr val="dk1"/>
              </a:solidFill>
              <a:latin typeface="Arial"/>
              <a:ea typeface="Arial"/>
              <a:cs typeface="Arial"/>
              <a:sym typeface="Arial"/>
            </a:endParaRPr>
          </a:p>
        </p:txBody>
      </p:sp>
      <p:sp>
        <p:nvSpPr>
          <p:cNvPr id="1574" name="Google Shape;1574;p23"/>
          <p:cNvSpPr txBox="1"/>
          <p:nvPr/>
        </p:nvSpPr>
        <p:spPr>
          <a:xfrm>
            <a:off x="2373330" y="1777429"/>
            <a:ext cx="5887092" cy="240065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Thay x = -1,2 vào biểu thức, ta được:</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 [2 . (-1,2) - 1,5] + (-1,2) : 2</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(-2,4 - 1,5) + (-1,2 : 2)</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 (2,4 + 1,5) + (-0,6)</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-3,9 + (0,6) = -4,5</a:t>
            </a:r>
            <a:endParaRPr b="0" i="0" sz="2000" u="none" cap="none" strike="noStrike">
              <a:solidFill>
                <a:srgbClr val="000000"/>
              </a:solidFill>
              <a:latin typeface="Arial"/>
              <a:ea typeface="Arial"/>
              <a:cs typeface="Arial"/>
              <a:sym typeface="Arial"/>
            </a:endParaRPr>
          </a:p>
        </p:txBody>
      </p:sp>
      <p:pic>
        <p:nvPicPr>
          <p:cNvPr id="1575" name="Google Shape;1575;p23"/>
          <p:cNvPicPr preferRelativeResize="0"/>
          <p:nvPr/>
        </p:nvPicPr>
        <p:blipFill rotWithShape="1">
          <a:blip r:embed="rId3">
            <a:alphaModFix/>
          </a:blip>
          <a:srcRect b="0" l="0" r="0" t="0"/>
          <a:stretch/>
        </p:blipFill>
        <p:spPr>
          <a:xfrm>
            <a:off x="6188250" y="2612844"/>
            <a:ext cx="2472865" cy="2472865"/>
          </a:xfrm>
          <a:prstGeom prst="rect">
            <a:avLst/>
          </a:prstGeom>
          <a:noFill/>
          <a:ln>
            <a:noFill/>
          </a:ln>
        </p:spPr>
      </p:pic>
    </p:spTree>
  </p:cSld>
  <p:clrMapOvr>
    <a:masterClrMapping/>
  </p:clrMapOvr>
  <p:transition spd="slow" p14:dur="800">
    <p:circle/>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1"/>
                                        </p:tgtEl>
                                        <p:attrNameLst>
                                          <p:attrName>style.visibility</p:attrName>
                                        </p:attrNameLst>
                                      </p:cBhvr>
                                      <p:to>
                                        <p:strVal val="visible"/>
                                      </p:to>
                                    </p:set>
                                    <p:animEffect filter="fade" transition="in">
                                      <p:cBhvr>
                                        <p:cTn dur="500"/>
                                        <p:tgtEl>
                                          <p:spTgt spid="1571"/>
                                        </p:tgtEl>
                                      </p:cBhvr>
                                    </p:animEffect>
                                  </p:childTnLst>
                                </p:cTn>
                              </p:par>
                              <p:par>
                                <p:cTn fill="hold" nodeType="withEffect" presetClass="entr" presetID="10" presetSubtype="0">
                                  <p:stCondLst>
                                    <p:cond delay="0"/>
                                  </p:stCondLst>
                                  <p:childTnLst>
                                    <p:set>
                                      <p:cBhvr>
                                        <p:cTn dur="1" fill="hold">
                                          <p:stCondLst>
                                            <p:cond delay="0"/>
                                          </p:stCondLst>
                                        </p:cTn>
                                        <p:tgtEl>
                                          <p:spTgt spid="1572"/>
                                        </p:tgtEl>
                                        <p:attrNameLst>
                                          <p:attrName>style.visibility</p:attrName>
                                        </p:attrNameLst>
                                      </p:cBhvr>
                                      <p:to>
                                        <p:strVal val="visible"/>
                                      </p:to>
                                    </p:set>
                                    <p:animEffect filter="fade" transition="in">
                                      <p:cBhvr>
                                        <p:cTn dur="500"/>
                                        <p:tgtEl>
                                          <p:spTgt spid="1572"/>
                                        </p:tgtEl>
                                      </p:cBhvr>
                                    </p:animEffect>
                                  </p:childTnLst>
                                </p:cTn>
                              </p:par>
                              <p:par>
                                <p:cTn fill="hold" nodeType="withEffect" presetClass="entr" presetID="10" presetSubtype="0">
                                  <p:stCondLst>
                                    <p:cond delay="0"/>
                                  </p:stCondLst>
                                  <p:childTnLst>
                                    <p:set>
                                      <p:cBhvr>
                                        <p:cTn dur="1" fill="hold">
                                          <p:stCondLst>
                                            <p:cond delay="0"/>
                                          </p:stCondLst>
                                        </p:cTn>
                                        <p:tgtEl>
                                          <p:spTgt spid="1575"/>
                                        </p:tgtEl>
                                        <p:attrNameLst>
                                          <p:attrName>style.visibility</p:attrName>
                                        </p:attrNameLst>
                                      </p:cBhvr>
                                      <p:to>
                                        <p:strVal val="visible"/>
                                      </p:to>
                                    </p:set>
                                    <p:animEffect filter="fade" transition="in">
                                      <p:cBhvr>
                                        <p:cTn dur="500"/>
                                        <p:tgtEl>
                                          <p:spTgt spid="157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573"/>
                                        </p:tgtEl>
                                        <p:attrNameLst>
                                          <p:attrName>style.visibility</p:attrName>
                                        </p:attrNameLst>
                                      </p:cBhvr>
                                      <p:to>
                                        <p:strVal val="visible"/>
                                      </p:to>
                                    </p:set>
                                    <p:anim calcmode="lin" valueType="num">
                                      <p:cBhvr additive="base">
                                        <p:cTn dur="500"/>
                                        <p:tgtEl>
                                          <p:spTgt spid="1573"/>
                                        </p:tgtEl>
                                        <p:attrNameLst>
                                          <p:attrName>ppt_w</p:attrName>
                                        </p:attrNameLst>
                                      </p:cBhvr>
                                      <p:tavLst>
                                        <p:tav fmla="" tm="0">
                                          <p:val>
                                            <p:strVal val="0"/>
                                          </p:val>
                                        </p:tav>
                                        <p:tav fmla="" tm="100000">
                                          <p:val>
                                            <p:strVal val="#ppt_w"/>
                                          </p:val>
                                        </p:tav>
                                      </p:tavLst>
                                    </p:anim>
                                    <p:anim calcmode="lin" valueType="num">
                                      <p:cBhvr additive="base">
                                        <p:cTn dur="500"/>
                                        <p:tgtEl>
                                          <p:spTgt spid="1573"/>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4">
                                            <p:txEl>
                                              <p:pRg end="0" st="0"/>
                                            </p:txEl>
                                          </p:spTgt>
                                        </p:tgtEl>
                                        <p:attrNameLst>
                                          <p:attrName>style.visibility</p:attrName>
                                        </p:attrNameLst>
                                      </p:cBhvr>
                                      <p:to>
                                        <p:strVal val="visible"/>
                                      </p:to>
                                    </p:set>
                                    <p:animEffect filter="fade" transition="in">
                                      <p:cBhvr>
                                        <p:cTn dur="500"/>
                                        <p:tgtEl>
                                          <p:spTgt spid="157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4">
                                            <p:txEl>
                                              <p:pRg end="1" st="1"/>
                                            </p:txEl>
                                          </p:spTgt>
                                        </p:tgtEl>
                                        <p:attrNameLst>
                                          <p:attrName>style.visibility</p:attrName>
                                        </p:attrNameLst>
                                      </p:cBhvr>
                                      <p:to>
                                        <p:strVal val="visible"/>
                                      </p:to>
                                    </p:set>
                                    <p:animEffect filter="fade" transition="in">
                                      <p:cBhvr>
                                        <p:cTn dur="500"/>
                                        <p:tgtEl>
                                          <p:spTgt spid="157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4">
                                            <p:txEl>
                                              <p:pRg end="2" st="2"/>
                                            </p:txEl>
                                          </p:spTgt>
                                        </p:tgtEl>
                                        <p:attrNameLst>
                                          <p:attrName>style.visibility</p:attrName>
                                        </p:attrNameLst>
                                      </p:cBhvr>
                                      <p:to>
                                        <p:strVal val="visible"/>
                                      </p:to>
                                    </p:set>
                                    <p:animEffect filter="fade" transition="in">
                                      <p:cBhvr>
                                        <p:cTn dur="500"/>
                                        <p:tgtEl>
                                          <p:spTgt spid="157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4">
                                            <p:txEl>
                                              <p:pRg end="3" st="3"/>
                                            </p:txEl>
                                          </p:spTgt>
                                        </p:tgtEl>
                                        <p:attrNameLst>
                                          <p:attrName>style.visibility</p:attrName>
                                        </p:attrNameLst>
                                      </p:cBhvr>
                                      <p:to>
                                        <p:strVal val="visible"/>
                                      </p:to>
                                    </p:set>
                                    <p:animEffect filter="fade" transition="in">
                                      <p:cBhvr>
                                        <p:cTn dur="500"/>
                                        <p:tgtEl>
                                          <p:spTgt spid="157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4">
                                            <p:txEl>
                                              <p:pRg end="4" st="4"/>
                                            </p:txEl>
                                          </p:spTgt>
                                        </p:tgtEl>
                                        <p:attrNameLst>
                                          <p:attrName>style.visibility</p:attrName>
                                        </p:attrNameLst>
                                      </p:cBhvr>
                                      <p:to>
                                        <p:strVal val="visible"/>
                                      </p:to>
                                    </p:set>
                                    <p:animEffect filter="fade" transition="in">
                                      <p:cBhvr>
                                        <p:cTn dur="500"/>
                                        <p:tgtEl>
                                          <p:spTgt spid="1574">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9" name="Shape 1579"/>
        <p:cNvGrpSpPr/>
        <p:nvPr/>
      </p:nvGrpSpPr>
      <p:grpSpPr>
        <a:xfrm>
          <a:off x="0" y="0"/>
          <a:ext cx="0" cy="0"/>
          <a:chOff x="0" y="0"/>
          <a:chExt cx="0" cy="0"/>
        </a:xfrm>
      </p:grpSpPr>
      <p:grpSp>
        <p:nvGrpSpPr>
          <p:cNvPr id="1580" name="Google Shape;1580;p24"/>
          <p:cNvGrpSpPr/>
          <p:nvPr/>
        </p:nvGrpSpPr>
        <p:grpSpPr>
          <a:xfrm>
            <a:off x="1761969" y="2558763"/>
            <a:ext cx="5761702" cy="456912"/>
            <a:chOff x="1034100" y="2506338"/>
            <a:chExt cx="6566790" cy="456912"/>
          </a:xfrm>
        </p:grpSpPr>
        <p:sp>
          <p:nvSpPr>
            <p:cNvPr id="1581" name="Google Shape;1581;p24"/>
            <p:cNvSpPr/>
            <p:nvPr/>
          </p:nvSpPr>
          <p:spPr>
            <a:xfrm>
              <a:off x="6191046" y="2506338"/>
              <a:ext cx="1409844" cy="456912"/>
            </a:xfrm>
            <a:custGeom>
              <a:rect b="b" l="l" r="r" t="t"/>
              <a:pathLst>
                <a:path extrusionOk="0" h="25796" w="53388">
                  <a:moveTo>
                    <a:pt x="2535" y="0"/>
                  </a:moveTo>
                  <a:cubicBezTo>
                    <a:pt x="2341" y="0"/>
                    <a:pt x="2221" y="5"/>
                    <a:pt x="2179" y="7"/>
                  </a:cubicBezTo>
                  <a:cubicBezTo>
                    <a:pt x="953" y="55"/>
                    <a:pt x="0" y="1102"/>
                    <a:pt x="48" y="2341"/>
                  </a:cubicBezTo>
                  <a:cubicBezTo>
                    <a:pt x="106" y="3530"/>
                    <a:pt x="1083" y="4463"/>
                    <a:pt x="2272" y="4463"/>
                  </a:cubicBezTo>
                  <a:cubicBezTo>
                    <a:pt x="2308" y="4463"/>
                    <a:pt x="2345" y="4462"/>
                    <a:pt x="2382" y="4460"/>
                  </a:cubicBezTo>
                  <a:cubicBezTo>
                    <a:pt x="2384" y="4460"/>
                    <a:pt x="2418" y="4459"/>
                    <a:pt x="2480" y="4459"/>
                  </a:cubicBezTo>
                  <a:cubicBezTo>
                    <a:pt x="2983" y="4459"/>
                    <a:pt x="5362" y="4515"/>
                    <a:pt x="8823" y="5531"/>
                  </a:cubicBezTo>
                  <a:cubicBezTo>
                    <a:pt x="12418" y="6591"/>
                    <a:pt x="17931" y="8949"/>
                    <a:pt x="23848" y="14128"/>
                  </a:cubicBezTo>
                  <a:cubicBezTo>
                    <a:pt x="29480" y="19057"/>
                    <a:pt x="35290" y="22486"/>
                    <a:pt x="41136" y="24296"/>
                  </a:cubicBezTo>
                  <a:cubicBezTo>
                    <a:pt x="45970" y="25796"/>
                    <a:pt x="49602" y="25796"/>
                    <a:pt x="51161" y="25796"/>
                  </a:cubicBezTo>
                  <a:cubicBezTo>
                    <a:pt x="52388" y="25796"/>
                    <a:pt x="53388" y="24796"/>
                    <a:pt x="53388" y="23569"/>
                  </a:cubicBezTo>
                  <a:cubicBezTo>
                    <a:pt x="53388" y="22331"/>
                    <a:pt x="52388" y="21331"/>
                    <a:pt x="51161" y="21331"/>
                  </a:cubicBezTo>
                  <a:cubicBezTo>
                    <a:pt x="48113" y="21331"/>
                    <a:pt x="38838" y="21331"/>
                    <a:pt x="26789" y="10770"/>
                  </a:cubicBezTo>
                  <a:cubicBezTo>
                    <a:pt x="15124" y="543"/>
                    <a:pt x="4615" y="0"/>
                    <a:pt x="253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2" name="Google Shape;1582;p24"/>
            <p:cNvSpPr/>
            <p:nvPr/>
          </p:nvSpPr>
          <p:spPr>
            <a:xfrm>
              <a:off x="4903466" y="2506338"/>
              <a:ext cx="1409844" cy="456912"/>
            </a:xfrm>
            <a:custGeom>
              <a:rect b="b" l="l" r="r" t="t"/>
              <a:pathLst>
                <a:path extrusionOk="0" h="25796" w="53388">
                  <a:moveTo>
                    <a:pt x="50844" y="0"/>
                  </a:moveTo>
                  <a:cubicBezTo>
                    <a:pt x="48771" y="0"/>
                    <a:pt x="38252" y="543"/>
                    <a:pt x="26587" y="10770"/>
                  </a:cubicBezTo>
                  <a:cubicBezTo>
                    <a:pt x="23610" y="13390"/>
                    <a:pt x="14538" y="21331"/>
                    <a:pt x="2227" y="21331"/>
                  </a:cubicBezTo>
                  <a:cubicBezTo>
                    <a:pt x="988" y="21331"/>
                    <a:pt x="0" y="22331"/>
                    <a:pt x="0" y="23569"/>
                  </a:cubicBezTo>
                  <a:cubicBezTo>
                    <a:pt x="0" y="24796"/>
                    <a:pt x="988" y="25796"/>
                    <a:pt x="2227" y="25796"/>
                  </a:cubicBezTo>
                  <a:cubicBezTo>
                    <a:pt x="3786" y="25796"/>
                    <a:pt x="7418" y="25796"/>
                    <a:pt x="12252" y="24296"/>
                  </a:cubicBezTo>
                  <a:cubicBezTo>
                    <a:pt x="18098" y="22486"/>
                    <a:pt x="23908" y="19057"/>
                    <a:pt x="29528" y="14128"/>
                  </a:cubicBezTo>
                  <a:cubicBezTo>
                    <a:pt x="35445" y="8949"/>
                    <a:pt x="40970" y="6591"/>
                    <a:pt x="44565" y="5531"/>
                  </a:cubicBezTo>
                  <a:cubicBezTo>
                    <a:pt x="48005" y="4515"/>
                    <a:pt x="50381" y="4459"/>
                    <a:pt x="50900" y="4459"/>
                  </a:cubicBezTo>
                  <a:cubicBezTo>
                    <a:pt x="50965" y="4459"/>
                    <a:pt x="51001" y="4460"/>
                    <a:pt x="51007" y="4460"/>
                  </a:cubicBezTo>
                  <a:cubicBezTo>
                    <a:pt x="51043" y="4462"/>
                    <a:pt x="51079" y="4463"/>
                    <a:pt x="51115" y="4463"/>
                  </a:cubicBezTo>
                  <a:cubicBezTo>
                    <a:pt x="52294" y="4463"/>
                    <a:pt x="53270" y="3530"/>
                    <a:pt x="53328" y="2341"/>
                  </a:cubicBezTo>
                  <a:cubicBezTo>
                    <a:pt x="53388" y="1102"/>
                    <a:pt x="52435" y="55"/>
                    <a:pt x="51197" y="7"/>
                  </a:cubicBezTo>
                  <a:cubicBezTo>
                    <a:pt x="51156" y="5"/>
                    <a:pt x="51037" y="0"/>
                    <a:pt x="5084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24"/>
            <p:cNvSpPr/>
            <p:nvPr/>
          </p:nvSpPr>
          <p:spPr>
            <a:xfrm>
              <a:off x="3612745" y="2506338"/>
              <a:ext cx="1409844" cy="456912"/>
            </a:xfrm>
            <a:custGeom>
              <a:rect b="b" l="l" r="r" t="t"/>
              <a:pathLst>
                <a:path extrusionOk="0" h="25796" w="53388">
                  <a:moveTo>
                    <a:pt x="2535" y="0"/>
                  </a:moveTo>
                  <a:cubicBezTo>
                    <a:pt x="2341" y="0"/>
                    <a:pt x="2220" y="5"/>
                    <a:pt x="2179" y="7"/>
                  </a:cubicBezTo>
                  <a:cubicBezTo>
                    <a:pt x="953" y="55"/>
                    <a:pt x="0" y="1102"/>
                    <a:pt x="48" y="2341"/>
                  </a:cubicBezTo>
                  <a:cubicBezTo>
                    <a:pt x="105" y="3530"/>
                    <a:pt x="1082" y="4463"/>
                    <a:pt x="2271" y="4463"/>
                  </a:cubicBezTo>
                  <a:cubicBezTo>
                    <a:pt x="2308" y="4463"/>
                    <a:pt x="2344" y="4462"/>
                    <a:pt x="2381" y="4460"/>
                  </a:cubicBezTo>
                  <a:cubicBezTo>
                    <a:pt x="2384" y="4460"/>
                    <a:pt x="2417" y="4459"/>
                    <a:pt x="2480" y="4459"/>
                  </a:cubicBezTo>
                  <a:cubicBezTo>
                    <a:pt x="2983" y="4459"/>
                    <a:pt x="5362" y="4515"/>
                    <a:pt x="8823" y="5531"/>
                  </a:cubicBezTo>
                  <a:cubicBezTo>
                    <a:pt x="12418" y="6591"/>
                    <a:pt x="17931" y="8949"/>
                    <a:pt x="23848" y="14128"/>
                  </a:cubicBezTo>
                  <a:cubicBezTo>
                    <a:pt x="29480" y="19057"/>
                    <a:pt x="35290" y="22486"/>
                    <a:pt x="41136" y="24296"/>
                  </a:cubicBezTo>
                  <a:cubicBezTo>
                    <a:pt x="45970" y="25796"/>
                    <a:pt x="49601" y="25796"/>
                    <a:pt x="51161" y="25796"/>
                  </a:cubicBezTo>
                  <a:cubicBezTo>
                    <a:pt x="52388" y="25796"/>
                    <a:pt x="53388" y="24796"/>
                    <a:pt x="53388" y="23569"/>
                  </a:cubicBezTo>
                  <a:cubicBezTo>
                    <a:pt x="53388" y="22331"/>
                    <a:pt x="52388" y="21331"/>
                    <a:pt x="51161" y="21331"/>
                  </a:cubicBezTo>
                  <a:cubicBezTo>
                    <a:pt x="48113" y="21331"/>
                    <a:pt x="38838" y="21331"/>
                    <a:pt x="26789" y="10770"/>
                  </a:cubicBezTo>
                  <a:cubicBezTo>
                    <a:pt x="15124" y="543"/>
                    <a:pt x="4615" y="0"/>
                    <a:pt x="253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4" name="Google Shape;1584;p24"/>
            <p:cNvSpPr/>
            <p:nvPr/>
          </p:nvSpPr>
          <p:spPr>
            <a:xfrm>
              <a:off x="2325139" y="2506338"/>
              <a:ext cx="1409870" cy="456912"/>
            </a:xfrm>
            <a:custGeom>
              <a:rect b="b" l="l" r="r" t="t"/>
              <a:pathLst>
                <a:path extrusionOk="0" h="25796" w="53389">
                  <a:moveTo>
                    <a:pt x="50844" y="0"/>
                  </a:moveTo>
                  <a:cubicBezTo>
                    <a:pt x="48772" y="0"/>
                    <a:pt x="38253" y="543"/>
                    <a:pt x="26588" y="10770"/>
                  </a:cubicBezTo>
                  <a:cubicBezTo>
                    <a:pt x="23611" y="13390"/>
                    <a:pt x="14538" y="21331"/>
                    <a:pt x="2227" y="21331"/>
                  </a:cubicBezTo>
                  <a:cubicBezTo>
                    <a:pt x="989" y="21331"/>
                    <a:pt x="1" y="22331"/>
                    <a:pt x="1" y="23569"/>
                  </a:cubicBezTo>
                  <a:cubicBezTo>
                    <a:pt x="1" y="24796"/>
                    <a:pt x="989" y="25796"/>
                    <a:pt x="2227" y="25796"/>
                  </a:cubicBezTo>
                  <a:cubicBezTo>
                    <a:pt x="3787" y="25796"/>
                    <a:pt x="7419" y="25796"/>
                    <a:pt x="12252" y="24296"/>
                  </a:cubicBezTo>
                  <a:cubicBezTo>
                    <a:pt x="18098" y="22486"/>
                    <a:pt x="23909" y="19057"/>
                    <a:pt x="29528" y="14128"/>
                  </a:cubicBezTo>
                  <a:cubicBezTo>
                    <a:pt x="35446" y="8949"/>
                    <a:pt x="40970" y="6591"/>
                    <a:pt x="44566" y="5531"/>
                  </a:cubicBezTo>
                  <a:cubicBezTo>
                    <a:pt x="48006" y="4515"/>
                    <a:pt x="50382" y="4459"/>
                    <a:pt x="50901" y="4459"/>
                  </a:cubicBezTo>
                  <a:cubicBezTo>
                    <a:pt x="50966" y="4459"/>
                    <a:pt x="51002" y="4460"/>
                    <a:pt x="51007" y="4460"/>
                  </a:cubicBezTo>
                  <a:cubicBezTo>
                    <a:pt x="51044" y="4462"/>
                    <a:pt x="51080" y="4463"/>
                    <a:pt x="51116" y="4463"/>
                  </a:cubicBezTo>
                  <a:cubicBezTo>
                    <a:pt x="52294" y="4463"/>
                    <a:pt x="53271" y="3530"/>
                    <a:pt x="53329" y="2341"/>
                  </a:cubicBezTo>
                  <a:cubicBezTo>
                    <a:pt x="53389" y="1102"/>
                    <a:pt x="52436" y="55"/>
                    <a:pt x="51198" y="7"/>
                  </a:cubicBezTo>
                  <a:cubicBezTo>
                    <a:pt x="51157" y="5"/>
                    <a:pt x="51037" y="0"/>
                    <a:pt x="5084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24"/>
            <p:cNvSpPr/>
            <p:nvPr/>
          </p:nvSpPr>
          <p:spPr>
            <a:xfrm>
              <a:off x="1034100" y="2506338"/>
              <a:ext cx="1410187" cy="456912"/>
            </a:xfrm>
            <a:custGeom>
              <a:rect b="b" l="l" r="r" t="t"/>
              <a:pathLst>
                <a:path extrusionOk="0" h="25796" w="53401">
                  <a:moveTo>
                    <a:pt x="2548" y="0"/>
                  </a:moveTo>
                  <a:cubicBezTo>
                    <a:pt x="2354" y="0"/>
                    <a:pt x="2233" y="5"/>
                    <a:pt x="2192" y="7"/>
                  </a:cubicBezTo>
                  <a:cubicBezTo>
                    <a:pt x="965" y="55"/>
                    <a:pt x="1" y="1102"/>
                    <a:pt x="60" y="2341"/>
                  </a:cubicBezTo>
                  <a:cubicBezTo>
                    <a:pt x="118" y="3530"/>
                    <a:pt x="1095" y="4463"/>
                    <a:pt x="2284" y="4463"/>
                  </a:cubicBezTo>
                  <a:cubicBezTo>
                    <a:pt x="2321" y="4463"/>
                    <a:pt x="2357" y="4462"/>
                    <a:pt x="2394" y="4460"/>
                  </a:cubicBezTo>
                  <a:cubicBezTo>
                    <a:pt x="2397" y="4460"/>
                    <a:pt x="2430" y="4459"/>
                    <a:pt x="2493" y="4459"/>
                  </a:cubicBezTo>
                  <a:cubicBezTo>
                    <a:pt x="2996" y="4459"/>
                    <a:pt x="5375" y="4515"/>
                    <a:pt x="8835" y="5531"/>
                  </a:cubicBezTo>
                  <a:cubicBezTo>
                    <a:pt x="12431" y="6591"/>
                    <a:pt x="17944" y="8949"/>
                    <a:pt x="23861" y="14128"/>
                  </a:cubicBezTo>
                  <a:cubicBezTo>
                    <a:pt x="29493" y="19057"/>
                    <a:pt x="35303" y="22486"/>
                    <a:pt x="41149" y="24296"/>
                  </a:cubicBezTo>
                  <a:cubicBezTo>
                    <a:pt x="45983" y="25796"/>
                    <a:pt x="49614" y="25796"/>
                    <a:pt x="51174" y="25796"/>
                  </a:cubicBezTo>
                  <a:cubicBezTo>
                    <a:pt x="52400" y="25796"/>
                    <a:pt x="53400" y="24796"/>
                    <a:pt x="53400" y="23569"/>
                  </a:cubicBezTo>
                  <a:cubicBezTo>
                    <a:pt x="53400" y="22331"/>
                    <a:pt x="52400" y="21331"/>
                    <a:pt x="51174" y="21331"/>
                  </a:cubicBezTo>
                  <a:cubicBezTo>
                    <a:pt x="48126" y="21331"/>
                    <a:pt x="38851" y="21331"/>
                    <a:pt x="26802" y="10770"/>
                  </a:cubicBezTo>
                  <a:cubicBezTo>
                    <a:pt x="15137" y="543"/>
                    <a:pt x="4628" y="0"/>
                    <a:pt x="254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86" name="Google Shape;1586;p24"/>
          <p:cNvSpPr/>
          <p:nvPr/>
        </p:nvSpPr>
        <p:spPr>
          <a:xfrm>
            <a:off x="1620337" y="2418000"/>
            <a:ext cx="320100" cy="3195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24"/>
          <p:cNvSpPr/>
          <p:nvPr/>
        </p:nvSpPr>
        <p:spPr>
          <a:xfrm>
            <a:off x="7368060" y="2831150"/>
            <a:ext cx="320100" cy="320100"/>
          </a:xfrm>
          <a:prstGeom prst="ellipse">
            <a:avLst/>
          </a:pr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8" name="Google Shape;1588;p24"/>
          <p:cNvGrpSpPr/>
          <p:nvPr/>
        </p:nvGrpSpPr>
        <p:grpSpPr>
          <a:xfrm>
            <a:off x="7732774" y="3015673"/>
            <a:ext cx="840779" cy="1172859"/>
            <a:chOff x="7595811" y="1607448"/>
            <a:chExt cx="840779" cy="1172859"/>
          </a:xfrm>
        </p:grpSpPr>
        <p:sp>
          <p:nvSpPr>
            <p:cNvPr id="1589" name="Google Shape;1589;p24"/>
            <p:cNvSpPr/>
            <p:nvPr/>
          </p:nvSpPr>
          <p:spPr>
            <a:xfrm rot="341230">
              <a:off x="7632463" y="1973296"/>
              <a:ext cx="687505" cy="773875"/>
            </a:xfrm>
            <a:custGeom>
              <a:rect b="b" l="l" r="r" t="t"/>
              <a:pathLst>
                <a:path extrusionOk="0" h="38537" w="34236">
                  <a:moveTo>
                    <a:pt x="0" y="0"/>
                  </a:moveTo>
                  <a:cubicBezTo>
                    <a:pt x="0" y="0"/>
                    <a:pt x="2105" y="33709"/>
                    <a:pt x="2306" y="36191"/>
                  </a:cubicBezTo>
                  <a:cubicBezTo>
                    <a:pt x="2449" y="37770"/>
                    <a:pt x="12522" y="38537"/>
                    <a:pt x="20480" y="38537"/>
                  </a:cubicBezTo>
                  <a:cubicBezTo>
                    <a:pt x="25025" y="38537"/>
                    <a:pt x="28880" y="38287"/>
                    <a:pt x="29800" y="37795"/>
                  </a:cubicBezTo>
                  <a:cubicBezTo>
                    <a:pt x="32306" y="36466"/>
                    <a:pt x="34236" y="0"/>
                    <a:pt x="3423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0" name="Google Shape;1590;p24"/>
            <p:cNvSpPr/>
            <p:nvPr/>
          </p:nvSpPr>
          <p:spPr>
            <a:xfrm rot="341230">
              <a:off x="8200071" y="2067170"/>
              <a:ext cx="136915" cy="161072"/>
            </a:xfrm>
            <a:custGeom>
              <a:rect b="b" l="l" r="r" t="t"/>
              <a:pathLst>
                <a:path extrusionOk="0" h="8021" w="6818">
                  <a:moveTo>
                    <a:pt x="3985" y="0"/>
                  </a:moveTo>
                  <a:cubicBezTo>
                    <a:pt x="1780" y="0"/>
                    <a:pt x="0" y="1805"/>
                    <a:pt x="0" y="4010"/>
                  </a:cubicBezTo>
                  <a:cubicBezTo>
                    <a:pt x="0" y="6216"/>
                    <a:pt x="1780" y="8020"/>
                    <a:pt x="3985" y="8020"/>
                  </a:cubicBezTo>
                  <a:cubicBezTo>
                    <a:pt x="4912" y="8020"/>
                    <a:pt x="5765" y="7695"/>
                    <a:pt x="6416" y="7168"/>
                  </a:cubicBezTo>
                  <a:cubicBezTo>
                    <a:pt x="6592" y="4913"/>
                    <a:pt x="6717" y="2857"/>
                    <a:pt x="6817" y="1178"/>
                  </a:cubicBezTo>
                  <a:cubicBezTo>
                    <a:pt x="6090" y="451"/>
                    <a:pt x="5113" y="0"/>
                    <a:pt x="3985"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1" name="Google Shape;1591;p24"/>
            <p:cNvSpPr/>
            <p:nvPr/>
          </p:nvSpPr>
          <p:spPr>
            <a:xfrm rot="341230">
              <a:off x="7924890" y="2139059"/>
              <a:ext cx="160570" cy="160570"/>
            </a:xfrm>
            <a:custGeom>
              <a:rect b="b" l="l" r="r" t="t"/>
              <a:pathLst>
                <a:path extrusionOk="0" h="7996" w="7996">
                  <a:moveTo>
                    <a:pt x="3986" y="0"/>
                  </a:moveTo>
                  <a:cubicBezTo>
                    <a:pt x="1780" y="0"/>
                    <a:pt x="1" y="1805"/>
                    <a:pt x="1" y="4010"/>
                  </a:cubicBezTo>
                  <a:cubicBezTo>
                    <a:pt x="1" y="6216"/>
                    <a:pt x="1780" y="7995"/>
                    <a:pt x="3986" y="7995"/>
                  </a:cubicBezTo>
                  <a:cubicBezTo>
                    <a:pt x="6216" y="7995"/>
                    <a:pt x="7996" y="6216"/>
                    <a:pt x="7996" y="4010"/>
                  </a:cubicBezTo>
                  <a:cubicBezTo>
                    <a:pt x="7996" y="1805"/>
                    <a:pt x="6216" y="0"/>
                    <a:pt x="398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24"/>
            <p:cNvSpPr/>
            <p:nvPr/>
          </p:nvSpPr>
          <p:spPr>
            <a:xfrm rot="341230">
              <a:off x="7687696" y="2001620"/>
              <a:ext cx="160570" cy="160570"/>
            </a:xfrm>
            <a:custGeom>
              <a:rect b="b" l="l" r="r" t="t"/>
              <a:pathLst>
                <a:path extrusionOk="0" h="7996" w="7996">
                  <a:moveTo>
                    <a:pt x="3986" y="0"/>
                  </a:moveTo>
                  <a:cubicBezTo>
                    <a:pt x="1780" y="0"/>
                    <a:pt x="1" y="1805"/>
                    <a:pt x="1" y="4010"/>
                  </a:cubicBezTo>
                  <a:cubicBezTo>
                    <a:pt x="1" y="6216"/>
                    <a:pt x="1780" y="7995"/>
                    <a:pt x="3986" y="7995"/>
                  </a:cubicBezTo>
                  <a:cubicBezTo>
                    <a:pt x="6216" y="7995"/>
                    <a:pt x="7996" y="6216"/>
                    <a:pt x="7996" y="4010"/>
                  </a:cubicBezTo>
                  <a:cubicBezTo>
                    <a:pt x="7996" y="1805"/>
                    <a:pt x="6216" y="0"/>
                    <a:pt x="3986"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24"/>
            <p:cNvSpPr/>
            <p:nvPr/>
          </p:nvSpPr>
          <p:spPr>
            <a:xfrm rot="341230">
              <a:off x="7963521" y="1918847"/>
              <a:ext cx="161072" cy="160570"/>
            </a:xfrm>
            <a:custGeom>
              <a:rect b="b" l="l" r="r" t="t"/>
              <a:pathLst>
                <a:path extrusionOk="0" h="7996" w="8021">
                  <a:moveTo>
                    <a:pt x="4011" y="1"/>
                  </a:moveTo>
                  <a:cubicBezTo>
                    <a:pt x="1805" y="1"/>
                    <a:pt x="1" y="1780"/>
                    <a:pt x="1" y="3986"/>
                  </a:cubicBezTo>
                  <a:cubicBezTo>
                    <a:pt x="1" y="6191"/>
                    <a:pt x="1805" y="7996"/>
                    <a:pt x="4011" y="7996"/>
                  </a:cubicBezTo>
                  <a:cubicBezTo>
                    <a:pt x="6216" y="7996"/>
                    <a:pt x="8021" y="6191"/>
                    <a:pt x="8021" y="3986"/>
                  </a:cubicBezTo>
                  <a:cubicBezTo>
                    <a:pt x="8021" y="1780"/>
                    <a:pt x="6216" y="1"/>
                    <a:pt x="401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p24"/>
            <p:cNvSpPr/>
            <p:nvPr/>
          </p:nvSpPr>
          <p:spPr>
            <a:xfrm rot="341230">
              <a:off x="7762028" y="2305674"/>
              <a:ext cx="194307" cy="194307"/>
            </a:xfrm>
            <a:custGeom>
              <a:rect b="b" l="l" r="r" t="t"/>
              <a:pathLst>
                <a:path extrusionOk="0" h="9676" w="9676">
                  <a:moveTo>
                    <a:pt x="4838" y="1"/>
                  </a:moveTo>
                  <a:cubicBezTo>
                    <a:pt x="2156" y="1"/>
                    <a:pt x="1" y="2181"/>
                    <a:pt x="1" y="4838"/>
                  </a:cubicBezTo>
                  <a:cubicBezTo>
                    <a:pt x="1" y="7520"/>
                    <a:pt x="2156" y="9675"/>
                    <a:pt x="4838" y="9675"/>
                  </a:cubicBezTo>
                  <a:cubicBezTo>
                    <a:pt x="7520" y="9675"/>
                    <a:pt x="9675" y="7520"/>
                    <a:pt x="9675" y="4838"/>
                  </a:cubicBezTo>
                  <a:cubicBezTo>
                    <a:pt x="9675" y="2181"/>
                    <a:pt x="7520" y="1"/>
                    <a:pt x="483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p24"/>
            <p:cNvSpPr/>
            <p:nvPr/>
          </p:nvSpPr>
          <p:spPr>
            <a:xfrm rot="341230">
              <a:off x="7909899" y="2599021"/>
              <a:ext cx="194287" cy="152638"/>
            </a:xfrm>
            <a:custGeom>
              <a:rect b="b" l="l" r="r" t="t"/>
              <a:pathLst>
                <a:path extrusionOk="0" h="7601" w="9675">
                  <a:moveTo>
                    <a:pt x="4838" y="1"/>
                  </a:moveTo>
                  <a:cubicBezTo>
                    <a:pt x="2156" y="1"/>
                    <a:pt x="1" y="2181"/>
                    <a:pt x="1" y="4838"/>
                  </a:cubicBezTo>
                  <a:cubicBezTo>
                    <a:pt x="1" y="5840"/>
                    <a:pt x="301" y="6767"/>
                    <a:pt x="803" y="7544"/>
                  </a:cubicBezTo>
                  <a:cubicBezTo>
                    <a:pt x="2231" y="7582"/>
                    <a:pt x="3653" y="7601"/>
                    <a:pt x="5013" y="7601"/>
                  </a:cubicBezTo>
                  <a:cubicBezTo>
                    <a:pt x="6373" y="7601"/>
                    <a:pt x="7670" y="7582"/>
                    <a:pt x="8848" y="7544"/>
                  </a:cubicBezTo>
                  <a:cubicBezTo>
                    <a:pt x="9374" y="6767"/>
                    <a:pt x="9675" y="5840"/>
                    <a:pt x="9675" y="4838"/>
                  </a:cubicBezTo>
                  <a:cubicBezTo>
                    <a:pt x="9675" y="2181"/>
                    <a:pt x="7519" y="1"/>
                    <a:pt x="4838"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24"/>
            <p:cNvSpPr/>
            <p:nvPr/>
          </p:nvSpPr>
          <p:spPr>
            <a:xfrm rot="341230">
              <a:off x="8041558" y="2294598"/>
              <a:ext cx="243105" cy="243125"/>
            </a:xfrm>
            <a:custGeom>
              <a:rect b="b" l="l" r="r" t="t"/>
              <a:pathLst>
                <a:path extrusionOk="0" h="12107" w="12106">
                  <a:moveTo>
                    <a:pt x="6041" y="1"/>
                  </a:moveTo>
                  <a:cubicBezTo>
                    <a:pt x="2707" y="1"/>
                    <a:pt x="1" y="2708"/>
                    <a:pt x="1" y="6041"/>
                  </a:cubicBezTo>
                  <a:cubicBezTo>
                    <a:pt x="1" y="9399"/>
                    <a:pt x="2707" y="12106"/>
                    <a:pt x="6041" y="12106"/>
                  </a:cubicBezTo>
                  <a:cubicBezTo>
                    <a:pt x="9399" y="12106"/>
                    <a:pt x="12106" y="9399"/>
                    <a:pt x="12106" y="6041"/>
                  </a:cubicBezTo>
                  <a:cubicBezTo>
                    <a:pt x="12106" y="2708"/>
                    <a:pt x="9399" y="1"/>
                    <a:pt x="604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24"/>
            <p:cNvSpPr/>
            <p:nvPr/>
          </p:nvSpPr>
          <p:spPr>
            <a:xfrm rot="341230">
              <a:off x="7636049" y="1837056"/>
              <a:ext cx="794538" cy="160611"/>
            </a:xfrm>
            <a:custGeom>
              <a:rect b="b" l="l" r="r" t="t"/>
              <a:pathLst>
                <a:path extrusionOk="0" h="7998" w="39566">
                  <a:moveTo>
                    <a:pt x="22823" y="1"/>
                  </a:moveTo>
                  <a:cubicBezTo>
                    <a:pt x="11773" y="1"/>
                    <a:pt x="868" y="1594"/>
                    <a:pt x="868" y="1594"/>
                  </a:cubicBezTo>
                  <a:cubicBezTo>
                    <a:pt x="844" y="1587"/>
                    <a:pt x="819" y="1584"/>
                    <a:pt x="794" y="1584"/>
                  </a:cubicBezTo>
                  <a:cubicBezTo>
                    <a:pt x="431" y="1584"/>
                    <a:pt x="1" y="2248"/>
                    <a:pt x="141" y="3022"/>
                  </a:cubicBezTo>
                  <a:cubicBezTo>
                    <a:pt x="292" y="3849"/>
                    <a:pt x="41" y="7859"/>
                    <a:pt x="868" y="7985"/>
                  </a:cubicBezTo>
                  <a:cubicBezTo>
                    <a:pt x="927" y="7994"/>
                    <a:pt x="1096" y="7998"/>
                    <a:pt x="1361" y="7998"/>
                  </a:cubicBezTo>
                  <a:cubicBezTo>
                    <a:pt x="4470" y="7998"/>
                    <a:pt x="20796" y="7434"/>
                    <a:pt x="27324" y="7434"/>
                  </a:cubicBezTo>
                  <a:cubicBezTo>
                    <a:pt x="28081" y="7434"/>
                    <a:pt x="28706" y="7441"/>
                    <a:pt x="29164" y="7458"/>
                  </a:cubicBezTo>
                  <a:cubicBezTo>
                    <a:pt x="31986" y="7578"/>
                    <a:pt x="34475" y="7743"/>
                    <a:pt x="36072" y="7743"/>
                  </a:cubicBezTo>
                  <a:cubicBezTo>
                    <a:pt x="37141" y="7743"/>
                    <a:pt x="37810" y="7669"/>
                    <a:pt x="37911" y="7458"/>
                  </a:cubicBezTo>
                  <a:cubicBezTo>
                    <a:pt x="38162" y="6957"/>
                    <a:pt x="39565" y="3248"/>
                    <a:pt x="38162" y="1594"/>
                  </a:cubicBezTo>
                  <a:cubicBezTo>
                    <a:pt x="33909" y="399"/>
                    <a:pt x="28348" y="1"/>
                    <a:pt x="2282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24"/>
            <p:cNvSpPr/>
            <p:nvPr/>
          </p:nvSpPr>
          <p:spPr>
            <a:xfrm rot="341230">
              <a:off x="7744807" y="1820730"/>
              <a:ext cx="504323" cy="936895"/>
            </a:xfrm>
            <a:custGeom>
              <a:rect b="b" l="l" r="r" t="t"/>
              <a:pathLst>
                <a:path extrusionOk="0" h="46655" w="25114">
                  <a:moveTo>
                    <a:pt x="11824" y="0"/>
                  </a:moveTo>
                  <a:cubicBezTo>
                    <a:pt x="9332" y="0"/>
                    <a:pt x="6853" y="44"/>
                    <a:pt x="5439" y="163"/>
                  </a:cubicBezTo>
                  <a:cubicBezTo>
                    <a:pt x="1805" y="464"/>
                    <a:pt x="451" y="7532"/>
                    <a:pt x="226" y="27181"/>
                  </a:cubicBezTo>
                  <a:cubicBezTo>
                    <a:pt x="0" y="45226"/>
                    <a:pt x="752" y="45727"/>
                    <a:pt x="1078" y="45953"/>
                  </a:cubicBezTo>
                  <a:cubicBezTo>
                    <a:pt x="1169" y="46014"/>
                    <a:pt x="1288" y="46047"/>
                    <a:pt x="1406" y="46047"/>
                  </a:cubicBezTo>
                  <a:cubicBezTo>
                    <a:pt x="1483" y="46047"/>
                    <a:pt x="1560" y="46033"/>
                    <a:pt x="1629" y="46003"/>
                  </a:cubicBezTo>
                  <a:cubicBezTo>
                    <a:pt x="1930" y="45878"/>
                    <a:pt x="2055" y="45552"/>
                    <a:pt x="1930" y="45251"/>
                  </a:cubicBezTo>
                  <a:cubicBezTo>
                    <a:pt x="1905" y="45201"/>
                    <a:pt x="1880" y="45151"/>
                    <a:pt x="1830" y="45101"/>
                  </a:cubicBezTo>
                  <a:cubicBezTo>
                    <a:pt x="1679" y="44650"/>
                    <a:pt x="1203" y="41993"/>
                    <a:pt x="1379" y="27206"/>
                  </a:cubicBezTo>
                  <a:cubicBezTo>
                    <a:pt x="1529" y="14549"/>
                    <a:pt x="2131" y="1592"/>
                    <a:pt x="5539" y="1291"/>
                  </a:cubicBezTo>
                  <a:cubicBezTo>
                    <a:pt x="6863" y="1185"/>
                    <a:pt x="9244" y="1146"/>
                    <a:pt x="11667" y="1146"/>
                  </a:cubicBezTo>
                  <a:cubicBezTo>
                    <a:pt x="14977" y="1146"/>
                    <a:pt x="18366" y="1219"/>
                    <a:pt x="19248" y="1291"/>
                  </a:cubicBezTo>
                  <a:cubicBezTo>
                    <a:pt x="19349" y="1316"/>
                    <a:pt x="19499" y="1316"/>
                    <a:pt x="19624" y="1316"/>
                  </a:cubicBezTo>
                  <a:cubicBezTo>
                    <a:pt x="21153" y="1391"/>
                    <a:pt x="23960" y="1517"/>
                    <a:pt x="23885" y="10990"/>
                  </a:cubicBezTo>
                  <a:cubicBezTo>
                    <a:pt x="23810" y="23396"/>
                    <a:pt x="22632" y="43898"/>
                    <a:pt x="21253" y="45752"/>
                  </a:cubicBezTo>
                  <a:cubicBezTo>
                    <a:pt x="21053" y="46003"/>
                    <a:pt x="21103" y="46354"/>
                    <a:pt x="21379" y="46554"/>
                  </a:cubicBezTo>
                  <a:cubicBezTo>
                    <a:pt x="21479" y="46630"/>
                    <a:pt x="21579" y="46655"/>
                    <a:pt x="21705" y="46655"/>
                  </a:cubicBezTo>
                  <a:cubicBezTo>
                    <a:pt x="21880" y="46655"/>
                    <a:pt x="22055" y="46579"/>
                    <a:pt x="22181" y="46429"/>
                  </a:cubicBezTo>
                  <a:cubicBezTo>
                    <a:pt x="24035" y="43948"/>
                    <a:pt x="24988" y="20088"/>
                    <a:pt x="25038" y="11015"/>
                  </a:cubicBezTo>
                  <a:cubicBezTo>
                    <a:pt x="25113" y="1692"/>
                    <a:pt x="22507" y="289"/>
                    <a:pt x="19674" y="163"/>
                  </a:cubicBezTo>
                  <a:lnTo>
                    <a:pt x="19349" y="163"/>
                  </a:lnTo>
                  <a:cubicBezTo>
                    <a:pt x="18435" y="78"/>
                    <a:pt x="15118" y="0"/>
                    <a:pt x="1182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24"/>
            <p:cNvSpPr/>
            <p:nvPr/>
          </p:nvSpPr>
          <p:spPr>
            <a:xfrm rot="341230">
              <a:off x="8052321" y="1629586"/>
              <a:ext cx="225493" cy="229028"/>
            </a:xfrm>
            <a:custGeom>
              <a:rect b="b" l="l" r="r" t="t"/>
              <a:pathLst>
                <a:path extrusionOk="0" h="11405" w="11229">
                  <a:moveTo>
                    <a:pt x="9023" y="5064"/>
                  </a:moveTo>
                  <a:cubicBezTo>
                    <a:pt x="9525" y="5064"/>
                    <a:pt x="9800" y="5164"/>
                    <a:pt x="9825" y="5289"/>
                  </a:cubicBezTo>
                  <a:cubicBezTo>
                    <a:pt x="9926" y="6167"/>
                    <a:pt x="6993" y="9149"/>
                    <a:pt x="1981" y="10127"/>
                  </a:cubicBezTo>
                  <a:lnTo>
                    <a:pt x="2081" y="9951"/>
                  </a:lnTo>
                  <a:cubicBezTo>
                    <a:pt x="2106" y="9901"/>
                    <a:pt x="4562" y="5415"/>
                    <a:pt x="8672" y="5064"/>
                  </a:cubicBezTo>
                  <a:close/>
                  <a:moveTo>
                    <a:pt x="5836" y="0"/>
                  </a:moveTo>
                  <a:cubicBezTo>
                    <a:pt x="5736" y="0"/>
                    <a:pt x="5633" y="25"/>
                    <a:pt x="5540" y="76"/>
                  </a:cubicBezTo>
                  <a:cubicBezTo>
                    <a:pt x="1" y="3410"/>
                    <a:pt x="978" y="9701"/>
                    <a:pt x="1003" y="9776"/>
                  </a:cubicBezTo>
                  <a:lnTo>
                    <a:pt x="1103" y="10377"/>
                  </a:lnTo>
                  <a:cubicBezTo>
                    <a:pt x="953" y="10503"/>
                    <a:pt x="878" y="10678"/>
                    <a:pt x="928" y="10878"/>
                  </a:cubicBezTo>
                  <a:cubicBezTo>
                    <a:pt x="953" y="11079"/>
                    <a:pt x="1078" y="11229"/>
                    <a:pt x="1254" y="11305"/>
                  </a:cubicBezTo>
                  <a:lnTo>
                    <a:pt x="1279" y="11405"/>
                  </a:lnTo>
                  <a:lnTo>
                    <a:pt x="1304" y="11330"/>
                  </a:lnTo>
                  <a:cubicBezTo>
                    <a:pt x="1375" y="11347"/>
                    <a:pt x="1433" y="11365"/>
                    <a:pt x="1497" y="11365"/>
                  </a:cubicBezTo>
                  <a:cubicBezTo>
                    <a:pt x="1523" y="11365"/>
                    <a:pt x="1550" y="11362"/>
                    <a:pt x="1580" y="11355"/>
                  </a:cubicBezTo>
                  <a:cubicBezTo>
                    <a:pt x="6843" y="10528"/>
                    <a:pt x="11229" y="7219"/>
                    <a:pt x="10978" y="5164"/>
                  </a:cubicBezTo>
                  <a:cubicBezTo>
                    <a:pt x="10932" y="4773"/>
                    <a:pt x="10632" y="3915"/>
                    <a:pt x="9027" y="3915"/>
                  </a:cubicBezTo>
                  <a:cubicBezTo>
                    <a:pt x="8886" y="3915"/>
                    <a:pt x="8734" y="3922"/>
                    <a:pt x="8572" y="3936"/>
                  </a:cubicBezTo>
                  <a:cubicBezTo>
                    <a:pt x="5489" y="4187"/>
                    <a:pt x="3259" y="6367"/>
                    <a:pt x="2081" y="7896"/>
                  </a:cubicBezTo>
                  <a:cubicBezTo>
                    <a:pt x="2181" y="6016"/>
                    <a:pt x="2908" y="3009"/>
                    <a:pt x="6116" y="1079"/>
                  </a:cubicBezTo>
                  <a:cubicBezTo>
                    <a:pt x="6392" y="903"/>
                    <a:pt x="6492" y="553"/>
                    <a:pt x="6317" y="277"/>
                  </a:cubicBezTo>
                  <a:cubicBezTo>
                    <a:pt x="6217" y="95"/>
                    <a:pt x="6031" y="0"/>
                    <a:pt x="583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24"/>
            <p:cNvSpPr/>
            <p:nvPr/>
          </p:nvSpPr>
          <p:spPr>
            <a:xfrm rot="341230">
              <a:off x="7790524" y="1621612"/>
              <a:ext cx="296461" cy="213485"/>
            </a:xfrm>
            <a:custGeom>
              <a:rect b="b" l="l" r="r" t="t"/>
              <a:pathLst>
                <a:path extrusionOk="0" h="10631" w="14763">
                  <a:moveTo>
                    <a:pt x="6818" y="4340"/>
                  </a:moveTo>
                  <a:cubicBezTo>
                    <a:pt x="10928" y="4716"/>
                    <a:pt x="13510" y="8450"/>
                    <a:pt x="13535" y="8475"/>
                  </a:cubicBezTo>
                  <a:lnTo>
                    <a:pt x="14212" y="9528"/>
                  </a:lnTo>
                  <a:cubicBezTo>
                    <a:pt x="14187" y="9528"/>
                    <a:pt x="14136" y="9503"/>
                    <a:pt x="14086" y="9503"/>
                  </a:cubicBezTo>
                  <a:cubicBezTo>
                    <a:pt x="8723" y="8651"/>
                    <a:pt x="5540" y="5493"/>
                    <a:pt x="5665" y="4565"/>
                  </a:cubicBezTo>
                  <a:cubicBezTo>
                    <a:pt x="5665" y="4440"/>
                    <a:pt x="5941" y="4340"/>
                    <a:pt x="6467" y="4340"/>
                  </a:cubicBezTo>
                  <a:close/>
                  <a:moveTo>
                    <a:pt x="3789" y="1"/>
                  </a:moveTo>
                  <a:cubicBezTo>
                    <a:pt x="2765" y="1"/>
                    <a:pt x="1677" y="85"/>
                    <a:pt x="527" y="255"/>
                  </a:cubicBezTo>
                  <a:cubicBezTo>
                    <a:pt x="201" y="305"/>
                    <a:pt x="1" y="606"/>
                    <a:pt x="26" y="906"/>
                  </a:cubicBezTo>
                  <a:cubicBezTo>
                    <a:pt x="71" y="1199"/>
                    <a:pt x="318" y="1390"/>
                    <a:pt x="603" y="1390"/>
                  </a:cubicBezTo>
                  <a:cubicBezTo>
                    <a:pt x="636" y="1390"/>
                    <a:pt x="669" y="1388"/>
                    <a:pt x="703" y="1382"/>
                  </a:cubicBezTo>
                  <a:cubicBezTo>
                    <a:pt x="1789" y="1222"/>
                    <a:pt x="2814" y="1142"/>
                    <a:pt x="3777" y="1142"/>
                  </a:cubicBezTo>
                  <a:cubicBezTo>
                    <a:pt x="6568" y="1142"/>
                    <a:pt x="8832" y="1814"/>
                    <a:pt x="10527" y="3137"/>
                  </a:cubicBezTo>
                  <a:cubicBezTo>
                    <a:pt x="11580" y="3989"/>
                    <a:pt x="12257" y="4966"/>
                    <a:pt x="12683" y="5869"/>
                  </a:cubicBezTo>
                  <a:cubicBezTo>
                    <a:pt x="11405" y="4691"/>
                    <a:pt x="9450" y="3413"/>
                    <a:pt x="6918" y="3212"/>
                  </a:cubicBezTo>
                  <a:cubicBezTo>
                    <a:pt x="6756" y="3198"/>
                    <a:pt x="6605" y="3191"/>
                    <a:pt x="6463" y="3191"/>
                  </a:cubicBezTo>
                  <a:cubicBezTo>
                    <a:pt x="4858" y="3191"/>
                    <a:pt x="4558" y="4049"/>
                    <a:pt x="4512" y="4440"/>
                  </a:cubicBezTo>
                  <a:cubicBezTo>
                    <a:pt x="4262" y="6495"/>
                    <a:pt x="8648" y="9804"/>
                    <a:pt x="13911" y="10631"/>
                  </a:cubicBezTo>
                  <a:lnTo>
                    <a:pt x="14011" y="10631"/>
                  </a:lnTo>
                  <a:cubicBezTo>
                    <a:pt x="14287" y="10631"/>
                    <a:pt x="14537" y="10430"/>
                    <a:pt x="14562" y="10154"/>
                  </a:cubicBezTo>
                  <a:lnTo>
                    <a:pt x="14588" y="10054"/>
                  </a:lnTo>
                  <a:lnTo>
                    <a:pt x="14763" y="10355"/>
                  </a:lnTo>
                  <a:lnTo>
                    <a:pt x="14562" y="8124"/>
                  </a:lnTo>
                  <a:cubicBezTo>
                    <a:pt x="14562" y="7974"/>
                    <a:pt x="14237" y="4616"/>
                    <a:pt x="11254" y="2260"/>
                  </a:cubicBezTo>
                  <a:cubicBezTo>
                    <a:pt x="9357" y="757"/>
                    <a:pt x="6855" y="1"/>
                    <a:pt x="378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01" name="Google Shape;1601;p24"/>
          <p:cNvSpPr txBox="1"/>
          <p:nvPr>
            <p:ph type="title"/>
          </p:nvPr>
        </p:nvSpPr>
        <p:spPr>
          <a:xfrm>
            <a:off x="720000" y="540000"/>
            <a:ext cx="77166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sz="2400">
                <a:solidFill>
                  <a:srgbClr val="A9372B"/>
                </a:solidFill>
                <a:latin typeface="Arial"/>
                <a:ea typeface="Arial"/>
                <a:cs typeface="Arial"/>
                <a:sym typeface="Arial"/>
              </a:rPr>
              <a:t>Luyện tập 4</a:t>
            </a:r>
            <a:endParaRPr sz="2400">
              <a:solidFill>
                <a:srgbClr val="A9372B"/>
              </a:solidFill>
              <a:latin typeface="Arial"/>
              <a:ea typeface="Arial"/>
              <a:cs typeface="Arial"/>
              <a:sym typeface="Arial"/>
            </a:endParaRPr>
          </a:p>
        </p:txBody>
      </p:sp>
      <p:sp>
        <p:nvSpPr>
          <p:cNvPr id="1602" name="Google Shape;1602;p24"/>
          <p:cNvSpPr txBox="1"/>
          <p:nvPr/>
        </p:nvSpPr>
        <p:spPr>
          <a:xfrm>
            <a:off x="1717379" y="1222257"/>
            <a:ext cx="5851182" cy="95866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Tính giá trị của biểu thức sau:</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21 . 0,1 - [4 - (- 3,2 - 4,8)] : 0,1</a:t>
            </a:r>
            <a:endParaRPr b="0" i="0" sz="2000" u="none" cap="none" strike="noStrike">
              <a:solidFill>
                <a:srgbClr val="000000"/>
              </a:solidFill>
              <a:latin typeface="Arial"/>
              <a:ea typeface="Arial"/>
              <a:cs typeface="Arial"/>
              <a:sym typeface="Arial"/>
            </a:endParaRPr>
          </a:p>
        </p:txBody>
      </p:sp>
      <p:sp>
        <p:nvSpPr>
          <p:cNvPr id="1603" name="Google Shape;1603;p24"/>
          <p:cNvSpPr/>
          <p:nvPr/>
        </p:nvSpPr>
        <p:spPr>
          <a:xfrm>
            <a:off x="2465381" y="3206272"/>
            <a:ext cx="4225837" cy="1118255"/>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21 . 0,1 - [4 - (-3,2 - 4,8)] : 0,1</a:t>
            </a:r>
            <a:endParaRPr/>
          </a:p>
          <a:p>
            <a:pPr indent="0" lvl="0" marL="0" marR="0" rtl="0" algn="l">
              <a:lnSpc>
                <a:spcPct val="150000"/>
              </a:lnSpc>
              <a:spcBef>
                <a:spcPts val="800"/>
              </a:spcBef>
              <a:spcAft>
                <a:spcPts val="0"/>
              </a:spcAft>
              <a:buNone/>
            </a:pPr>
            <a:r>
              <a:rPr b="0" i="0" lang="en-US" sz="2000" u="none" cap="none" strike="noStrike">
                <a:solidFill>
                  <a:srgbClr val="000000"/>
                </a:solidFill>
                <a:latin typeface="Arial"/>
                <a:ea typeface="Arial"/>
                <a:cs typeface="Arial"/>
                <a:sym typeface="Arial"/>
              </a:rPr>
              <a:t>= 2,1 - 12 : 0,1 = 2,1 - 120 = - 117,9</a:t>
            </a:r>
            <a:endParaRPr b="0" i="0" sz="2000" u="none" cap="none" strike="noStrike">
              <a:solidFill>
                <a:srgbClr val="000000"/>
              </a:solidFill>
              <a:latin typeface="Arial"/>
              <a:ea typeface="Arial"/>
              <a:cs typeface="Arial"/>
              <a:sym typeface="Arial"/>
            </a:endParaRPr>
          </a:p>
        </p:txBody>
      </p:sp>
      <p:sp>
        <p:nvSpPr>
          <p:cNvPr id="1604" name="Google Shape;1604;p24"/>
          <p:cNvSpPr/>
          <p:nvPr/>
        </p:nvSpPr>
        <p:spPr>
          <a:xfrm>
            <a:off x="996145" y="3124859"/>
            <a:ext cx="924674" cy="585627"/>
          </a:xfrm>
          <a:prstGeom prst="wedgeRoundRectCallout">
            <a:avLst>
              <a:gd fmla="val 32438" name="adj1"/>
              <a:gd fmla="val 69517" name="adj2"/>
              <a:gd fmla="val 16667" name="adj3"/>
            </a:avLst>
          </a:prstGeom>
          <a:solidFill>
            <a:schemeClr val="dk1"/>
          </a:solidFill>
          <a:ln cap="flat" cmpd="sng" w="25400">
            <a:solidFill>
              <a:schemeClr val="dk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1"/>
                                        </p:tgtEl>
                                        <p:attrNameLst>
                                          <p:attrName>style.visibility</p:attrName>
                                        </p:attrNameLst>
                                      </p:cBhvr>
                                      <p:to>
                                        <p:strVal val="visible"/>
                                      </p:to>
                                    </p:set>
                                    <p:animEffect filter="fade" transition="in">
                                      <p:cBhvr>
                                        <p:cTn dur="500"/>
                                        <p:tgtEl>
                                          <p:spTgt spid="16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2"/>
                                        </p:tgtEl>
                                        <p:attrNameLst>
                                          <p:attrName>style.visibility</p:attrName>
                                        </p:attrNameLst>
                                      </p:cBhvr>
                                      <p:to>
                                        <p:strVal val="visible"/>
                                      </p:to>
                                    </p:set>
                                    <p:animEffect filter="fade" transition="in">
                                      <p:cBhvr>
                                        <p:cTn dur="500"/>
                                        <p:tgtEl>
                                          <p:spTgt spid="1602"/>
                                        </p:tgtEl>
                                      </p:cBhvr>
                                    </p:animEffect>
                                  </p:childTnLst>
                                </p:cTn>
                              </p:par>
                              <p:par>
                                <p:cTn fill="hold" nodeType="withEffect" presetClass="entr" presetID="10" presetSubtype="0">
                                  <p:stCondLst>
                                    <p:cond delay="0"/>
                                  </p:stCondLst>
                                  <p:childTnLst>
                                    <p:set>
                                      <p:cBhvr>
                                        <p:cTn dur="1" fill="hold">
                                          <p:stCondLst>
                                            <p:cond delay="0"/>
                                          </p:stCondLst>
                                        </p:cTn>
                                        <p:tgtEl>
                                          <p:spTgt spid="1580"/>
                                        </p:tgtEl>
                                        <p:attrNameLst>
                                          <p:attrName>style.visibility</p:attrName>
                                        </p:attrNameLst>
                                      </p:cBhvr>
                                      <p:to>
                                        <p:strVal val="visible"/>
                                      </p:to>
                                    </p:set>
                                    <p:animEffect filter="fade" transition="in">
                                      <p:cBhvr>
                                        <p:cTn dur="500"/>
                                        <p:tgtEl>
                                          <p:spTgt spid="1580"/>
                                        </p:tgtEl>
                                      </p:cBhvr>
                                    </p:animEffect>
                                  </p:childTnLst>
                                </p:cTn>
                              </p:par>
                              <p:par>
                                <p:cTn fill="hold" nodeType="withEffect" presetClass="entr" presetID="10" presetSubtype="0">
                                  <p:stCondLst>
                                    <p:cond delay="0"/>
                                  </p:stCondLst>
                                  <p:childTnLst>
                                    <p:set>
                                      <p:cBhvr>
                                        <p:cTn dur="1" fill="hold">
                                          <p:stCondLst>
                                            <p:cond delay="0"/>
                                          </p:stCondLst>
                                        </p:cTn>
                                        <p:tgtEl>
                                          <p:spTgt spid="1587"/>
                                        </p:tgtEl>
                                        <p:attrNameLst>
                                          <p:attrName>style.visibility</p:attrName>
                                        </p:attrNameLst>
                                      </p:cBhvr>
                                      <p:to>
                                        <p:strVal val="visible"/>
                                      </p:to>
                                    </p:set>
                                    <p:animEffect filter="fade" transition="in">
                                      <p:cBhvr>
                                        <p:cTn dur="500"/>
                                        <p:tgtEl>
                                          <p:spTgt spid="1587"/>
                                        </p:tgtEl>
                                      </p:cBhvr>
                                    </p:animEffect>
                                  </p:childTnLst>
                                </p:cTn>
                              </p:par>
                              <p:par>
                                <p:cTn fill="hold" nodeType="withEffect" presetClass="entr" presetID="10" presetSubtype="0">
                                  <p:stCondLst>
                                    <p:cond delay="0"/>
                                  </p:stCondLst>
                                  <p:childTnLst>
                                    <p:set>
                                      <p:cBhvr>
                                        <p:cTn dur="1" fill="hold">
                                          <p:stCondLst>
                                            <p:cond delay="0"/>
                                          </p:stCondLst>
                                        </p:cTn>
                                        <p:tgtEl>
                                          <p:spTgt spid="1586"/>
                                        </p:tgtEl>
                                        <p:attrNameLst>
                                          <p:attrName>style.visibility</p:attrName>
                                        </p:attrNameLst>
                                      </p:cBhvr>
                                      <p:to>
                                        <p:strVal val="visible"/>
                                      </p:to>
                                    </p:set>
                                    <p:animEffect filter="fade" transition="in">
                                      <p:cBhvr>
                                        <p:cTn dur="500"/>
                                        <p:tgtEl>
                                          <p:spTgt spid="1586"/>
                                        </p:tgtEl>
                                      </p:cBhvr>
                                    </p:animEffect>
                                  </p:childTnLst>
                                </p:cTn>
                              </p:par>
                              <p:par>
                                <p:cTn fill="hold" nodeType="withEffect" presetClass="entr" presetID="10" presetSubtype="0">
                                  <p:stCondLst>
                                    <p:cond delay="0"/>
                                  </p:stCondLst>
                                  <p:childTnLst>
                                    <p:set>
                                      <p:cBhvr>
                                        <p:cTn dur="1" fill="hold">
                                          <p:stCondLst>
                                            <p:cond delay="0"/>
                                          </p:stCondLst>
                                        </p:cTn>
                                        <p:tgtEl>
                                          <p:spTgt spid="1588"/>
                                        </p:tgtEl>
                                        <p:attrNameLst>
                                          <p:attrName>style.visibility</p:attrName>
                                        </p:attrNameLst>
                                      </p:cBhvr>
                                      <p:to>
                                        <p:strVal val="visible"/>
                                      </p:to>
                                    </p:set>
                                    <p:animEffect filter="fade" transition="in">
                                      <p:cBhvr>
                                        <p:cTn dur="500"/>
                                        <p:tgtEl>
                                          <p:spTgt spid="15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8">
                                  <p:stCondLst>
                                    <p:cond delay="0"/>
                                  </p:stCondLst>
                                  <p:childTnLst>
                                    <p:set>
                                      <p:cBhvr>
                                        <p:cTn dur="1" fill="hold">
                                          <p:stCondLst>
                                            <p:cond delay="0"/>
                                          </p:stCondLst>
                                        </p:cTn>
                                        <p:tgtEl>
                                          <p:spTgt spid="1604"/>
                                        </p:tgtEl>
                                        <p:attrNameLst>
                                          <p:attrName>style.visibility</p:attrName>
                                        </p:attrNameLst>
                                      </p:cBhvr>
                                      <p:to>
                                        <p:strVal val="visible"/>
                                      </p:to>
                                    </p:set>
                                    <p:anim calcmode="lin" valueType="num">
                                      <p:cBhvr additive="base">
                                        <p:cTn dur="500"/>
                                        <p:tgtEl>
                                          <p:spTgt spid="1604"/>
                                        </p:tgtEl>
                                        <p:attrNameLst>
                                          <p:attrName>ppt_x</p:attrName>
                                        </p:attrNameLst>
                                      </p:cBhvr>
                                      <p:tavLst>
                                        <p:tav fmla="" tm="0">
                                          <p:val>
                                            <p:strVal val="#ppt_x-1"/>
                                          </p:val>
                                        </p:tav>
                                        <p:tav fmla="" tm="100000">
                                          <p:val>
                                            <p:strVal val="#ppt_x"/>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03"/>
                                        </p:tgtEl>
                                        <p:attrNameLst>
                                          <p:attrName>style.visibility</p:attrName>
                                        </p:attrNameLst>
                                      </p:cBhvr>
                                      <p:to>
                                        <p:strVal val="visible"/>
                                      </p:to>
                                    </p:set>
                                    <p:animEffect filter="fade" transition="in">
                                      <p:cBhvr>
                                        <p:cTn dur="500"/>
                                        <p:tgtEl>
                                          <p:spTgt spid="16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8" name="Shape 1608"/>
        <p:cNvGrpSpPr/>
        <p:nvPr/>
      </p:nvGrpSpPr>
      <p:grpSpPr>
        <a:xfrm>
          <a:off x="0" y="0"/>
          <a:ext cx="0" cy="0"/>
          <a:chOff x="0" y="0"/>
          <a:chExt cx="0" cy="0"/>
        </a:xfrm>
      </p:grpSpPr>
      <p:sp>
        <p:nvSpPr>
          <p:cNvPr id="1609" name="Google Shape;1609;p25"/>
          <p:cNvSpPr/>
          <p:nvPr/>
        </p:nvSpPr>
        <p:spPr>
          <a:xfrm>
            <a:off x="1812105" y="477955"/>
            <a:ext cx="2277010" cy="519000"/>
          </a:xfrm>
          <a:prstGeom prst="roundRect">
            <a:avLst>
              <a:gd fmla="val 5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25"/>
          <p:cNvSpPr txBox="1"/>
          <p:nvPr/>
        </p:nvSpPr>
        <p:spPr>
          <a:xfrm>
            <a:off x="2021504" y="477955"/>
            <a:ext cx="1923771" cy="519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accent3"/>
                </a:solidFill>
                <a:latin typeface="Arial"/>
                <a:ea typeface="Arial"/>
                <a:cs typeface="Arial"/>
                <a:sym typeface="Arial"/>
              </a:rPr>
              <a:t>Vận dụng 4</a:t>
            </a:r>
            <a:endParaRPr b="1" i="0" sz="2400" u="none" cap="none" strike="noStrike">
              <a:solidFill>
                <a:schemeClr val="accent3"/>
              </a:solidFill>
              <a:latin typeface="Arial"/>
              <a:ea typeface="Arial"/>
              <a:cs typeface="Arial"/>
              <a:sym typeface="Arial"/>
            </a:endParaRPr>
          </a:p>
        </p:txBody>
      </p:sp>
      <p:sp>
        <p:nvSpPr>
          <p:cNvPr id="1611" name="Google Shape;1611;p25"/>
          <p:cNvSpPr/>
          <p:nvPr/>
        </p:nvSpPr>
        <p:spPr>
          <a:xfrm>
            <a:off x="1227393" y="576046"/>
            <a:ext cx="413291" cy="322809"/>
          </a:xfrm>
          <a:custGeom>
            <a:rect b="b" l="l" r="r" t="t"/>
            <a:pathLst>
              <a:path extrusionOk="0" h="9893" w="12665">
                <a:moveTo>
                  <a:pt x="8538" y="2458"/>
                </a:moveTo>
                <a:cubicBezTo>
                  <a:pt x="8758" y="2458"/>
                  <a:pt x="8916" y="2678"/>
                  <a:pt x="8916" y="2899"/>
                </a:cubicBezTo>
                <a:lnTo>
                  <a:pt x="8916" y="4569"/>
                </a:lnTo>
                <a:cubicBezTo>
                  <a:pt x="8916" y="4789"/>
                  <a:pt x="8727" y="4978"/>
                  <a:pt x="8538" y="4978"/>
                </a:cubicBezTo>
                <a:cubicBezTo>
                  <a:pt x="8349" y="4978"/>
                  <a:pt x="8128" y="4789"/>
                  <a:pt x="8128" y="4569"/>
                </a:cubicBezTo>
                <a:lnTo>
                  <a:pt x="8128" y="3875"/>
                </a:lnTo>
                <a:lnTo>
                  <a:pt x="6364" y="5671"/>
                </a:lnTo>
                <a:cubicBezTo>
                  <a:pt x="6285" y="5750"/>
                  <a:pt x="6175" y="5789"/>
                  <a:pt x="6065" y="5789"/>
                </a:cubicBezTo>
                <a:cubicBezTo>
                  <a:pt x="5954" y="5789"/>
                  <a:pt x="5844" y="5750"/>
                  <a:pt x="5765" y="5671"/>
                </a:cubicBezTo>
                <a:lnTo>
                  <a:pt x="5230" y="5104"/>
                </a:lnTo>
                <a:lnTo>
                  <a:pt x="3844" y="6490"/>
                </a:lnTo>
                <a:cubicBezTo>
                  <a:pt x="3765" y="6569"/>
                  <a:pt x="3655" y="6608"/>
                  <a:pt x="3544" y="6608"/>
                </a:cubicBezTo>
                <a:cubicBezTo>
                  <a:pt x="3434" y="6608"/>
                  <a:pt x="3324" y="6569"/>
                  <a:pt x="3245" y="6490"/>
                </a:cubicBezTo>
                <a:cubicBezTo>
                  <a:pt x="3087" y="6333"/>
                  <a:pt x="3087" y="6049"/>
                  <a:pt x="3245" y="5892"/>
                </a:cubicBezTo>
                <a:lnTo>
                  <a:pt x="4915" y="4254"/>
                </a:lnTo>
                <a:cubicBezTo>
                  <a:pt x="4994" y="4175"/>
                  <a:pt x="5104" y="4135"/>
                  <a:pt x="5214" y="4135"/>
                </a:cubicBezTo>
                <a:cubicBezTo>
                  <a:pt x="5324" y="4135"/>
                  <a:pt x="5435" y="4175"/>
                  <a:pt x="5513" y="4254"/>
                </a:cubicBezTo>
                <a:lnTo>
                  <a:pt x="6049" y="4789"/>
                </a:lnTo>
                <a:lnTo>
                  <a:pt x="7561" y="3308"/>
                </a:lnTo>
                <a:lnTo>
                  <a:pt x="6868" y="3308"/>
                </a:lnTo>
                <a:cubicBezTo>
                  <a:pt x="6648" y="3308"/>
                  <a:pt x="6490" y="3088"/>
                  <a:pt x="6490" y="2899"/>
                </a:cubicBezTo>
                <a:cubicBezTo>
                  <a:pt x="6490" y="2678"/>
                  <a:pt x="6679" y="2458"/>
                  <a:pt x="6868" y="2458"/>
                </a:cubicBezTo>
                <a:close/>
                <a:moveTo>
                  <a:pt x="11814" y="8255"/>
                </a:moveTo>
                <a:cubicBezTo>
                  <a:pt x="11814" y="8538"/>
                  <a:pt x="11877" y="9105"/>
                  <a:pt x="11405" y="9105"/>
                </a:cubicBezTo>
                <a:lnTo>
                  <a:pt x="1197" y="9105"/>
                </a:lnTo>
                <a:cubicBezTo>
                  <a:pt x="977" y="9105"/>
                  <a:pt x="788" y="8885"/>
                  <a:pt x="788" y="8664"/>
                </a:cubicBezTo>
                <a:lnTo>
                  <a:pt x="788" y="8255"/>
                </a:lnTo>
                <a:close/>
                <a:moveTo>
                  <a:pt x="2048" y="0"/>
                </a:moveTo>
                <a:cubicBezTo>
                  <a:pt x="1355" y="0"/>
                  <a:pt x="819" y="536"/>
                  <a:pt x="819" y="1229"/>
                </a:cubicBezTo>
                <a:lnTo>
                  <a:pt x="819" y="7435"/>
                </a:lnTo>
                <a:lnTo>
                  <a:pt x="410" y="7435"/>
                </a:lnTo>
                <a:cubicBezTo>
                  <a:pt x="189" y="7435"/>
                  <a:pt x="0" y="7625"/>
                  <a:pt x="0" y="7845"/>
                </a:cubicBezTo>
                <a:lnTo>
                  <a:pt x="0" y="8664"/>
                </a:lnTo>
                <a:cubicBezTo>
                  <a:pt x="0" y="9326"/>
                  <a:pt x="536" y="9893"/>
                  <a:pt x="1260" y="9893"/>
                </a:cubicBezTo>
                <a:lnTo>
                  <a:pt x="11436" y="9893"/>
                </a:lnTo>
                <a:cubicBezTo>
                  <a:pt x="12129" y="9893"/>
                  <a:pt x="12665" y="9326"/>
                  <a:pt x="12665" y="8664"/>
                </a:cubicBezTo>
                <a:lnTo>
                  <a:pt x="12665" y="7845"/>
                </a:lnTo>
                <a:cubicBezTo>
                  <a:pt x="12634" y="7593"/>
                  <a:pt x="12444" y="7435"/>
                  <a:pt x="12224" y="7435"/>
                </a:cubicBezTo>
                <a:lnTo>
                  <a:pt x="11814" y="7435"/>
                </a:lnTo>
                <a:lnTo>
                  <a:pt x="11814" y="1229"/>
                </a:lnTo>
                <a:cubicBezTo>
                  <a:pt x="11814" y="536"/>
                  <a:pt x="11247" y="0"/>
                  <a:pt x="1058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accent3"/>
              </a:solidFill>
              <a:latin typeface="Arial"/>
              <a:ea typeface="Arial"/>
              <a:cs typeface="Arial"/>
              <a:sym typeface="Arial"/>
            </a:endParaRPr>
          </a:p>
        </p:txBody>
      </p:sp>
      <p:sp>
        <p:nvSpPr>
          <p:cNvPr id="1612" name="Google Shape;1612;p25"/>
          <p:cNvSpPr txBox="1"/>
          <p:nvPr/>
        </p:nvSpPr>
        <p:spPr>
          <a:xfrm>
            <a:off x="626723" y="1099697"/>
            <a:ext cx="8044665"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Từ độ cao -0,21 km (so với mực nước biển), tàu thăm dò đáy biển bắt đầu lặn xuống. Biết rằng cứ sau mỗi phút, tàu lặn xuống sâu thêm 0,021km. Tính độ cao xác định vị trí tàu (so với mực nước biển) sau 10 phút kể từ khi tàu bắt đầu lặn.</a:t>
            </a:r>
            <a:endParaRPr b="0" i="0" sz="2000" u="none" cap="none" strike="noStrike">
              <a:solidFill>
                <a:srgbClr val="000000"/>
              </a:solidFill>
              <a:latin typeface="Arial"/>
              <a:ea typeface="Arial"/>
              <a:cs typeface="Arial"/>
              <a:sym typeface="Arial"/>
            </a:endParaRPr>
          </a:p>
        </p:txBody>
      </p:sp>
      <p:sp>
        <p:nvSpPr>
          <p:cNvPr id="1613" name="Google Shape;1613;p25"/>
          <p:cNvSpPr/>
          <p:nvPr/>
        </p:nvSpPr>
        <p:spPr>
          <a:xfrm>
            <a:off x="1946951" y="3015680"/>
            <a:ext cx="6724437"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Sau 10 phút tàu lặn sâu được: 10.(- 0,021) = -0,21 (km)</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Biểu thức tính độ cao xác định vị trí tàu sau 10 phút kể từ khi tàu bắt đầu lặn là: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- 0,21+ (-0,21) = -0,42 km ( so với mực nước biển )</a:t>
            </a:r>
            <a:endParaRPr/>
          </a:p>
        </p:txBody>
      </p:sp>
      <p:pic>
        <p:nvPicPr>
          <p:cNvPr id="1614" name="Google Shape;1614;p25"/>
          <p:cNvPicPr preferRelativeResize="0"/>
          <p:nvPr/>
        </p:nvPicPr>
        <p:blipFill rotWithShape="1">
          <a:blip r:embed="rId3">
            <a:alphaModFix/>
          </a:blip>
          <a:srcRect b="0" l="0" r="0" t="0"/>
          <a:stretch/>
        </p:blipFill>
        <p:spPr>
          <a:xfrm>
            <a:off x="866177" y="3015680"/>
            <a:ext cx="841321" cy="9571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1"/>
                                        </p:tgtEl>
                                        <p:attrNameLst>
                                          <p:attrName>style.visibility</p:attrName>
                                        </p:attrNameLst>
                                      </p:cBhvr>
                                      <p:to>
                                        <p:strVal val="visible"/>
                                      </p:to>
                                    </p:set>
                                    <p:animEffect filter="fade" transition="in">
                                      <p:cBhvr>
                                        <p:cTn dur="500"/>
                                        <p:tgtEl>
                                          <p:spTgt spid="1611"/>
                                        </p:tgtEl>
                                      </p:cBhvr>
                                    </p:animEffect>
                                  </p:childTnLst>
                                </p:cTn>
                              </p:par>
                              <p:par>
                                <p:cTn fill="hold" nodeType="withEffect" presetClass="entr" presetID="10" presetSubtype="0">
                                  <p:stCondLst>
                                    <p:cond delay="0"/>
                                  </p:stCondLst>
                                  <p:childTnLst>
                                    <p:set>
                                      <p:cBhvr>
                                        <p:cTn dur="1" fill="hold">
                                          <p:stCondLst>
                                            <p:cond delay="0"/>
                                          </p:stCondLst>
                                        </p:cTn>
                                        <p:tgtEl>
                                          <p:spTgt spid="1610"/>
                                        </p:tgtEl>
                                        <p:attrNameLst>
                                          <p:attrName>style.visibility</p:attrName>
                                        </p:attrNameLst>
                                      </p:cBhvr>
                                      <p:to>
                                        <p:strVal val="visible"/>
                                      </p:to>
                                    </p:set>
                                    <p:animEffect filter="fade" transition="in">
                                      <p:cBhvr>
                                        <p:cTn dur="500"/>
                                        <p:tgtEl>
                                          <p:spTgt spid="1610"/>
                                        </p:tgtEl>
                                      </p:cBhvr>
                                    </p:animEffect>
                                  </p:childTnLst>
                                </p:cTn>
                              </p:par>
                              <p:par>
                                <p:cTn fill="hold" nodeType="withEffect" presetClass="entr" presetID="10" presetSubtype="0">
                                  <p:stCondLst>
                                    <p:cond delay="0"/>
                                  </p:stCondLst>
                                  <p:childTnLst>
                                    <p:set>
                                      <p:cBhvr>
                                        <p:cTn dur="1" fill="hold">
                                          <p:stCondLst>
                                            <p:cond delay="0"/>
                                          </p:stCondLst>
                                        </p:cTn>
                                        <p:tgtEl>
                                          <p:spTgt spid="1609"/>
                                        </p:tgtEl>
                                        <p:attrNameLst>
                                          <p:attrName>style.visibility</p:attrName>
                                        </p:attrNameLst>
                                      </p:cBhvr>
                                      <p:to>
                                        <p:strVal val="visible"/>
                                      </p:to>
                                    </p:set>
                                    <p:animEffect filter="fade" transition="in">
                                      <p:cBhvr>
                                        <p:cTn dur="500"/>
                                        <p:tgtEl>
                                          <p:spTgt spid="16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2"/>
                                        </p:tgtEl>
                                        <p:attrNameLst>
                                          <p:attrName>style.visibility</p:attrName>
                                        </p:attrNameLst>
                                      </p:cBhvr>
                                      <p:to>
                                        <p:strVal val="visible"/>
                                      </p:to>
                                    </p:set>
                                    <p:animEffect filter="fade" transition="in">
                                      <p:cBhvr>
                                        <p:cTn dur="500"/>
                                        <p:tgtEl>
                                          <p:spTgt spid="16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4"/>
                                        </p:tgtEl>
                                        <p:attrNameLst>
                                          <p:attrName>style.visibility</p:attrName>
                                        </p:attrNameLst>
                                      </p:cBhvr>
                                      <p:to>
                                        <p:strVal val="visible"/>
                                      </p:to>
                                    </p:set>
                                    <p:animEffect filter="fade" transition="in">
                                      <p:cBhvr>
                                        <p:cTn dur="500"/>
                                        <p:tgtEl>
                                          <p:spTgt spid="161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13"/>
                                        </p:tgtEl>
                                        <p:attrNameLst>
                                          <p:attrName>style.visibility</p:attrName>
                                        </p:attrNameLst>
                                      </p:cBhvr>
                                      <p:to>
                                        <p:strVal val="visible"/>
                                      </p:to>
                                    </p:set>
                                    <p:animEffect filter="fade" transition="in">
                                      <p:cBhvr>
                                        <p:cTn dur="500"/>
                                        <p:tgtEl>
                                          <p:spTgt spid="16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8" name="Shape 1618"/>
        <p:cNvGrpSpPr/>
        <p:nvPr/>
      </p:nvGrpSpPr>
      <p:grpSpPr>
        <a:xfrm>
          <a:off x="0" y="0"/>
          <a:ext cx="0" cy="0"/>
          <a:chOff x="0" y="0"/>
          <a:chExt cx="0" cy="0"/>
        </a:xfrm>
      </p:grpSpPr>
      <p:grpSp>
        <p:nvGrpSpPr>
          <p:cNvPr id="1619" name="Google Shape;1619;p26"/>
          <p:cNvGrpSpPr/>
          <p:nvPr/>
        </p:nvGrpSpPr>
        <p:grpSpPr>
          <a:xfrm flipH="1" rot="-153860">
            <a:off x="368592" y="1317448"/>
            <a:ext cx="718054" cy="1114335"/>
            <a:chOff x="7686063" y="677323"/>
            <a:chExt cx="781666" cy="1213053"/>
          </a:xfrm>
        </p:grpSpPr>
        <p:sp>
          <p:nvSpPr>
            <p:cNvPr id="1620" name="Google Shape;1620;p26"/>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26"/>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26"/>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26"/>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26"/>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25" name="Google Shape;1625;p26"/>
          <p:cNvGrpSpPr/>
          <p:nvPr/>
        </p:nvGrpSpPr>
        <p:grpSpPr>
          <a:xfrm flipH="1" rot="-153860">
            <a:off x="594785" y="3117081"/>
            <a:ext cx="718054" cy="1114335"/>
            <a:chOff x="7686063" y="677323"/>
            <a:chExt cx="781666" cy="1213053"/>
          </a:xfrm>
        </p:grpSpPr>
        <p:sp>
          <p:nvSpPr>
            <p:cNvPr id="1626" name="Google Shape;1626;p26"/>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p26"/>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8" name="Google Shape;1628;p26"/>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9" name="Google Shape;1629;p26"/>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26"/>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31" name="Google Shape;1631;p26"/>
          <p:cNvSpPr/>
          <p:nvPr/>
        </p:nvSpPr>
        <p:spPr>
          <a:xfrm>
            <a:off x="692992" y="463098"/>
            <a:ext cx="3244249" cy="960207"/>
          </a:xfrm>
          <a:prstGeom prst="cloud">
            <a:avLst/>
          </a:prstGeom>
          <a:solidFill>
            <a:srgbClr val="91CA80"/>
          </a:solidFill>
          <a:ln cap="flat" cmpd="sng" w="25400">
            <a:solidFill>
              <a:srgbClr val="91CA80"/>
            </a:solidFill>
            <a:prstDash val="solid"/>
            <a:round/>
            <a:headEnd len="sm" w="sm" type="none"/>
            <a:tailEnd len="sm" w="sm" type="none"/>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632" name="Google Shape;1632;p26"/>
          <p:cNvSpPr txBox="1"/>
          <p:nvPr/>
        </p:nvSpPr>
        <p:spPr>
          <a:xfrm>
            <a:off x="733841" y="681933"/>
            <a:ext cx="3162549"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A9372B"/>
                </a:solidFill>
                <a:latin typeface="Arial"/>
                <a:ea typeface="Arial"/>
                <a:cs typeface="Arial"/>
                <a:sym typeface="Arial"/>
              </a:rPr>
              <a:t>Thử thách nhỏ</a:t>
            </a:r>
            <a:endParaRPr b="1" i="0" sz="2400" u="none" cap="none" strike="noStrike">
              <a:solidFill>
                <a:srgbClr val="A9372B"/>
              </a:solidFill>
              <a:latin typeface="Arial"/>
              <a:ea typeface="Arial"/>
              <a:cs typeface="Arial"/>
              <a:sym typeface="Arial"/>
            </a:endParaRPr>
          </a:p>
        </p:txBody>
      </p:sp>
      <p:sp>
        <p:nvSpPr>
          <p:cNvPr id="1633" name="Google Shape;1633;p26"/>
          <p:cNvSpPr txBox="1"/>
          <p:nvPr/>
        </p:nvSpPr>
        <p:spPr>
          <a:xfrm>
            <a:off x="767168" y="1523154"/>
            <a:ext cx="7721689" cy="286232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Thầy giáo viết lên bảng 4 số -3,2; -0,75; 120; -0,1 và yêu cầu mỗi học sinh chọn hai số rồi làm một phép tính với hai số đã cho. </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Mai làm phép trừ và nhận được kết quả là 120,75. Theo em, Mai đã chọn hai số nào?</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Hà thực hiện phép chia và nhận được kết quả là 32. Em có biết Hà đã chọn hai số nào không?</a:t>
            </a:r>
            <a:endParaRPr/>
          </a:p>
        </p:txBody>
      </p:sp>
      <p:grpSp>
        <p:nvGrpSpPr>
          <p:cNvPr id="1634" name="Google Shape;1634;p26"/>
          <p:cNvGrpSpPr/>
          <p:nvPr/>
        </p:nvGrpSpPr>
        <p:grpSpPr>
          <a:xfrm rot="1903345">
            <a:off x="3259053" y="116497"/>
            <a:ext cx="1095160" cy="959214"/>
            <a:chOff x="9341035" y="120303"/>
            <a:chExt cx="1721018" cy="1699629"/>
          </a:xfrm>
        </p:grpSpPr>
        <p:sp>
          <p:nvSpPr>
            <p:cNvPr id="1635" name="Google Shape;1635;p26"/>
            <p:cNvSpPr/>
            <p:nvPr/>
          </p:nvSpPr>
          <p:spPr>
            <a:xfrm rot="1100226">
              <a:off x="9696227" y="380362"/>
              <a:ext cx="1243721" cy="976977"/>
            </a:xfrm>
            <a:custGeom>
              <a:rect b="b" l="l" r="r" t="t"/>
              <a:pathLst>
                <a:path extrusionOk="0" h="39080" w="49750">
                  <a:moveTo>
                    <a:pt x="25442" y="0"/>
                  </a:moveTo>
                  <a:cubicBezTo>
                    <a:pt x="24313" y="0"/>
                    <a:pt x="23159" y="104"/>
                    <a:pt x="21980" y="314"/>
                  </a:cubicBezTo>
                  <a:cubicBezTo>
                    <a:pt x="251" y="4549"/>
                    <a:pt x="0" y="30915"/>
                    <a:pt x="0" y="30915"/>
                  </a:cubicBezTo>
                  <a:cubicBezTo>
                    <a:pt x="0" y="30915"/>
                    <a:pt x="4300" y="39080"/>
                    <a:pt x="18640" y="39080"/>
                  </a:cubicBezTo>
                  <a:cubicBezTo>
                    <a:pt x="26058" y="39080"/>
                    <a:pt x="36163" y="36895"/>
                    <a:pt x="49750" y="30264"/>
                  </a:cubicBezTo>
                  <a:cubicBezTo>
                    <a:pt x="46384" y="11534"/>
                    <a:pt x="37370" y="0"/>
                    <a:pt x="25442" y="0"/>
                  </a:cubicBezTo>
                  <a:close/>
                </a:path>
              </a:pathLst>
            </a:custGeom>
            <a:solidFill>
              <a:schemeClr val="accent4"/>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26"/>
            <p:cNvSpPr/>
            <p:nvPr/>
          </p:nvSpPr>
          <p:spPr>
            <a:xfrm rot="1100226">
              <a:off x="9844172" y="314949"/>
              <a:ext cx="418565" cy="934203"/>
            </a:xfrm>
            <a:custGeom>
              <a:rect b="b" l="l" r="r" t="t"/>
              <a:pathLst>
                <a:path extrusionOk="0" h="37369" w="16743">
                  <a:moveTo>
                    <a:pt x="16642" y="0"/>
                  </a:moveTo>
                  <a:cubicBezTo>
                    <a:pt x="12031" y="0"/>
                    <a:pt x="9123" y="4587"/>
                    <a:pt x="7444" y="8346"/>
                  </a:cubicBezTo>
                  <a:cubicBezTo>
                    <a:pt x="4462" y="16968"/>
                    <a:pt x="1204" y="25865"/>
                    <a:pt x="1" y="35013"/>
                  </a:cubicBezTo>
                  <a:cubicBezTo>
                    <a:pt x="1580" y="35940"/>
                    <a:pt x="3534" y="36767"/>
                    <a:pt x="5966" y="37369"/>
                  </a:cubicBezTo>
                  <a:cubicBezTo>
                    <a:pt x="7996" y="25088"/>
                    <a:pt x="7093" y="9900"/>
                    <a:pt x="16467" y="952"/>
                  </a:cubicBezTo>
                  <a:cubicBezTo>
                    <a:pt x="16567" y="877"/>
                    <a:pt x="16642" y="777"/>
                    <a:pt x="16743" y="702"/>
                  </a:cubicBezTo>
                  <a:cubicBezTo>
                    <a:pt x="16717" y="451"/>
                    <a:pt x="16667" y="226"/>
                    <a:pt x="16642" y="0"/>
                  </a:cubicBezTo>
                  <a:close/>
                </a:path>
              </a:pathLst>
            </a:custGeom>
            <a:solidFill>
              <a:schemeClr val="accent6"/>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p26"/>
            <p:cNvSpPr/>
            <p:nvPr/>
          </p:nvSpPr>
          <p:spPr>
            <a:xfrm rot="1100226">
              <a:off x="9733627" y="301359"/>
              <a:ext cx="416040" cy="775707"/>
            </a:xfrm>
            <a:custGeom>
              <a:rect b="b" l="l" r="r" t="t"/>
              <a:pathLst>
                <a:path extrusionOk="0" h="31029" w="16642">
                  <a:moveTo>
                    <a:pt x="16642" y="1"/>
                  </a:moveTo>
                  <a:lnTo>
                    <a:pt x="16642" y="1"/>
                  </a:lnTo>
                  <a:cubicBezTo>
                    <a:pt x="201" y="7119"/>
                    <a:pt x="0" y="28973"/>
                    <a:pt x="0" y="28973"/>
                  </a:cubicBezTo>
                  <a:cubicBezTo>
                    <a:pt x="0" y="28973"/>
                    <a:pt x="451" y="29850"/>
                    <a:pt x="1579" y="31028"/>
                  </a:cubicBezTo>
                  <a:cubicBezTo>
                    <a:pt x="4136" y="19449"/>
                    <a:pt x="7243" y="6868"/>
                    <a:pt x="16642" y="1"/>
                  </a:cubicBezTo>
                  <a:close/>
                </a:path>
              </a:pathLst>
            </a:custGeom>
            <a:solidFill>
              <a:schemeClr val="accent6"/>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8" name="Google Shape;1638;p26"/>
            <p:cNvSpPr/>
            <p:nvPr/>
          </p:nvSpPr>
          <p:spPr>
            <a:xfrm rot="1100226">
              <a:off x="10084218" y="387401"/>
              <a:ext cx="263794" cy="937028"/>
            </a:xfrm>
            <a:custGeom>
              <a:rect b="b" l="l" r="r" t="t"/>
              <a:pathLst>
                <a:path extrusionOk="0" h="37482" w="10552">
                  <a:moveTo>
                    <a:pt x="6542" y="1"/>
                  </a:moveTo>
                  <a:cubicBezTo>
                    <a:pt x="6441" y="76"/>
                    <a:pt x="6366" y="176"/>
                    <a:pt x="6266" y="251"/>
                  </a:cubicBezTo>
                  <a:cubicBezTo>
                    <a:pt x="3484" y="9274"/>
                    <a:pt x="2657" y="18272"/>
                    <a:pt x="1830" y="27695"/>
                  </a:cubicBezTo>
                  <a:cubicBezTo>
                    <a:pt x="1830" y="30201"/>
                    <a:pt x="577" y="32708"/>
                    <a:pt x="176" y="35640"/>
                  </a:cubicBezTo>
                  <a:cubicBezTo>
                    <a:pt x="75" y="36217"/>
                    <a:pt x="25" y="36793"/>
                    <a:pt x="0" y="37344"/>
                  </a:cubicBezTo>
                  <a:cubicBezTo>
                    <a:pt x="1003" y="37433"/>
                    <a:pt x="2059" y="37482"/>
                    <a:pt x="3174" y="37482"/>
                  </a:cubicBezTo>
                  <a:cubicBezTo>
                    <a:pt x="4596" y="37482"/>
                    <a:pt x="6115" y="37402"/>
                    <a:pt x="7745" y="37219"/>
                  </a:cubicBezTo>
                  <a:cubicBezTo>
                    <a:pt x="10552" y="24813"/>
                    <a:pt x="8446" y="12407"/>
                    <a:pt x="6542" y="1"/>
                  </a:cubicBezTo>
                  <a:close/>
                </a:path>
              </a:pathLst>
            </a:custGeom>
            <a:solidFill>
              <a:schemeClr val="accent6"/>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9" name="Google Shape;1639;p26"/>
            <p:cNvSpPr/>
            <p:nvPr/>
          </p:nvSpPr>
          <p:spPr>
            <a:xfrm rot="1100226">
              <a:off x="10246160" y="414595"/>
              <a:ext cx="342117" cy="941728"/>
            </a:xfrm>
            <a:custGeom>
              <a:rect b="b" l="l" r="r" t="t"/>
              <a:pathLst>
                <a:path extrusionOk="0" h="37670" w="13685">
                  <a:moveTo>
                    <a:pt x="1780" y="0"/>
                  </a:moveTo>
                  <a:cubicBezTo>
                    <a:pt x="1203" y="50"/>
                    <a:pt x="602" y="100"/>
                    <a:pt x="0" y="226"/>
                  </a:cubicBezTo>
                  <a:cubicBezTo>
                    <a:pt x="4938" y="11704"/>
                    <a:pt x="7820" y="24837"/>
                    <a:pt x="7469" y="37669"/>
                  </a:cubicBezTo>
                  <a:cubicBezTo>
                    <a:pt x="9349" y="37243"/>
                    <a:pt x="11304" y="36692"/>
                    <a:pt x="13409" y="36040"/>
                  </a:cubicBezTo>
                  <a:cubicBezTo>
                    <a:pt x="13685" y="23308"/>
                    <a:pt x="9248" y="10376"/>
                    <a:pt x="1780" y="0"/>
                  </a:cubicBezTo>
                  <a:close/>
                </a:path>
              </a:pathLst>
            </a:custGeom>
            <a:solidFill>
              <a:schemeClr val="accent6"/>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0" name="Google Shape;1640;p26"/>
            <p:cNvSpPr/>
            <p:nvPr/>
          </p:nvSpPr>
          <p:spPr>
            <a:xfrm rot="1100226">
              <a:off x="10328290" y="468098"/>
              <a:ext cx="528838" cy="851130"/>
            </a:xfrm>
            <a:custGeom>
              <a:rect b="b" l="l" r="r" t="t"/>
              <a:pathLst>
                <a:path extrusionOk="0" h="34046" w="21154">
                  <a:moveTo>
                    <a:pt x="560" y="0"/>
                  </a:moveTo>
                  <a:cubicBezTo>
                    <a:pt x="375" y="0"/>
                    <a:pt x="189" y="4"/>
                    <a:pt x="1" y="10"/>
                  </a:cubicBezTo>
                  <a:cubicBezTo>
                    <a:pt x="10001" y="5047"/>
                    <a:pt x="10903" y="16100"/>
                    <a:pt x="13660" y="26777"/>
                  </a:cubicBezTo>
                  <a:cubicBezTo>
                    <a:pt x="14086" y="28030"/>
                    <a:pt x="14913" y="30110"/>
                    <a:pt x="15339" y="31363"/>
                  </a:cubicBezTo>
                  <a:cubicBezTo>
                    <a:pt x="15665" y="32266"/>
                    <a:pt x="15941" y="33168"/>
                    <a:pt x="16166" y="34045"/>
                  </a:cubicBezTo>
                  <a:cubicBezTo>
                    <a:pt x="17770" y="33419"/>
                    <a:pt x="19450" y="32717"/>
                    <a:pt x="21154" y="31940"/>
                  </a:cubicBezTo>
                  <a:cubicBezTo>
                    <a:pt x="19675" y="18807"/>
                    <a:pt x="14888" y="5574"/>
                    <a:pt x="2181" y="85"/>
                  </a:cubicBezTo>
                  <a:cubicBezTo>
                    <a:pt x="1655" y="29"/>
                    <a:pt x="1115" y="0"/>
                    <a:pt x="560" y="0"/>
                  </a:cubicBezTo>
                  <a:close/>
                </a:path>
              </a:pathLst>
            </a:custGeom>
            <a:solidFill>
              <a:schemeClr val="accent6"/>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26"/>
            <p:cNvSpPr/>
            <p:nvPr/>
          </p:nvSpPr>
          <p:spPr>
            <a:xfrm rot="1100226">
              <a:off x="9393397" y="1003892"/>
              <a:ext cx="1562639" cy="585086"/>
            </a:xfrm>
            <a:custGeom>
              <a:rect b="b" l="l" r="r" t="t"/>
              <a:pathLst>
                <a:path extrusionOk="0" h="23404" w="62507">
                  <a:moveTo>
                    <a:pt x="55263" y="1"/>
                  </a:moveTo>
                  <a:cubicBezTo>
                    <a:pt x="55264" y="1"/>
                    <a:pt x="58296" y="3936"/>
                    <a:pt x="49775" y="7118"/>
                  </a:cubicBezTo>
                  <a:cubicBezTo>
                    <a:pt x="43371" y="9511"/>
                    <a:pt x="34009" y="10685"/>
                    <a:pt x="26496" y="10685"/>
                  </a:cubicBezTo>
                  <a:cubicBezTo>
                    <a:pt x="24012" y="10685"/>
                    <a:pt x="21730" y="10557"/>
                    <a:pt x="19825" y="10301"/>
                  </a:cubicBezTo>
                  <a:cubicBezTo>
                    <a:pt x="12155" y="9274"/>
                    <a:pt x="5865" y="7545"/>
                    <a:pt x="6566" y="3008"/>
                  </a:cubicBezTo>
                  <a:lnTo>
                    <a:pt x="6566" y="3008"/>
                  </a:lnTo>
                  <a:cubicBezTo>
                    <a:pt x="6566" y="3009"/>
                    <a:pt x="0" y="8322"/>
                    <a:pt x="4286" y="17369"/>
                  </a:cubicBezTo>
                  <a:cubicBezTo>
                    <a:pt x="7263" y="20803"/>
                    <a:pt x="15160" y="23404"/>
                    <a:pt x="26309" y="23404"/>
                  </a:cubicBezTo>
                  <a:cubicBezTo>
                    <a:pt x="29238" y="23404"/>
                    <a:pt x="32392" y="23224"/>
                    <a:pt x="35740" y="22833"/>
                  </a:cubicBezTo>
                  <a:cubicBezTo>
                    <a:pt x="51830" y="20953"/>
                    <a:pt x="59499" y="18171"/>
                    <a:pt x="61003" y="10026"/>
                  </a:cubicBezTo>
                  <a:cubicBezTo>
                    <a:pt x="62507" y="1881"/>
                    <a:pt x="55264" y="1"/>
                    <a:pt x="55263" y="1"/>
                  </a:cubicBezTo>
                  <a:close/>
                </a:path>
              </a:pathLst>
            </a:custGeom>
            <a:solidFill>
              <a:schemeClr val="accent5"/>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26"/>
            <p:cNvSpPr/>
            <p:nvPr/>
          </p:nvSpPr>
          <p:spPr>
            <a:xfrm rot="1100226">
              <a:off x="10249215" y="173387"/>
              <a:ext cx="396016" cy="362792"/>
            </a:xfrm>
            <a:custGeom>
              <a:rect b="b" l="l" r="r" t="t"/>
              <a:pathLst>
                <a:path extrusionOk="0" h="14512" w="15841">
                  <a:moveTo>
                    <a:pt x="7921" y="1"/>
                  </a:moveTo>
                  <a:cubicBezTo>
                    <a:pt x="3535" y="1"/>
                    <a:pt x="1" y="3234"/>
                    <a:pt x="1" y="7269"/>
                  </a:cubicBezTo>
                  <a:cubicBezTo>
                    <a:pt x="1" y="11279"/>
                    <a:pt x="3535" y="14512"/>
                    <a:pt x="7921" y="14512"/>
                  </a:cubicBezTo>
                  <a:cubicBezTo>
                    <a:pt x="12307" y="14512"/>
                    <a:pt x="15840" y="11279"/>
                    <a:pt x="15840" y="7269"/>
                  </a:cubicBezTo>
                  <a:cubicBezTo>
                    <a:pt x="15840" y="3234"/>
                    <a:pt x="12307" y="1"/>
                    <a:pt x="7921" y="1"/>
                  </a:cubicBezTo>
                  <a:close/>
                </a:path>
              </a:pathLst>
            </a:custGeom>
            <a:solidFill>
              <a:schemeClr val="accent5"/>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26"/>
            <p:cNvSpPr/>
            <p:nvPr/>
          </p:nvSpPr>
          <p:spPr>
            <a:xfrm rot="1100226">
              <a:off x="9621459" y="975052"/>
              <a:ext cx="1216172" cy="258144"/>
            </a:xfrm>
            <a:custGeom>
              <a:rect b="b" l="l" r="r" t="t"/>
              <a:pathLst>
                <a:path extrusionOk="0" h="10326" w="48648">
                  <a:moveTo>
                    <a:pt x="48297" y="0"/>
                  </a:moveTo>
                  <a:cubicBezTo>
                    <a:pt x="48096" y="777"/>
                    <a:pt x="47645" y="1529"/>
                    <a:pt x="46993" y="2256"/>
                  </a:cubicBezTo>
                  <a:cubicBezTo>
                    <a:pt x="43359" y="6316"/>
                    <a:pt x="33234" y="8998"/>
                    <a:pt x="19951" y="9449"/>
                  </a:cubicBezTo>
                  <a:cubicBezTo>
                    <a:pt x="19381" y="9468"/>
                    <a:pt x="18827" y="9478"/>
                    <a:pt x="18288" y="9478"/>
                  </a:cubicBezTo>
                  <a:cubicBezTo>
                    <a:pt x="6428" y="9478"/>
                    <a:pt x="1661" y="4896"/>
                    <a:pt x="151" y="2882"/>
                  </a:cubicBezTo>
                  <a:cubicBezTo>
                    <a:pt x="76" y="3308"/>
                    <a:pt x="51" y="3709"/>
                    <a:pt x="1" y="4060"/>
                  </a:cubicBezTo>
                  <a:cubicBezTo>
                    <a:pt x="2056" y="6441"/>
                    <a:pt x="7118" y="10326"/>
                    <a:pt x="18246" y="10326"/>
                  </a:cubicBezTo>
                  <a:cubicBezTo>
                    <a:pt x="18798" y="10326"/>
                    <a:pt x="19374" y="10326"/>
                    <a:pt x="19976" y="10301"/>
                  </a:cubicBezTo>
                  <a:cubicBezTo>
                    <a:pt x="33685" y="9825"/>
                    <a:pt x="43760" y="7093"/>
                    <a:pt x="47620" y="2832"/>
                  </a:cubicBezTo>
                  <a:cubicBezTo>
                    <a:pt x="48046" y="2356"/>
                    <a:pt x="48372" y="1855"/>
                    <a:pt x="48647" y="1378"/>
                  </a:cubicBezTo>
                  <a:cubicBezTo>
                    <a:pt x="48522" y="902"/>
                    <a:pt x="48422" y="451"/>
                    <a:pt x="48297" y="0"/>
                  </a:cubicBezTo>
                  <a:close/>
                </a:path>
              </a:pathLst>
            </a:custGeom>
            <a:solidFill>
              <a:schemeClr val="lt2"/>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26"/>
            <p:cNvSpPr/>
            <p:nvPr/>
          </p:nvSpPr>
          <p:spPr>
            <a:xfrm rot="1100226">
              <a:off x="9650012" y="937208"/>
              <a:ext cx="1192347" cy="217445"/>
            </a:xfrm>
            <a:custGeom>
              <a:rect b="b" l="l" r="r" t="t"/>
              <a:pathLst>
                <a:path extrusionOk="0" h="8698" w="47695">
                  <a:moveTo>
                    <a:pt x="47469" y="1"/>
                  </a:moveTo>
                  <a:cubicBezTo>
                    <a:pt x="47144" y="176"/>
                    <a:pt x="46642" y="252"/>
                    <a:pt x="46116" y="327"/>
                  </a:cubicBezTo>
                  <a:cubicBezTo>
                    <a:pt x="45414" y="427"/>
                    <a:pt x="44587" y="527"/>
                    <a:pt x="43961" y="928"/>
                  </a:cubicBezTo>
                  <a:cubicBezTo>
                    <a:pt x="43459" y="1254"/>
                    <a:pt x="43159" y="1856"/>
                    <a:pt x="42808" y="2482"/>
                  </a:cubicBezTo>
                  <a:cubicBezTo>
                    <a:pt x="42457" y="3134"/>
                    <a:pt x="42081" y="3836"/>
                    <a:pt x="41530" y="4061"/>
                  </a:cubicBezTo>
                  <a:cubicBezTo>
                    <a:pt x="41412" y="4113"/>
                    <a:pt x="41275" y="4134"/>
                    <a:pt x="41124" y="4134"/>
                  </a:cubicBezTo>
                  <a:cubicBezTo>
                    <a:pt x="40757" y="4134"/>
                    <a:pt x="40304" y="4010"/>
                    <a:pt x="39825" y="3886"/>
                  </a:cubicBezTo>
                  <a:cubicBezTo>
                    <a:pt x="39279" y="3745"/>
                    <a:pt x="38719" y="3591"/>
                    <a:pt x="38183" y="3591"/>
                  </a:cubicBezTo>
                  <a:cubicBezTo>
                    <a:pt x="37957" y="3591"/>
                    <a:pt x="37735" y="3618"/>
                    <a:pt x="37519" y="3685"/>
                  </a:cubicBezTo>
                  <a:cubicBezTo>
                    <a:pt x="36868" y="3886"/>
                    <a:pt x="36367" y="4437"/>
                    <a:pt x="35865" y="4988"/>
                  </a:cubicBezTo>
                  <a:cubicBezTo>
                    <a:pt x="35389" y="5540"/>
                    <a:pt x="34913" y="6091"/>
                    <a:pt x="34362" y="6192"/>
                  </a:cubicBezTo>
                  <a:cubicBezTo>
                    <a:pt x="34292" y="6207"/>
                    <a:pt x="34220" y="6214"/>
                    <a:pt x="34145" y="6214"/>
                  </a:cubicBezTo>
                  <a:cubicBezTo>
                    <a:pt x="33732" y="6214"/>
                    <a:pt x="33238" y="5999"/>
                    <a:pt x="32707" y="5765"/>
                  </a:cubicBezTo>
                  <a:cubicBezTo>
                    <a:pt x="32062" y="5486"/>
                    <a:pt x="31418" y="5188"/>
                    <a:pt x="30773" y="5188"/>
                  </a:cubicBezTo>
                  <a:cubicBezTo>
                    <a:pt x="30666" y="5188"/>
                    <a:pt x="30559" y="5196"/>
                    <a:pt x="30452" y="5214"/>
                  </a:cubicBezTo>
                  <a:cubicBezTo>
                    <a:pt x="29750" y="5314"/>
                    <a:pt x="29174" y="5841"/>
                    <a:pt x="28597" y="6342"/>
                  </a:cubicBezTo>
                  <a:cubicBezTo>
                    <a:pt x="28071" y="6818"/>
                    <a:pt x="27544" y="7294"/>
                    <a:pt x="27018" y="7344"/>
                  </a:cubicBezTo>
                  <a:cubicBezTo>
                    <a:pt x="26985" y="7348"/>
                    <a:pt x="26952" y="7350"/>
                    <a:pt x="26918" y="7350"/>
                  </a:cubicBezTo>
                  <a:cubicBezTo>
                    <a:pt x="26466" y="7350"/>
                    <a:pt x="25949" y="7046"/>
                    <a:pt x="25389" y="6743"/>
                  </a:cubicBezTo>
                  <a:cubicBezTo>
                    <a:pt x="24727" y="6365"/>
                    <a:pt x="24044" y="5987"/>
                    <a:pt x="23337" y="5987"/>
                  </a:cubicBezTo>
                  <a:cubicBezTo>
                    <a:pt x="23295" y="5987"/>
                    <a:pt x="23252" y="5988"/>
                    <a:pt x="23209" y="5991"/>
                  </a:cubicBezTo>
                  <a:cubicBezTo>
                    <a:pt x="22482" y="6041"/>
                    <a:pt x="21855" y="6517"/>
                    <a:pt x="21254" y="6994"/>
                  </a:cubicBezTo>
                  <a:cubicBezTo>
                    <a:pt x="20702" y="7420"/>
                    <a:pt x="20126" y="7846"/>
                    <a:pt x="19600" y="7846"/>
                  </a:cubicBezTo>
                  <a:cubicBezTo>
                    <a:pt x="19591" y="7846"/>
                    <a:pt x="19583" y="7847"/>
                    <a:pt x="19574" y="7847"/>
                  </a:cubicBezTo>
                  <a:cubicBezTo>
                    <a:pt x="19298" y="7847"/>
                    <a:pt x="18887" y="7459"/>
                    <a:pt x="18522" y="7119"/>
                  </a:cubicBezTo>
                  <a:cubicBezTo>
                    <a:pt x="18071" y="6668"/>
                    <a:pt x="17595" y="6217"/>
                    <a:pt x="17018" y="6217"/>
                  </a:cubicBezTo>
                  <a:cubicBezTo>
                    <a:pt x="16417" y="6217"/>
                    <a:pt x="15890" y="6668"/>
                    <a:pt x="15364" y="7119"/>
                  </a:cubicBezTo>
                  <a:cubicBezTo>
                    <a:pt x="15049" y="7386"/>
                    <a:pt x="14639" y="7747"/>
                    <a:pt x="14409" y="7747"/>
                  </a:cubicBezTo>
                  <a:cubicBezTo>
                    <a:pt x="14401" y="7747"/>
                    <a:pt x="14394" y="7746"/>
                    <a:pt x="14387" y="7745"/>
                  </a:cubicBezTo>
                  <a:cubicBezTo>
                    <a:pt x="14086" y="7720"/>
                    <a:pt x="13735" y="7269"/>
                    <a:pt x="13409" y="6868"/>
                  </a:cubicBezTo>
                  <a:cubicBezTo>
                    <a:pt x="13008" y="6392"/>
                    <a:pt x="12582" y="5866"/>
                    <a:pt x="12031" y="5791"/>
                  </a:cubicBezTo>
                  <a:cubicBezTo>
                    <a:pt x="11964" y="5779"/>
                    <a:pt x="11897" y="5774"/>
                    <a:pt x="11830" y="5774"/>
                  </a:cubicBezTo>
                  <a:cubicBezTo>
                    <a:pt x="11296" y="5774"/>
                    <a:pt x="10766" y="6108"/>
                    <a:pt x="10276" y="6442"/>
                  </a:cubicBezTo>
                  <a:cubicBezTo>
                    <a:pt x="9931" y="6673"/>
                    <a:pt x="9500" y="6924"/>
                    <a:pt x="9277" y="6924"/>
                  </a:cubicBezTo>
                  <a:cubicBezTo>
                    <a:pt x="9258" y="6924"/>
                    <a:pt x="9240" y="6922"/>
                    <a:pt x="9224" y="6918"/>
                  </a:cubicBezTo>
                  <a:cubicBezTo>
                    <a:pt x="8923" y="6843"/>
                    <a:pt x="8622" y="6342"/>
                    <a:pt x="8371" y="5891"/>
                  </a:cubicBezTo>
                  <a:cubicBezTo>
                    <a:pt x="8071" y="5339"/>
                    <a:pt x="7770" y="4788"/>
                    <a:pt x="7269" y="4587"/>
                  </a:cubicBezTo>
                  <a:cubicBezTo>
                    <a:pt x="7114" y="4536"/>
                    <a:pt x="6956" y="4514"/>
                    <a:pt x="6796" y="4514"/>
                  </a:cubicBezTo>
                  <a:cubicBezTo>
                    <a:pt x="6334" y="4514"/>
                    <a:pt x="5854" y="4696"/>
                    <a:pt x="5389" y="4863"/>
                  </a:cubicBezTo>
                  <a:cubicBezTo>
                    <a:pt x="5043" y="4985"/>
                    <a:pt x="4647" y="5141"/>
                    <a:pt x="4416" y="5141"/>
                  </a:cubicBezTo>
                  <a:cubicBezTo>
                    <a:pt x="4363" y="5141"/>
                    <a:pt x="4319" y="5133"/>
                    <a:pt x="4286" y="5114"/>
                  </a:cubicBezTo>
                  <a:cubicBezTo>
                    <a:pt x="3985" y="4963"/>
                    <a:pt x="3835" y="4387"/>
                    <a:pt x="3685" y="3861"/>
                  </a:cubicBezTo>
                  <a:cubicBezTo>
                    <a:pt x="3534" y="3259"/>
                    <a:pt x="3384" y="2683"/>
                    <a:pt x="2983" y="2382"/>
                  </a:cubicBezTo>
                  <a:cubicBezTo>
                    <a:pt x="2613" y="2118"/>
                    <a:pt x="2120" y="2064"/>
                    <a:pt x="1633" y="2064"/>
                  </a:cubicBezTo>
                  <a:cubicBezTo>
                    <a:pt x="1427" y="2064"/>
                    <a:pt x="1222" y="2074"/>
                    <a:pt x="1028" y="2081"/>
                  </a:cubicBezTo>
                  <a:cubicBezTo>
                    <a:pt x="844" y="2081"/>
                    <a:pt x="616" y="2092"/>
                    <a:pt x="417" y="2092"/>
                  </a:cubicBezTo>
                  <a:cubicBezTo>
                    <a:pt x="318" y="2092"/>
                    <a:pt x="226" y="2090"/>
                    <a:pt x="151" y="2081"/>
                  </a:cubicBezTo>
                  <a:cubicBezTo>
                    <a:pt x="101" y="2357"/>
                    <a:pt x="51" y="2633"/>
                    <a:pt x="0" y="2883"/>
                  </a:cubicBezTo>
                  <a:cubicBezTo>
                    <a:pt x="163" y="2921"/>
                    <a:pt x="333" y="2933"/>
                    <a:pt x="508" y="2933"/>
                  </a:cubicBezTo>
                  <a:cubicBezTo>
                    <a:pt x="683" y="2933"/>
                    <a:pt x="865" y="2921"/>
                    <a:pt x="1053" y="2908"/>
                  </a:cubicBezTo>
                  <a:cubicBezTo>
                    <a:pt x="1227" y="2900"/>
                    <a:pt x="1407" y="2892"/>
                    <a:pt x="1580" y="2892"/>
                  </a:cubicBezTo>
                  <a:cubicBezTo>
                    <a:pt x="1955" y="2892"/>
                    <a:pt x="2301" y="2929"/>
                    <a:pt x="2507" y="3084"/>
                  </a:cubicBezTo>
                  <a:cubicBezTo>
                    <a:pt x="2657" y="3184"/>
                    <a:pt x="2782" y="3685"/>
                    <a:pt x="2883" y="4061"/>
                  </a:cubicBezTo>
                  <a:cubicBezTo>
                    <a:pt x="3058" y="4763"/>
                    <a:pt x="3259" y="5540"/>
                    <a:pt x="3885" y="5866"/>
                  </a:cubicBezTo>
                  <a:cubicBezTo>
                    <a:pt x="4049" y="5944"/>
                    <a:pt x="4226" y="5976"/>
                    <a:pt x="4409" y="5976"/>
                  </a:cubicBezTo>
                  <a:cubicBezTo>
                    <a:pt x="4813" y="5976"/>
                    <a:pt x="5251" y="5820"/>
                    <a:pt x="5665" y="5665"/>
                  </a:cubicBezTo>
                  <a:cubicBezTo>
                    <a:pt x="6038" y="5508"/>
                    <a:pt x="6458" y="5351"/>
                    <a:pt x="6755" y="5351"/>
                  </a:cubicBezTo>
                  <a:cubicBezTo>
                    <a:pt x="6836" y="5351"/>
                    <a:pt x="6909" y="5362"/>
                    <a:pt x="6968" y="5389"/>
                  </a:cubicBezTo>
                  <a:cubicBezTo>
                    <a:pt x="7193" y="5465"/>
                    <a:pt x="7444" y="5916"/>
                    <a:pt x="7645" y="6292"/>
                  </a:cubicBezTo>
                  <a:cubicBezTo>
                    <a:pt x="7970" y="6893"/>
                    <a:pt x="8371" y="7570"/>
                    <a:pt x="9023" y="7745"/>
                  </a:cubicBezTo>
                  <a:cubicBezTo>
                    <a:pt x="9097" y="7762"/>
                    <a:pt x="9172" y="7770"/>
                    <a:pt x="9247" y="7770"/>
                  </a:cubicBezTo>
                  <a:cubicBezTo>
                    <a:pt x="9730" y="7770"/>
                    <a:pt x="10228" y="7448"/>
                    <a:pt x="10727" y="7144"/>
                  </a:cubicBezTo>
                  <a:cubicBezTo>
                    <a:pt x="11099" y="6889"/>
                    <a:pt x="11534" y="6612"/>
                    <a:pt x="11835" y="6612"/>
                  </a:cubicBezTo>
                  <a:cubicBezTo>
                    <a:pt x="11860" y="6612"/>
                    <a:pt x="11883" y="6614"/>
                    <a:pt x="11905" y="6618"/>
                  </a:cubicBezTo>
                  <a:cubicBezTo>
                    <a:pt x="12131" y="6643"/>
                    <a:pt x="12482" y="7069"/>
                    <a:pt x="12757" y="7395"/>
                  </a:cubicBezTo>
                  <a:cubicBezTo>
                    <a:pt x="13209" y="7946"/>
                    <a:pt x="13660" y="8522"/>
                    <a:pt x="14311" y="8572"/>
                  </a:cubicBezTo>
                  <a:cubicBezTo>
                    <a:pt x="14341" y="8575"/>
                    <a:pt x="14370" y="8576"/>
                    <a:pt x="14400" y="8576"/>
                  </a:cubicBezTo>
                  <a:cubicBezTo>
                    <a:pt x="14942" y="8576"/>
                    <a:pt x="15440" y="8150"/>
                    <a:pt x="15915" y="7745"/>
                  </a:cubicBezTo>
                  <a:cubicBezTo>
                    <a:pt x="16291" y="7420"/>
                    <a:pt x="16717" y="7044"/>
                    <a:pt x="16993" y="7044"/>
                  </a:cubicBezTo>
                  <a:lnTo>
                    <a:pt x="17018" y="7044"/>
                  </a:lnTo>
                  <a:cubicBezTo>
                    <a:pt x="17244" y="7044"/>
                    <a:pt x="17645" y="7420"/>
                    <a:pt x="17945" y="7720"/>
                  </a:cubicBezTo>
                  <a:cubicBezTo>
                    <a:pt x="18447" y="8197"/>
                    <a:pt x="18973" y="8698"/>
                    <a:pt x="19600" y="8698"/>
                  </a:cubicBezTo>
                  <a:lnTo>
                    <a:pt x="19625" y="8698"/>
                  </a:lnTo>
                  <a:cubicBezTo>
                    <a:pt x="20427" y="8673"/>
                    <a:pt x="21103" y="8146"/>
                    <a:pt x="21755" y="7645"/>
                  </a:cubicBezTo>
                  <a:cubicBezTo>
                    <a:pt x="22281" y="7244"/>
                    <a:pt x="22808" y="6868"/>
                    <a:pt x="23259" y="6843"/>
                  </a:cubicBezTo>
                  <a:cubicBezTo>
                    <a:pt x="23291" y="6840"/>
                    <a:pt x="23324" y="6838"/>
                    <a:pt x="23358" y="6838"/>
                  </a:cubicBezTo>
                  <a:cubicBezTo>
                    <a:pt x="23841" y="6838"/>
                    <a:pt x="24426" y="7165"/>
                    <a:pt x="24988" y="7470"/>
                  </a:cubicBezTo>
                  <a:cubicBezTo>
                    <a:pt x="25609" y="7815"/>
                    <a:pt x="26272" y="8181"/>
                    <a:pt x="26919" y="8181"/>
                  </a:cubicBezTo>
                  <a:cubicBezTo>
                    <a:pt x="26977" y="8181"/>
                    <a:pt x="27035" y="8178"/>
                    <a:pt x="27093" y="8171"/>
                  </a:cubicBezTo>
                  <a:cubicBezTo>
                    <a:pt x="27895" y="8096"/>
                    <a:pt x="28547" y="7520"/>
                    <a:pt x="29148" y="6968"/>
                  </a:cubicBezTo>
                  <a:cubicBezTo>
                    <a:pt x="29650" y="6517"/>
                    <a:pt x="30126" y="6116"/>
                    <a:pt x="30577" y="6041"/>
                  </a:cubicBezTo>
                  <a:cubicBezTo>
                    <a:pt x="30637" y="6033"/>
                    <a:pt x="30698" y="6029"/>
                    <a:pt x="30760" y="6029"/>
                  </a:cubicBezTo>
                  <a:cubicBezTo>
                    <a:pt x="31246" y="6029"/>
                    <a:pt x="31801" y="6273"/>
                    <a:pt x="32357" y="6517"/>
                  </a:cubicBezTo>
                  <a:cubicBezTo>
                    <a:pt x="32958" y="6787"/>
                    <a:pt x="33576" y="7056"/>
                    <a:pt x="34169" y="7056"/>
                  </a:cubicBezTo>
                  <a:cubicBezTo>
                    <a:pt x="34293" y="7056"/>
                    <a:pt x="34416" y="7045"/>
                    <a:pt x="34537" y="7019"/>
                  </a:cubicBezTo>
                  <a:cubicBezTo>
                    <a:pt x="35339" y="6843"/>
                    <a:pt x="35941" y="6192"/>
                    <a:pt x="36492" y="5565"/>
                  </a:cubicBezTo>
                  <a:cubicBezTo>
                    <a:pt x="36918" y="5064"/>
                    <a:pt x="37344" y="4613"/>
                    <a:pt x="37745" y="4487"/>
                  </a:cubicBezTo>
                  <a:cubicBezTo>
                    <a:pt x="37885" y="4447"/>
                    <a:pt x="38036" y="4430"/>
                    <a:pt x="38194" y="4430"/>
                  </a:cubicBezTo>
                  <a:cubicBezTo>
                    <a:pt x="38632" y="4430"/>
                    <a:pt x="39128" y="4559"/>
                    <a:pt x="39625" y="4688"/>
                  </a:cubicBezTo>
                  <a:cubicBezTo>
                    <a:pt x="40126" y="4821"/>
                    <a:pt x="40650" y="4966"/>
                    <a:pt x="41136" y="4966"/>
                  </a:cubicBezTo>
                  <a:cubicBezTo>
                    <a:pt x="41379" y="4966"/>
                    <a:pt x="41613" y="4930"/>
                    <a:pt x="41830" y="4838"/>
                  </a:cubicBezTo>
                  <a:cubicBezTo>
                    <a:pt x="42682" y="4487"/>
                    <a:pt x="43134" y="3635"/>
                    <a:pt x="43535" y="2883"/>
                  </a:cubicBezTo>
                  <a:cubicBezTo>
                    <a:pt x="43835" y="2357"/>
                    <a:pt x="44086" y="1856"/>
                    <a:pt x="44412" y="1630"/>
                  </a:cubicBezTo>
                  <a:cubicBezTo>
                    <a:pt x="44888" y="1329"/>
                    <a:pt x="45565" y="1229"/>
                    <a:pt x="46241" y="1154"/>
                  </a:cubicBezTo>
                  <a:cubicBezTo>
                    <a:pt x="46768" y="1054"/>
                    <a:pt x="47294" y="978"/>
                    <a:pt x="47695" y="803"/>
                  </a:cubicBezTo>
                  <a:cubicBezTo>
                    <a:pt x="47620" y="527"/>
                    <a:pt x="47545" y="277"/>
                    <a:pt x="47469" y="1"/>
                  </a:cubicBezTo>
                  <a:close/>
                </a:path>
              </a:pathLst>
            </a:custGeom>
            <a:solidFill>
              <a:schemeClr val="lt2"/>
            </a:solidFill>
            <a:ln>
              <a:noFill/>
            </a:ln>
            <a:effectLst>
              <a:outerShdw blurRad="50800" rotWithShape="0" algn="bl" dir="18900000" dist="38100">
                <a:srgbClr val="000000">
                  <a:alpha val="40000"/>
                </a:srgb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45" name="Google Shape;1645;p26"/>
          <p:cNvSpPr/>
          <p:nvPr/>
        </p:nvSpPr>
        <p:spPr>
          <a:xfrm>
            <a:off x="4808306" y="2954315"/>
            <a:ext cx="1828800" cy="484798"/>
          </a:xfrm>
          <a:prstGeom prst="roundRect">
            <a:avLst>
              <a:gd fmla="val 16667" name="adj"/>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000" u="none" cap="none" strike="noStrike">
                <a:solidFill>
                  <a:srgbClr val="FFFFFF"/>
                </a:solidFill>
                <a:latin typeface="Arial"/>
                <a:ea typeface="Arial"/>
                <a:cs typeface="Arial"/>
                <a:sym typeface="Arial"/>
              </a:rPr>
              <a:t>120 và -0,75</a:t>
            </a:r>
            <a:endParaRPr b="0" i="0" sz="2000" u="none" cap="none" strike="noStrike">
              <a:solidFill>
                <a:srgbClr val="FFFFFF"/>
              </a:solidFill>
              <a:latin typeface="Arial"/>
              <a:ea typeface="Arial"/>
              <a:cs typeface="Arial"/>
              <a:sym typeface="Arial"/>
            </a:endParaRPr>
          </a:p>
        </p:txBody>
      </p:sp>
      <p:sp>
        <p:nvSpPr>
          <p:cNvPr id="1646" name="Google Shape;1646;p26"/>
          <p:cNvSpPr/>
          <p:nvPr/>
        </p:nvSpPr>
        <p:spPr>
          <a:xfrm>
            <a:off x="5527496" y="4057932"/>
            <a:ext cx="1662701" cy="484798"/>
          </a:xfrm>
          <a:prstGeom prst="roundRect">
            <a:avLst>
              <a:gd fmla="val 16667" name="adj"/>
            </a:avLst>
          </a:prstGeom>
          <a:solidFill>
            <a:srgbClr val="0070C0"/>
          </a:solidFill>
          <a:ln cap="flat" cmpd="sng" w="25400">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n-US" sz="2000" u="none" cap="none" strike="noStrike">
                <a:solidFill>
                  <a:srgbClr val="FFFFFF"/>
                </a:solidFill>
                <a:latin typeface="Arial"/>
                <a:ea typeface="Arial"/>
                <a:cs typeface="Arial"/>
                <a:sym typeface="Arial"/>
              </a:rPr>
              <a:t>-3,2 và -0,1</a:t>
            </a:r>
            <a:endParaRPr b="0" i="0" sz="2000" u="none" cap="none" strike="noStrike">
              <a:solidFill>
                <a:srgbClr val="FFFFFF"/>
              </a:solidFill>
              <a:latin typeface="Arial"/>
              <a:ea typeface="Arial"/>
              <a:cs typeface="Arial"/>
              <a:sym typeface="Arial"/>
            </a:endParaRPr>
          </a:p>
        </p:txBody>
      </p:sp>
    </p:spTree>
  </p:cSld>
  <p:clrMapOvr>
    <a:masterClrMapping/>
  </p:clrMapOvr>
  <mc:AlternateContent>
    <mc:Choice Requires="p14">
      <p:transition spd="slow">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1"/>
                                        </p:tgtEl>
                                        <p:attrNameLst>
                                          <p:attrName>style.visibility</p:attrName>
                                        </p:attrNameLst>
                                      </p:cBhvr>
                                      <p:to>
                                        <p:strVal val="visible"/>
                                      </p:to>
                                    </p:set>
                                    <p:animEffect filter="fade" transition="in">
                                      <p:cBhvr>
                                        <p:cTn dur="500"/>
                                        <p:tgtEl>
                                          <p:spTgt spid="1631"/>
                                        </p:tgtEl>
                                      </p:cBhvr>
                                    </p:animEffect>
                                  </p:childTnLst>
                                </p:cTn>
                              </p:par>
                              <p:par>
                                <p:cTn fill="hold" nodeType="withEffect" presetClass="entr" presetID="10" presetSubtype="0">
                                  <p:stCondLst>
                                    <p:cond delay="0"/>
                                  </p:stCondLst>
                                  <p:childTnLst>
                                    <p:set>
                                      <p:cBhvr>
                                        <p:cTn dur="1" fill="hold">
                                          <p:stCondLst>
                                            <p:cond delay="0"/>
                                          </p:stCondLst>
                                        </p:cTn>
                                        <p:tgtEl>
                                          <p:spTgt spid="1632"/>
                                        </p:tgtEl>
                                        <p:attrNameLst>
                                          <p:attrName>style.visibility</p:attrName>
                                        </p:attrNameLst>
                                      </p:cBhvr>
                                      <p:to>
                                        <p:strVal val="visible"/>
                                      </p:to>
                                    </p:set>
                                    <p:animEffect filter="fade" transition="in">
                                      <p:cBhvr>
                                        <p:cTn dur="500"/>
                                        <p:tgtEl>
                                          <p:spTgt spid="1632"/>
                                        </p:tgtEl>
                                      </p:cBhvr>
                                    </p:animEffect>
                                  </p:childTnLst>
                                </p:cTn>
                              </p:par>
                              <p:par>
                                <p:cTn fill="hold" nodeType="withEffect" presetClass="entr" presetID="10" presetSubtype="0">
                                  <p:stCondLst>
                                    <p:cond delay="0"/>
                                  </p:stCondLst>
                                  <p:childTnLst>
                                    <p:set>
                                      <p:cBhvr>
                                        <p:cTn dur="1" fill="hold">
                                          <p:stCondLst>
                                            <p:cond delay="0"/>
                                          </p:stCondLst>
                                        </p:cTn>
                                        <p:tgtEl>
                                          <p:spTgt spid="1634"/>
                                        </p:tgtEl>
                                        <p:attrNameLst>
                                          <p:attrName>style.visibility</p:attrName>
                                        </p:attrNameLst>
                                      </p:cBhvr>
                                      <p:to>
                                        <p:strVal val="visible"/>
                                      </p:to>
                                    </p:set>
                                    <p:animEffect filter="fade" transition="in">
                                      <p:cBhvr>
                                        <p:cTn dur="500"/>
                                        <p:tgtEl>
                                          <p:spTgt spid="16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33"/>
                                        </p:tgtEl>
                                        <p:attrNameLst>
                                          <p:attrName>style.visibility</p:attrName>
                                        </p:attrNameLst>
                                      </p:cBhvr>
                                      <p:to>
                                        <p:strVal val="visible"/>
                                      </p:to>
                                    </p:set>
                                    <p:anim calcmode="lin" valueType="num">
                                      <p:cBhvr additive="base">
                                        <p:cTn dur="500"/>
                                        <p:tgtEl>
                                          <p:spTgt spid="163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45"/>
                                        </p:tgtEl>
                                        <p:attrNameLst>
                                          <p:attrName>style.visibility</p:attrName>
                                        </p:attrNameLst>
                                      </p:cBhvr>
                                      <p:to>
                                        <p:strVal val="visible"/>
                                      </p:to>
                                    </p:set>
                                    <p:anim calcmode="lin" valueType="num">
                                      <p:cBhvr additive="base">
                                        <p:cTn dur="500"/>
                                        <p:tgtEl>
                                          <p:spTgt spid="1645"/>
                                        </p:tgtEl>
                                        <p:attrNameLst>
                                          <p:attrName>ppt_w</p:attrName>
                                        </p:attrNameLst>
                                      </p:cBhvr>
                                      <p:tavLst>
                                        <p:tav fmla="" tm="0">
                                          <p:val>
                                            <p:strVal val="0"/>
                                          </p:val>
                                        </p:tav>
                                        <p:tav fmla="" tm="100000">
                                          <p:val>
                                            <p:strVal val="#ppt_w"/>
                                          </p:val>
                                        </p:tav>
                                      </p:tavLst>
                                    </p:anim>
                                    <p:anim calcmode="lin" valueType="num">
                                      <p:cBhvr additive="base">
                                        <p:cTn dur="500"/>
                                        <p:tgtEl>
                                          <p:spTgt spid="1645"/>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46"/>
                                        </p:tgtEl>
                                        <p:attrNameLst>
                                          <p:attrName>style.visibility</p:attrName>
                                        </p:attrNameLst>
                                      </p:cBhvr>
                                      <p:to>
                                        <p:strVal val="visible"/>
                                      </p:to>
                                    </p:set>
                                    <p:animEffect filter="fade" transition="in">
                                      <p:cBhvr>
                                        <p:cTn dur="500"/>
                                        <p:tgtEl>
                                          <p:spTgt spid="16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0" name="Shape 1650"/>
        <p:cNvGrpSpPr/>
        <p:nvPr/>
      </p:nvGrpSpPr>
      <p:grpSpPr>
        <a:xfrm>
          <a:off x="0" y="0"/>
          <a:ext cx="0" cy="0"/>
          <a:chOff x="0" y="0"/>
          <a:chExt cx="0" cy="0"/>
        </a:xfrm>
      </p:grpSpPr>
      <p:sp>
        <p:nvSpPr>
          <p:cNvPr id="1651" name="Google Shape;1651;p27"/>
          <p:cNvSpPr txBox="1"/>
          <p:nvPr>
            <p:ph type="title"/>
          </p:nvPr>
        </p:nvSpPr>
        <p:spPr>
          <a:xfrm>
            <a:off x="713700" y="540000"/>
            <a:ext cx="77166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solidFill>
                  <a:srgbClr val="0070C0"/>
                </a:solidFill>
                <a:latin typeface="Arial"/>
                <a:ea typeface="Arial"/>
                <a:cs typeface="Arial"/>
                <a:sym typeface="Arial"/>
              </a:rPr>
              <a:t>LUYỆN TẬP</a:t>
            </a:r>
            <a:endParaRPr>
              <a:solidFill>
                <a:srgbClr val="0070C0"/>
              </a:solidFill>
              <a:latin typeface="Arial"/>
              <a:ea typeface="Arial"/>
              <a:cs typeface="Arial"/>
              <a:sym typeface="Arial"/>
            </a:endParaRPr>
          </a:p>
        </p:txBody>
      </p:sp>
      <p:sp>
        <p:nvSpPr>
          <p:cNvPr id="1652" name="Google Shape;1652;p27"/>
          <p:cNvSpPr/>
          <p:nvPr/>
        </p:nvSpPr>
        <p:spPr>
          <a:xfrm>
            <a:off x="806521" y="1118652"/>
            <a:ext cx="4572000"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2000" u="none" cap="none" strike="noStrike">
                <a:solidFill>
                  <a:srgbClr val="000000"/>
                </a:solidFill>
                <a:latin typeface="Arial"/>
                <a:ea typeface="Arial"/>
                <a:cs typeface="Arial"/>
                <a:sym typeface="Arial"/>
              </a:rPr>
              <a:t>Câu 7.5 (SGK - tr34). </a:t>
            </a:r>
            <a:r>
              <a:rPr b="0" i="0" lang="en-US" sz="2000" u="none" cap="none" strike="noStrike">
                <a:solidFill>
                  <a:srgbClr val="000000"/>
                </a:solidFill>
                <a:latin typeface="Arial"/>
                <a:ea typeface="Arial"/>
                <a:cs typeface="Arial"/>
                <a:sym typeface="Arial"/>
              </a:rPr>
              <a:t>Tính:</a:t>
            </a:r>
            <a:endParaRPr b="0" i="0" sz="20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(-12,245) + (-8,235)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(-8,451) +  9,79</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c. (-11,254) -(-7,35).</a:t>
            </a:r>
            <a:endParaRPr/>
          </a:p>
        </p:txBody>
      </p:sp>
      <p:sp>
        <p:nvSpPr>
          <p:cNvPr id="1653" name="Google Shape;1653;p27"/>
          <p:cNvSpPr/>
          <p:nvPr/>
        </p:nvSpPr>
        <p:spPr>
          <a:xfrm>
            <a:off x="806521" y="3031351"/>
            <a:ext cx="4572000"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2000" u="none" cap="none" strike="noStrike">
                <a:solidFill>
                  <a:srgbClr val="000000"/>
                </a:solidFill>
                <a:latin typeface="Arial"/>
                <a:ea typeface="Arial"/>
                <a:cs typeface="Arial"/>
                <a:sym typeface="Arial"/>
              </a:rPr>
              <a:t>Câu 7.6 (SGK - tr34). </a:t>
            </a:r>
            <a:r>
              <a:rPr b="0" i="0" lang="en-US" sz="2000" u="none" cap="none" strike="noStrike">
                <a:solidFill>
                  <a:srgbClr val="000000"/>
                </a:solidFill>
                <a:latin typeface="Arial"/>
                <a:ea typeface="Arial"/>
                <a:cs typeface="Arial"/>
                <a:sym typeface="Arial"/>
              </a:rPr>
              <a:t>Tính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8,625 . (-9)           </a:t>
            </a:r>
            <a:endParaRPr b="0" i="0" sz="20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(-0,325) . (-2,35)</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c. (-9,5875) : 2,95</a:t>
            </a:r>
            <a:endParaRPr b="0" i="0" sz="2000" u="none" cap="none" strike="noStrike">
              <a:solidFill>
                <a:srgbClr val="000000"/>
              </a:solidFill>
              <a:latin typeface="Arial"/>
              <a:ea typeface="Arial"/>
              <a:cs typeface="Arial"/>
              <a:sym typeface="Arial"/>
            </a:endParaRPr>
          </a:p>
        </p:txBody>
      </p:sp>
      <p:sp>
        <p:nvSpPr>
          <p:cNvPr id="1654" name="Google Shape;1654;p27"/>
          <p:cNvSpPr txBox="1"/>
          <p:nvPr/>
        </p:nvSpPr>
        <p:spPr>
          <a:xfrm>
            <a:off x="3585680" y="1674892"/>
            <a:ext cx="37295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C00000"/>
                </a:solidFill>
                <a:latin typeface="Arial"/>
                <a:ea typeface="Arial"/>
                <a:cs typeface="Arial"/>
                <a:sym typeface="Arial"/>
              </a:rPr>
              <a:t>= - (12,245 + 8,235) = - 20, 48 </a:t>
            </a:r>
            <a:endParaRPr b="0" i="0" sz="2000" u="none" cap="none" strike="noStrike">
              <a:solidFill>
                <a:srgbClr val="C00000"/>
              </a:solidFill>
              <a:latin typeface="Arial"/>
              <a:ea typeface="Arial"/>
              <a:cs typeface="Arial"/>
              <a:sym typeface="Arial"/>
            </a:endParaRPr>
          </a:p>
        </p:txBody>
      </p:sp>
      <p:sp>
        <p:nvSpPr>
          <p:cNvPr id="1655" name="Google Shape;1655;p27"/>
          <p:cNvSpPr txBox="1"/>
          <p:nvPr/>
        </p:nvSpPr>
        <p:spPr>
          <a:xfrm>
            <a:off x="3585680" y="2154070"/>
            <a:ext cx="37295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C00000"/>
                </a:solidFill>
                <a:latin typeface="Arial"/>
                <a:ea typeface="Arial"/>
                <a:cs typeface="Arial"/>
                <a:sym typeface="Arial"/>
              </a:rPr>
              <a:t>= 9,79 - 8,451 = 1,339</a:t>
            </a:r>
            <a:endParaRPr b="0" i="0" sz="2000" u="none" cap="none" strike="noStrike">
              <a:solidFill>
                <a:srgbClr val="C00000"/>
              </a:solidFill>
              <a:latin typeface="Arial"/>
              <a:ea typeface="Arial"/>
              <a:cs typeface="Arial"/>
              <a:sym typeface="Arial"/>
            </a:endParaRPr>
          </a:p>
        </p:txBody>
      </p:sp>
      <p:sp>
        <p:nvSpPr>
          <p:cNvPr id="1656" name="Google Shape;1656;p27"/>
          <p:cNvSpPr txBox="1"/>
          <p:nvPr/>
        </p:nvSpPr>
        <p:spPr>
          <a:xfrm>
            <a:off x="3585680" y="2627439"/>
            <a:ext cx="37295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C00000"/>
                </a:solidFill>
                <a:latin typeface="Arial"/>
                <a:ea typeface="Arial"/>
                <a:cs typeface="Arial"/>
                <a:sym typeface="Arial"/>
              </a:rPr>
              <a:t>= - 11,254 + 7,35 = -3,904</a:t>
            </a:r>
            <a:endParaRPr b="0" i="0" sz="2000" u="none" cap="none" strike="noStrike">
              <a:solidFill>
                <a:srgbClr val="C00000"/>
              </a:solidFill>
              <a:latin typeface="Arial"/>
              <a:ea typeface="Arial"/>
              <a:cs typeface="Arial"/>
              <a:sym typeface="Arial"/>
            </a:endParaRPr>
          </a:p>
        </p:txBody>
      </p:sp>
      <p:sp>
        <p:nvSpPr>
          <p:cNvPr id="1657" name="Google Shape;1657;p27"/>
          <p:cNvSpPr txBox="1"/>
          <p:nvPr/>
        </p:nvSpPr>
        <p:spPr>
          <a:xfrm>
            <a:off x="3344237" y="3583788"/>
            <a:ext cx="37295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chemeClr val="accent3"/>
                </a:solidFill>
                <a:latin typeface="Arial"/>
                <a:ea typeface="Arial"/>
                <a:cs typeface="Arial"/>
                <a:sym typeface="Arial"/>
              </a:rPr>
              <a:t>= - 77,625</a:t>
            </a:r>
            <a:endParaRPr b="0" i="0" sz="2000" u="none" cap="none" strike="noStrike">
              <a:solidFill>
                <a:schemeClr val="accent3"/>
              </a:solidFill>
              <a:latin typeface="Arial"/>
              <a:ea typeface="Arial"/>
              <a:cs typeface="Arial"/>
              <a:sym typeface="Arial"/>
            </a:endParaRPr>
          </a:p>
        </p:txBody>
      </p:sp>
      <p:sp>
        <p:nvSpPr>
          <p:cNvPr id="1658" name="Google Shape;1658;p27"/>
          <p:cNvSpPr txBox="1"/>
          <p:nvPr/>
        </p:nvSpPr>
        <p:spPr>
          <a:xfrm>
            <a:off x="3344237" y="4077825"/>
            <a:ext cx="37295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chemeClr val="accent3"/>
                </a:solidFill>
                <a:latin typeface="Arial"/>
                <a:ea typeface="Arial"/>
                <a:cs typeface="Arial"/>
                <a:sym typeface="Arial"/>
              </a:rPr>
              <a:t>= 0,76375</a:t>
            </a:r>
            <a:endParaRPr b="0" i="0" sz="2000" u="none" cap="none" strike="noStrike">
              <a:solidFill>
                <a:schemeClr val="accent3"/>
              </a:solidFill>
              <a:latin typeface="Arial"/>
              <a:ea typeface="Arial"/>
              <a:cs typeface="Arial"/>
              <a:sym typeface="Arial"/>
            </a:endParaRPr>
          </a:p>
        </p:txBody>
      </p:sp>
      <p:sp>
        <p:nvSpPr>
          <p:cNvPr id="1659" name="Google Shape;1659;p27"/>
          <p:cNvSpPr txBox="1"/>
          <p:nvPr/>
        </p:nvSpPr>
        <p:spPr>
          <a:xfrm>
            <a:off x="3344237" y="4537759"/>
            <a:ext cx="372952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chemeClr val="accent3"/>
                </a:solidFill>
                <a:latin typeface="Arial"/>
                <a:ea typeface="Arial"/>
                <a:cs typeface="Arial"/>
                <a:sym typeface="Arial"/>
              </a:rPr>
              <a:t>= -3,25</a:t>
            </a:r>
            <a:endParaRPr b="0" i="0" sz="2000" u="none" cap="none" strike="noStrike">
              <a:solidFill>
                <a:schemeClr val="accent3"/>
              </a:solidFill>
              <a:latin typeface="Arial"/>
              <a:ea typeface="Arial"/>
              <a:cs typeface="Arial"/>
              <a:sym typeface="Arial"/>
            </a:endParaRPr>
          </a:p>
        </p:txBody>
      </p:sp>
      <p:pic>
        <p:nvPicPr>
          <p:cNvPr id="1660" name="Google Shape;1660;p27"/>
          <p:cNvPicPr preferRelativeResize="0"/>
          <p:nvPr/>
        </p:nvPicPr>
        <p:blipFill rotWithShape="1">
          <a:blip r:embed="rId3">
            <a:alphaModFix/>
          </a:blip>
          <a:srcRect b="32672" l="0" r="0" t="0"/>
          <a:stretch/>
        </p:blipFill>
        <p:spPr>
          <a:xfrm>
            <a:off x="5075429" y="2354125"/>
            <a:ext cx="4160223" cy="2800992"/>
          </a:xfrm>
          <a:prstGeom prst="rect">
            <a:avLst/>
          </a:prstGeom>
          <a:noFill/>
          <a:ln>
            <a:noFill/>
          </a:ln>
        </p:spPr>
      </p:pic>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2"/>
                                        </p:tgtEl>
                                        <p:attrNameLst>
                                          <p:attrName>style.visibility</p:attrName>
                                        </p:attrNameLst>
                                      </p:cBhvr>
                                      <p:to>
                                        <p:strVal val="visible"/>
                                      </p:to>
                                    </p:set>
                                    <p:animEffect filter="fade" transition="in">
                                      <p:cBhvr>
                                        <p:cTn dur="500"/>
                                        <p:tgtEl>
                                          <p:spTgt spid="1652"/>
                                        </p:tgtEl>
                                      </p:cBhvr>
                                    </p:animEffect>
                                  </p:childTnLst>
                                </p:cTn>
                              </p:par>
                              <p:par>
                                <p:cTn fill="hold" nodeType="withEffect" presetClass="entr" presetID="10" presetSubtype="0">
                                  <p:stCondLst>
                                    <p:cond delay="0"/>
                                  </p:stCondLst>
                                  <p:childTnLst>
                                    <p:set>
                                      <p:cBhvr>
                                        <p:cTn dur="1" fill="hold">
                                          <p:stCondLst>
                                            <p:cond delay="0"/>
                                          </p:stCondLst>
                                        </p:cTn>
                                        <p:tgtEl>
                                          <p:spTgt spid="1660"/>
                                        </p:tgtEl>
                                        <p:attrNameLst>
                                          <p:attrName>style.visibility</p:attrName>
                                        </p:attrNameLst>
                                      </p:cBhvr>
                                      <p:to>
                                        <p:strVal val="visible"/>
                                      </p:to>
                                    </p:set>
                                    <p:animEffect filter="fade" transition="in">
                                      <p:cBhvr>
                                        <p:cTn dur="500"/>
                                        <p:tgtEl>
                                          <p:spTgt spid="16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6"/>
                                        </p:tgtEl>
                                        <p:attrNameLst>
                                          <p:attrName>style.visibility</p:attrName>
                                        </p:attrNameLst>
                                      </p:cBhvr>
                                      <p:to>
                                        <p:strVal val="visible"/>
                                      </p:to>
                                    </p:set>
                                    <p:animEffect filter="fade" transition="in">
                                      <p:cBhvr>
                                        <p:cTn dur="500"/>
                                        <p:tgtEl>
                                          <p:spTgt spid="16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653"/>
                                        </p:tgtEl>
                                        <p:attrNameLst>
                                          <p:attrName>style.visibility</p:attrName>
                                        </p:attrNameLst>
                                      </p:cBhvr>
                                      <p:to>
                                        <p:strVal val="visible"/>
                                      </p:to>
                                    </p:set>
                                    <p:anim calcmode="lin" valueType="num">
                                      <p:cBhvr additive="base">
                                        <p:cTn dur="500"/>
                                        <p:tgtEl>
                                          <p:spTgt spid="1653"/>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7"/>
                                        </p:tgtEl>
                                        <p:attrNameLst>
                                          <p:attrName>style.visibility</p:attrName>
                                        </p:attrNameLst>
                                      </p:cBhvr>
                                      <p:to>
                                        <p:strVal val="visible"/>
                                      </p:to>
                                    </p:set>
                                    <p:animEffect filter="fade" transition="in">
                                      <p:cBhvr>
                                        <p:cTn dur="500"/>
                                        <p:tgtEl>
                                          <p:spTgt spid="16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8"/>
                                        </p:tgtEl>
                                        <p:attrNameLst>
                                          <p:attrName>style.visibility</p:attrName>
                                        </p:attrNameLst>
                                      </p:cBhvr>
                                      <p:to>
                                        <p:strVal val="visible"/>
                                      </p:to>
                                    </p:set>
                                    <p:animEffect filter="fade" transition="in">
                                      <p:cBhvr>
                                        <p:cTn dur="500"/>
                                        <p:tgtEl>
                                          <p:spTgt spid="16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sp>
        <p:nvSpPr>
          <p:cNvPr id="1665" name="Google Shape;1665;p28"/>
          <p:cNvSpPr/>
          <p:nvPr/>
        </p:nvSpPr>
        <p:spPr>
          <a:xfrm>
            <a:off x="970908" y="461733"/>
            <a:ext cx="7012112" cy="37856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2000" u="none" cap="none" strike="noStrike">
                <a:solidFill>
                  <a:srgbClr val="70241C"/>
                </a:solidFill>
                <a:latin typeface="Arial"/>
                <a:ea typeface="Arial"/>
                <a:cs typeface="Arial"/>
                <a:sym typeface="Arial"/>
              </a:rPr>
              <a:t>Câu 7.7 (SGK - tr 34): </a:t>
            </a:r>
            <a:r>
              <a:rPr b="0" i="0" lang="en-US" sz="2000" u="none" cap="none" strike="noStrike">
                <a:solidFill>
                  <a:srgbClr val="000000"/>
                </a:solidFill>
                <a:latin typeface="Arial"/>
                <a:ea typeface="Arial"/>
                <a:cs typeface="Arial"/>
                <a:sym typeface="Arial"/>
              </a:rPr>
              <a:t>Để nhân ( chia ) một số thập phân với 0,1; 0,01;0,001;.... ta chỉ cần dịch dấu phẩy số thập phân đó sang trái (phải) 1,2,3,.... hàng, chẳng hạn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2,057 . 0,1 = 0,2057;</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-31,025 : 0,01 = - 3 102,5</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Tính nhẩm:</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(-4,125) . 0,01</a:t>
            </a:r>
            <a:endParaRPr b="0" i="0" sz="20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(-28,45) : (-0,01)</a:t>
            </a:r>
            <a:endParaRPr b="0" i="0" sz="2000" u="none" cap="none" strike="noStrike">
              <a:solidFill>
                <a:srgbClr val="000000"/>
              </a:solidFill>
              <a:latin typeface="Arial"/>
              <a:ea typeface="Arial"/>
              <a:cs typeface="Arial"/>
              <a:sym typeface="Arial"/>
            </a:endParaRPr>
          </a:p>
        </p:txBody>
      </p:sp>
      <p:sp>
        <p:nvSpPr>
          <p:cNvPr id="1666" name="Google Shape;1666;p28"/>
          <p:cNvSpPr txBox="1"/>
          <p:nvPr/>
        </p:nvSpPr>
        <p:spPr>
          <a:xfrm>
            <a:off x="3390472" y="3287730"/>
            <a:ext cx="1520575" cy="4109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70C0"/>
                </a:solidFill>
                <a:latin typeface="Arial"/>
                <a:ea typeface="Arial"/>
                <a:cs typeface="Arial"/>
                <a:sym typeface="Arial"/>
              </a:rPr>
              <a:t>= - 0,04125</a:t>
            </a:r>
            <a:endParaRPr b="0" i="0" sz="2000" u="none" cap="none" strike="noStrike">
              <a:solidFill>
                <a:srgbClr val="0070C0"/>
              </a:solidFill>
              <a:latin typeface="Arial"/>
              <a:ea typeface="Arial"/>
              <a:cs typeface="Arial"/>
              <a:sym typeface="Arial"/>
            </a:endParaRPr>
          </a:p>
        </p:txBody>
      </p:sp>
      <p:sp>
        <p:nvSpPr>
          <p:cNvPr id="1667" name="Google Shape;1667;p28"/>
          <p:cNvSpPr txBox="1"/>
          <p:nvPr/>
        </p:nvSpPr>
        <p:spPr>
          <a:xfrm>
            <a:off x="3390472" y="3767557"/>
            <a:ext cx="1232900" cy="41096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70C0"/>
                </a:solidFill>
                <a:latin typeface="Arial"/>
                <a:ea typeface="Arial"/>
                <a:cs typeface="Arial"/>
                <a:sym typeface="Arial"/>
              </a:rPr>
              <a:t>= 2 845</a:t>
            </a:r>
            <a:endParaRPr b="0" i="0" sz="2000" u="none" cap="none" strike="noStrike">
              <a:solidFill>
                <a:srgbClr val="0070C0"/>
              </a:solidFill>
              <a:latin typeface="Arial"/>
              <a:ea typeface="Arial"/>
              <a:cs typeface="Arial"/>
              <a:sym typeface="Arial"/>
            </a:endParaRPr>
          </a:p>
        </p:txBody>
      </p:sp>
      <p:pic>
        <p:nvPicPr>
          <p:cNvPr id="1668" name="Google Shape;1668;p28"/>
          <p:cNvPicPr preferRelativeResize="0"/>
          <p:nvPr/>
        </p:nvPicPr>
        <p:blipFill rotWithShape="1">
          <a:blip r:embed="rId3">
            <a:alphaModFix/>
          </a:blip>
          <a:srcRect b="0" l="0" r="0" t="0"/>
          <a:stretch/>
        </p:blipFill>
        <p:spPr>
          <a:xfrm>
            <a:off x="5885806" y="2260313"/>
            <a:ext cx="2205091" cy="220509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6"/>
                                        </p:tgtEl>
                                        <p:attrNameLst>
                                          <p:attrName>style.visibility</p:attrName>
                                        </p:attrNameLst>
                                      </p:cBhvr>
                                      <p:to>
                                        <p:strVal val="visible"/>
                                      </p:to>
                                    </p:set>
                                    <p:anim calcmode="lin" valueType="num">
                                      <p:cBhvr additive="base">
                                        <p:cTn dur="500"/>
                                        <p:tgtEl>
                                          <p:spTgt spid="1666"/>
                                        </p:tgtEl>
                                        <p:attrNameLst>
                                          <p:attrName>ppt_w</p:attrName>
                                        </p:attrNameLst>
                                      </p:cBhvr>
                                      <p:tavLst>
                                        <p:tav fmla="" tm="0">
                                          <p:val>
                                            <p:strVal val="0"/>
                                          </p:val>
                                        </p:tav>
                                        <p:tav fmla="" tm="100000">
                                          <p:val>
                                            <p:strVal val="#ppt_w"/>
                                          </p:val>
                                        </p:tav>
                                      </p:tavLst>
                                    </p:anim>
                                    <p:anim calcmode="lin" valueType="num">
                                      <p:cBhvr additive="base">
                                        <p:cTn dur="500"/>
                                        <p:tgtEl>
                                          <p:spTgt spid="166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667"/>
                                        </p:tgtEl>
                                        <p:attrNameLst>
                                          <p:attrName>style.visibility</p:attrName>
                                        </p:attrNameLst>
                                      </p:cBhvr>
                                      <p:to>
                                        <p:strVal val="visible"/>
                                      </p:to>
                                    </p:set>
                                    <p:anim calcmode="lin" valueType="num">
                                      <p:cBhvr additive="base">
                                        <p:cTn dur="500"/>
                                        <p:tgtEl>
                                          <p:spTgt spid="1667"/>
                                        </p:tgtEl>
                                        <p:attrNameLst>
                                          <p:attrName>ppt_w</p:attrName>
                                        </p:attrNameLst>
                                      </p:cBhvr>
                                      <p:tavLst>
                                        <p:tav fmla="" tm="0">
                                          <p:val>
                                            <p:strVal val="0"/>
                                          </p:val>
                                        </p:tav>
                                        <p:tav fmla="" tm="100000">
                                          <p:val>
                                            <p:strVal val="#ppt_w"/>
                                          </p:val>
                                        </p:tav>
                                      </p:tavLst>
                                    </p:anim>
                                    <p:anim calcmode="lin" valueType="num">
                                      <p:cBhvr additive="base">
                                        <p:cTn dur="500"/>
                                        <p:tgtEl>
                                          <p:spTgt spid="166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2" name="Shape 1672"/>
        <p:cNvGrpSpPr/>
        <p:nvPr/>
      </p:nvGrpSpPr>
      <p:grpSpPr>
        <a:xfrm>
          <a:off x="0" y="0"/>
          <a:ext cx="0" cy="0"/>
          <a:chOff x="0" y="0"/>
          <a:chExt cx="0" cy="0"/>
        </a:xfrm>
      </p:grpSpPr>
      <p:grpSp>
        <p:nvGrpSpPr>
          <p:cNvPr id="1673" name="Google Shape;1673;p29"/>
          <p:cNvGrpSpPr/>
          <p:nvPr/>
        </p:nvGrpSpPr>
        <p:grpSpPr>
          <a:xfrm flipH="1" rot="-153665">
            <a:off x="7111701" y="1007483"/>
            <a:ext cx="598260" cy="928427"/>
            <a:chOff x="7686063" y="677323"/>
            <a:chExt cx="781666" cy="1213053"/>
          </a:xfrm>
        </p:grpSpPr>
        <p:sp>
          <p:nvSpPr>
            <p:cNvPr id="1674" name="Google Shape;1674;p29"/>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5" name="Google Shape;1675;p29"/>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6" name="Google Shape;1676;p29"/>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7" name="Google Shape;1677;p29"/>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29"/>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679" name="Google Shape;1679;p29"/>
          <p:cNvGrpSpPr/>
          <p:nvPr/>
        </p:nvGrpSpPr>
        <p:grpSpPr>
          <a:xfrm flipH="1" rot="-153860">
            <a:off x="5174585" y="2485406"/>
            <a:ext cx="718054" cy="1114335"/>
            <a:chOff x="7686063" y="677323"/>
            <a:chExt cx="781666" cy="1213053"/>
          </a:xfrm>
        </p:grpSpPr>
        <p:sp>
          <p:nvSpPr>
            <p:cNvPr id="1680" name="Google Shape;1680;p29"/>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29"/>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29"/>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3" name="Google Shape;1683;p29"/>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29"/>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85" name="Google Shape;1685;p29"/>
          <p:cNvSpPr/>
          <p:nvPr/>
        </p:nvSpPr>
        <p:spPr>
          <a:xfrm>
            <a:off x="1306518" y="748932"/>
            <a:ext cx="6604583"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2000" u="none" cap="none" strike="noStrike">
                <a:solidFill>
                  <a:srgbClr val="000000"/>
                </a:solidFill>
                <a:latin typeface="Arial"/>
                <a:ea typeface="Arial"/>
                <a:cs typeface="Arial"/>
                <a:sym typeface="Arial"/>
              </a:rPr>
              <a:t>Câu 7.8 (SGK - tr34) </a:t>
            </a:r>
            <a:r>
              <a:rPr b="0" i="0" lang="en-US" sz="2000" u="none" cap="none" strike="noStrike">
                <a:solidFill>
                  <a:srgbClr val="000000"/>
                </a:solidFill>
                <a:latin typeface="Arial"/>
                <a:ea typeface="Arial"/>
                <a:cs typeface="Arial"/>
                <a:sym typeface="Arial"/>
              </a:rPr>
              <a:t>: Tính giá trị của các biểu thức sau:</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2,5 . (4,1 - 3 - 2,5 + 2 . 7,2) + 4,2 : 2;</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2,86 . 4 + 3,14 . 4 - 6,01 . 5 + 32.</a:t>
            </a:r>
            <a:endParaRPr/>
          </a:p>
        </p:txBody>
      </p:sp>
      <p:sp>
        <p:nvSpPr>
          <p:cNvPr id="1686" name="Google Shape;1686;p29"/>
          <p:cNvSpPr/>
          <p:nvPr/>
        </p:nvSpPr>
        <p:spPr>
          <a:xfrm>
            <a:off x="2779741" y="2363447"/>
            <a:ext cx="6569744" cy="2400657"/>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2,5 . (4,1 - 3 - 2,5 + 2 . 7,2) + 4,2 : 2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2,5 . (-1,4 + 14,4) + 2,1 = 13 + 2.1 = 15,1</a:t>
            </a:r>
            <a:endParaRPr b="0" i="0" sz="20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2,86 . 4 + 3,14 . 4 - 6,01 . 5 + 32</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4 . (2,86 + 3,14) - 30,05 + 9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 24 - 30,05 + 9 = 2,95.</a:t>
            </a:r>
            <a:endParaRPr/>
          </a:p>
        </p:txBody>
      </p:sp>
      <p:sp>
        <p:nvSpPr>
          <p:cNvPr id="1687" name="Google Shape;1687;p29"/>
          <p:cNvSpPr/>
          <p:nvPr/>
        </p:nvSpPr>
        <p:spPr>
          <a:xfrm>
            <a:off x="1182024" y="2561301"/>
            <a:ext cx="924674" cy="585627"/>
          </a:xfrm>
          <a:prstGeom prst="wedgeRoundRectCallout">
            <a:avLst>
              <a:gd fmla="val 32438" name="adj1"/>
              <a:gd fmla="val 69517" name="adj2"/>
              <a:gd fmla="val 16667" name="adj3"/>
            </a:avLst>
          </a:prstGeom>
          <a:solidFill>
            <a:schemeClr val="dk1"/>
          </a:solidFill>
          <a:ln cap="flat" cmpd="sng" w="25400">
            <a:solidFill>
              <a:schemeClr val="dk1"/>
            </a:solidFill>
            <a:prstDash val="solid"/>
            <a:round/>
            <a:headEnd len="sm" w="sm" type="none"/>
            <a:tailEnd len="sm" w="sm" type="none"/>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000" u="none" cap="none" strike="noStrike">
                <a:solidFill>
                  <a:srgbClr val="FFFFFF"/>
                </a:solidFill>
                <a:latin typeface="Arial"/>
                <a:ea typeface="Arial"/>
                <a:cs typeface="Arial"/>
                <a:sym typeface="Arial"/>
              </a:rPr>
              <a:t>Giải</a:t>
            </a:r>
            <a:endParaRPr b="1" i="0" sz="2000" u="none" cap="none" strike="noStrike">
              <a:solidFill>
                <a:srgbClr val="FFFFFF"/>
              </a:solidFill>
              <a:latin typeface="Arial"/>
              <a:ea typeface="Arial"/>
              <a:cs typeface="Arial"/>
              <a:sym typeface="Arial"/>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5"/>
                                        </p:tgtEl>
                                        <p:attrNameLst>
                                          <p:attrName>style.visibility</p:attrName>
                                        </p:attrNameLst>
                                      </p:cBhvr>
                                      <p:to>
                                        <p:strVal val="visible"/>
                                      </p:to>
                                    </p:set>
                                    <p:animEffect filter="fade" transition="in">
                                      <p:cBhvr>
                                        <p:cTn dur="500"/>
                                        <p:tgtEl>
                                          <p:spTgt spid="16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6">
                                            <p:txEl>
                                              <p:pRg end="0" st="0"/>
                                            </p:txEl>
                                          </p:spTgt>
                                        </p:tgtEl>
                                        <p:attrNameLst>
                                          <p:attrName>style.visibility</p:attrName>
                                        </p:attrNameLst>
                                      </p:cBhvr>
                                      <p:to>
                                        <p:strVal val="visible"/>
                                      </p:to>
                                    </p:set>
                                    <p:animEffect filter="fade" transition="in">
                                      <p:cBhvr>
                                        <p:cTn dur="500"/>
                                        <p:tgtEl>
                                          <p:spTgt spid="16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6">
                                            <p:txEl>
                                              <p:pRg end="1" st="1"/>
                                            </p:txEl>
                                          </p:spTgt>
                                        </p:tgtEl>
                                        <p:attrNameLst>
                                          <p:attrName>style.visibility</p:attrName>
                                        </p:attrNameLst>
                                      </p:cBhvr>
                                      <p:to>
                                        <p:strVal val="visible"/>
                                      </p:to>
                                    </p:set>
                                    <p:animEffect filter="fade" transition="in">
                                      <p:cBhvr>
                                        <p:cTn dur="500"/>
                                        <p:tgtEl>
                                          <p:spTgt spid="168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6">
                                            <p:txEl>
                                              <p:pRg end="2" st="2"/>
                                            </p:txEl>
                                          </p:spTgt>
                                        </p:tgtEl>
                                        <p:attrNameLst>
                                          <p:attrName>style.visibility</p:attrName>
                                        </p:attrNameLst>
                                      </p:cBhvr>
                                      <p:to>
                                        <p:strVal val="visible"/>
                                      </p:to>
                                    </p:set>
                                    <p:animEffect filter="fade" transition="in">
                                      <p:cBhvr>
                                        <p:cTn dur="500"/>
                                        <p:tgtEl>
                                          <p:spTgt spid="168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6">
                                            <p:txEl>
                                              <p:pRg end="3" st="3"/>
                                            </p:txEl>
                                          </p:spTgt>
                                        </p:tgtEl>
                                        <p:attrNameLst>
                                          <p:attrName>style.visibility</p:attrName>
                                        </p:attrNameLst>
                                      </p:cBhvr>
                                      <p:to>
                                        <p:strVal val="visible"/>
                                      </p:to>
                                    </p:set>
                                    <p:animEffect filter="fade" transition="in">
                                      <p:cBhvr>
                                        <p:cTn dur="500"/>
                                        <p:tgtEl>
                                          <p:spTgt spid="1686">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6">
                                            <p:txEl>
                                              <p:pRg end="4" st="4"/>
                                            </p:txEl>
                                          </p:spTgt>
                                        </p:tgtEl>
                                        <p:attrNameLst>
                                          <p:attrName>style.visibility</p:attrName>
                                        </p:attrNameLst>
                                      </p:cBhvr>
                                      <p:to>
                                        <p:strVal val="visible"/>
                                      </p:to>
                                    </p:set>
                                    <p:animEffect filter="fade" transition="in">
                                      <p:cBhvr>
                                        <p:cTn dur="500"/>
                                        <p:tgtEl>
                                          <p:spTgt spid="1686">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0" name="Shape 960"/>
        <p:cNvGrpSpPr/>
        <p:nvPr/>
      </p:nvGrpSpPr>
      <p:grpSpPr>
        <a:xfrm>
          <a:off x="0" y="0"/>
          <a:ext cx="0" cy="0"/>
          <a:chOff x="0" y="0"/>
          <a:chExt cx="0" cy="0"/>
        </a:xfrm>
      </p:grpSpPr>
      <p:grpSp>
        <p:nvGrpSpPr>
          <p:cNvPr id="961" name="Google Shape;961;p3"/>
          <p:cNvGrpSpPr/>
          <p:nvPr/>
        </p:nvGrpSpPr>
        <p:grpSpPr>
          <a:xfrm>
            <a:off x="391388" y="1427950"/>
            <a:ext cx="2361516" cy="2191457"/>
            <a:chOff x="263875" y="1685013"/>
            <a:chExt cx="2361516" cy="2191457"/>
          </a:xfrm>
        </p:grpSpPr>
        <p:sp>
          <p:nvSpPr>
            <p:cNvPr id="962" name="Google Shape;962;p3"/>
            <p:cNvSpPr/>
            <p:nvPr/>
          </p:nvSpPr>
          <p:spPr>
            <a:xfrm flipH="1" rot="-1091850">
              <a:off x="475745" y="3222691"/>
              <a:ext cx="751372" cy="550214"/>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3"/>
            <p:cNvSpPr/>
            <p:nvPr/>
          </p:nvSpPr>
          <p:spPr>
            <a:xfrm>
              <a:off x="263875" y="1685013"/>
              <a:ext cx="2361516" cy="1729379"/>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64" name="Google Shape;964;p3"/>
          <p:cNvGrpSpPr/>
          <p:nvPr/>
        </p:nvGrpSpPr>
        <p:grpSpPr>
          <a:xfrm>
            <a:off x="6231845" y="3022451"/>
            <a:ext cx="2912155" cy="2203381"/>
            <a:chOff x="4695825" y="983770"/>
            <a:chExt cx="3962116" cy="2997799"/>
          </a:xfrm>
        </p:grpSpPr>
        <p:sp>
          <p:nvSpPr>
            <p:cNvPr id="965" name="Google Shape;965;p3"/>
            <p:cNvSpPr/>
            <p:nvPr/>
          </p:nvSpPr>
          <p:spPr>
            <a:xfrm>
              <a:off x="4695825" y="3257550"/>
              <a:ext cx="3295500" cy="476400"/>
            </a:xfrm>
            <a:prstGeom prst="ellipse">
              <a:avLst/>
            </a:prstGeom>
            <a:solidFill>
              <a:srgbClr val="FDFBF6">
                <a:alpha val="5647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66" name="Google Shape;966;p3"/>
            <p:cNvGrpSpPr/>
            <p:nvPr/>
          </p:nvGrpSpPr>
          <p:grpSpPr>
            <a:xfrm>
              <a:off x="4819440" y="983770"/>
              <a:ext cx="3838501" cy="2997799"/>
              <a:chOff x="4862925" y="1171431"/>
              <a:chExt cx="3518978" cy="2748257"/>
            </a:xfrm>
          </p:grpSpPr>
          <p:grpSp>
            <p:nvGrpSpPr>
              <p:cNvPr id="967" name="Google Shape;967;p3"/>
              <p:cNvGrpSpPr/>
              <p:nvPr/>
            </p:nvGrpSpPr>
            <p:grpSpPr>
              <a:xfrm>
                <a:off x="4862925" y="1171431"/>
                <a:ext cx="3388064" cy="2748257"/>
                <a:chOff x="4831775" y="1102669"/>
                <a:chExt cx="3388064" cy="2748257"/>
              </a:xfrm>
            </p:grpSpPr>
            <p:sp>
              <p:nvSpPr>
                <p:cNvPr id="968" name="Google Shape;968;p3"/>
                <p:cNvSpPr/>
                <p:nvPr/>
              </p:nvSpPr>
              <p:spPr>
                <a:xfrm rot="-3147065">
                  <a:off x="7561673" y="1308689"/>
                  <a:ext cx="252311" cy="170912"/>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3"/>
                <p:cNvSpPr/>
                <p:nvPr/>
              </p:nvSpPr>
              <p:spPr>
                <a:xfrm rot="-3147065">
                  <a:off x="7183146" y="1154367"/>
                  <a:ext cx="194931" cy="13097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3"/>
                <p:cNvSpPr/>
                <p:nvPr/>
              </p:nvSpPr>
              <p:spPr>
                <a:xfrm>
                  <a:off x="5601471" y="1742701"/>
                  <a:ext cx="1352297" cy="1503083"/>
                </a:xfrm>
                <a:custGeom>
                  <a:rect b="b" l="l" r="r" t="t"/>
                  <a:pathLst>
                    <a:path extrusionOk="0" h="38667" w="34788">
                      <a:moveTo>
                        <a:pt x="16229" y="0"/>
                      </a:moveTo>
                      <a:cubicBezTo>
                        <a:pt x="8063" y="0"/>
                        <a:pt x="51" y="591"/>
                        <a:pt x="100" y="1834"/>
                      </a:cubicBezTo>
                      <a:cubicBezTo>
                        <a:pt x="100" y="13713"/>
                        <a:pt x="0" y="24841"/>
                        <a:pt x="552" y="37398"/>
                      </a:cubicBezTo>
                      <a:cubicBezTo>
                        <a:pt x="590" y="38365"/>
                        <a:pt x="7528" y="38667"/>
                        <a:pt x="14856" y="38667"/>
                      </a:cubicBezTo>
                      <a:cubicBezTo>
                        <a:pt x="21954" y="38667"/>
                        <a:pt x="29417" y="38384"/>
                        <a:pt x="31329" y="38150"/>
                      </a:cubicBezTo>
                      <a:cubicBezTo>
                        <a:pt x="34787" y="37724"/>
                        <a:pt x="33284" y="36295"/>
                        <a:pt x="33309" y="21333"/>
                      </a:cubicBezTo>
                      <a:cubicBezTo>
                        <a:pt x="33334" y="14240"/>
                        <a:pt x="33309" y="8926"/>
                        <a:pt x="33309" y="1834"/>
                      </a:cubicBezTo>
                      <a:cubicBezTo>
                        <a:pt x="33321" y="635"/>
                        <a:pt x="24693" y="0"/>
                        <a:pt x="1622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3"/>
                <p:cNvSpPr/>
                <p:nvPr/>
              </p:nvSpPr>
              <p:spPr>
                <a:xfrm>
                  <a:off x="5643688" y="1852752"/>
                  <a:ext cx="182856" cy="122021"/>
                </a:xfrm>
                <a:custGeom>
                  <a:rect b="b" l="l" r="r" t="t"/>
                  <a:pathLst>
                    <a:path extrusionOk="0" h="3139" w="4704">
                      <a:moveTo>
                        <a:pt x="2259" y="0"/>
                      </a:moveTo>
                      <a:cubicBezTo>
                        <a:pt x="278" y="0"/>
                        <a:pt x="0" y="3138"/>
                        <a:pt x="2548" y="3138"/>
                      </a:cubicBezTo>
                      <a:cubicBezTo>
                        <a:pt x="4453" y="3138"/>
                        <a:pt x="4704" y="55"/>
                        <a:pt x="2398" y="5"/>
                      </a:cubicBezTo>
                      <a:cubicBezTo>
                        <a:pt x="2351" y="2"/>
                        <a:pt x="2305" y="0"/>
                        <a:pt x="22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3"/>
                <p:cNvSpPr/>
                <p:nvPr/>
              </p:nvSpPr>
              <p:spPr>
                <a:xfrm>
                  <a:off x="6197052" y="2402228"/>
                  <a:ext cx="181923" cy="122021"/>
                </a:xfrm>
                <a:custGeom>
                  <a:rect b="b" l="l" r="r" t="t"/>
                  <a:pathLst>
                    <a:path extrusionOk="0" h="3139" w="4680">
                      <a:moveTo>
                        <a:pt x="2260" y="1"/>
                      </a:moveTo>
                      <a:cubicBezTo>
                        <a:pt x="279" y="1"/>
                        <a:pt x="1" y="3138"/>
                        <a:pt x="2549" y="3138"/>
                      </a:cubicBezTo>
                      <a:cubicBezTo>
                        <a:pt x="4454" y="3138"/>
                        <a:pt x="4679" y="81"/>
                        <a:pt x="2399" y="6"/>
                      </a:cubicBezTo>
                      <a:cubicBezTo>
                        <a:pt x="2351" y="2"/>
                        <a:pt x="2305" y="1"/>
                        <a:pt x="2260"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3"/>
                <p:cNvSpPr/>
                <p:nvPr/>
              </p:nvSpPr>
              <p:spPr>
                <a:xfrm>
                  <a:off x="6220454" y="2960490"/>
                  <a:ext cx="181884" cy="122021"/>
                </a:xfrm>
                <a:custGeom>
                  <a:rect b="b" l="l" r="r" t="t"/>
                  <a:pathLst>
                    <a:path extrusionOk="0" h="3139" w="4679">
                      <a:moveTo>
                        <a:pt x="2258" y="1"/>
                      </a:moveTo>
                      <a:cubicBezTo>
                        <a:pt x="255" y="1"/>
                        <a:pt x="0" y="3138"/>
                        <a:pt x="2548" y="3138"/>
                      </a:cubicBezTo>
                      <a:cubicBezTo>
                        <a:pt x="4453" y="3138"/>
                        <a:pt x="4679" y="56"/>
                        <a:pt x="2398" y="6"/>
                      </a:cubicBezTo>
                      <a:cubicBezTo>
                        <a:pt x="2350" y="2"/>
                        <a:pt x="2304" y="1"/>
                        <a:pt x="225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3"/>
                <p:cNvSpPr/>
                <p:nvPr/>
              </p:nvSpPr>
              <p:spPr>
                <a:xfrm>
                  <a:off x="6698210" y="1832227"/>
                  <a:ext cx="181535" cy="122060"/>
                </a:xfrm>
                <a:custGeom>
                  <a:rect b="b" l="l" r="r" t="t"/>
                  <a:pathLst>
                    <a:path extrusionOk="0" h="3140" w="4670">
                      <a:moveTo>
                        <a:pt x="2229" y="0"/>
                      </a:moveTo>
                      <a:cubicBezTo>
                        <a:pt x="267" y="0"/>
                        <a:pt x="0" y="3140"/>
                        <a:pt x="2539" y="3140"/>
                      </a:cubicBezTo>
                      <a:cubicBezTo>
                        <a:pt x="4444" y="3140"/>
                        <a:pt x="4670" y="57"/>
                        <a:pt x="2389" y="7"/>
                      </a:cubicBezTo>
                      <a:cubicBezTo>
                        <a:pt x="2334" y="2"/>
                        <a:pt x="2281" y="0"/>
                        <a:pt x="222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3"/>
                <p:cNvSpPr/>
                <p:nvPr/>
              </p:nvSpPr>
              <p:spPr>
                <a:xfrm>
                  <a:off x="6606585" y="2725616"/>
                  <a:ext cx="181573" cy="122099"/>
                </a:xfrm>
                <a:custGeom>
                  <a:rect b="b" l="l" r="r" t="t"/>
                  <a:pathLst>
                    <a:path extrusionOk="0" h="3141" w="4671">
                      <a:moveTo>
                        <a:pt x="2227" y="1"/>
                      </a:moveTo>
                      <a:cubicBezTo>
                        <a:pt x="245" y="1"/>
                        <a:pt x="1" y="3116"/>
                        <a:pt x="2515" y="3140"/>
                      </a:cubicBezTo>
                      <a:cubicBezTo>
                        <a:pt x="4445" y="3140"/>
                        <a:pt x="4671" y="58"/>
                        <a:pt x="2390" y="7"/>
                      </a:cubicBezTo>
                      <a:cubicBezTo>
                        <a:pt x="2335" y="3"/>
                        <a:pt x="2280" y="1"/>
                        <a:pt x="222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3"/>
                <p:cNvSpPr/>
                <p:nvPr/>
              </p:nvSpPr>
              <p:spPr>
                <a:xfrm>
                  <a:off x="6132755" y="2058315"/>
                  <a:ext cx="181923" cy="122021"/>
                </a:xfrm>
                <a:custGeom>
                  <a:rect b="b" l="l" r="r" t="t"/>
                  <a:pathLst>
                    <a:path extrusionOk="0" h="3139" w="4680">
                      <a:moveTo>
                        <a:pt x="2235" y="0"/>
                      </a:moveTo>
                      <a:cubicBezTo>
                        <a:pt x="255" y="0"/>
                        <a:pt x="0" y="3138"/>
                        <a:pt x="2524" y="3138"/>
                      </a:cubicBezTo>
                      <a:cubicBezTo>
                        <a:pt x="4429" y="3138"/>
                        <a:pt x="4679" y="56"/>
                        <a:pt x="2373" y="5"/>
                      </a:cubicBezTo>
                      <a:cubicBezTo>
                        <a:pt x="2326" y="2"/>
                        <a:pt x="2280" y="0"/>
                        <a:pt x="22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3"/>
                <p:cNvSpPr/>
                <p:nvPr/>
              </p:nvSpPr>
              <p:spPr>
                <a:xfrm>
                  <a:off x="5681628" y="2162573"/>
                  <a:ext cx="181962" cy="122021"/>
                </a:xfrm>
                <a:custGeom>
                  <a:rect b="b" l="l" r="r" t="t"/>
                  <a:pathLst>
                    <a:path extrusionOk="0" h="3139" w="4681">
                      <a:moveTo>
                        <a:pt x="2259" y="0"/>
                      </a:moveTo>
                      <a:cubicBezTo>
                        <a:pt x="256" y="0"/>
                        <a:pt x="1" y="3138"/>
                        <a:pt x="2525" y="3138"/>
                      </a:cubicBezTo>
                      <a:cubicBezTo>
                        <a:pt x="4454" y="3138"/>
                        <a:pt x="4680" y="80"/>
                        <a:pt x="2399" y="5"/>
                      </a:cubicBezTo>
                      <a:cubicBezTo>
                        <a:pt x="2352" y="2"/>
                        <a:pt x="2305" y="0"/>
                        <a:pt x="225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3"/>
                <p:cNvSpPr/>
                <p:nvPr/>
              </p:nvSpPr>
              <p:spPr>
                <a:xfrm>
                  <a:off x="6633874" y="2290117"/>
                  <a:ext cx="181224" cy="121127"/>
                </a:xfrm>
                <a:custGeom>
                  <a:rect b="b" l="l" r="r" t="t"/>
                  <a:pathLst>
                    <a:path extrusionOk="0" h="3116" w="4662">
                      <a:moveTo>
                        <a:pt x="2204" y="1"/>
                      </a:moveTo>
                      <a:cubicBezTo>
                        <a:pt x="244" y="1"/>
                        <a:pt x="1" y="3115"/>
                        <a:pt x="2515" y="3115"/>
                      </a:cubicBezTo>
                      <a:cubicBezTo>
                        <a:pt x="2523" y="3115"/>
                        <a:pt x="2530" y="3115"/>
                        <a:pt x="2538" y="3115"/>
                      </a:cubicBezTo>
                      <a:cubicBezTo>
                        <a:pt x="4422" y="3115"/>
                        <a:pt x="4661" y="57"/>
                        <a:pt x="2365" y="7"/>
                      </a:cubicBezTo>
                      <a:cubicBezTo>
                        <a:pt x="2310" y="3"/>
                        <a:pt x="2256" y="1"/>
                        <a:pt x="220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3"/>
                <p:cNvSpPr/>
                <p:nvPr/>
              </p:nvSpPr>
              <p:spPr>
                <a:xfrm>
                  <a:off x="6023987" y="1775705"/>
                  <a:ext cx="181573" cy="122099"/>
                </a:xfrm>
                <a:custGeom>
                  <a:rect b="b" l="l" r="r" t="t"/>
                  <a:pathLst>
                    <a:path extrusionOk="0" h="3141" w="4671">
                      <a:moveTo>
                        <a:pt x="2227" y="0"/>
                      </a:moveTo>
                      <a:cubicBezTo>
                        <a:pt x="244" y="0"/>
                        <a:pt x="0" y="3116"/>
                        <a:pt x="2515" y="3140"/>
                      </a:cubicBezTo>
                      <a:cubicBezTo>
                        <a:pt x="4445" y="3140"/>
                        <a:pt x="4670" y="57"/>
                        <a:pt x="2389" y="7"/>
                      </a:cubicBezTo>
                      <a:cubicBezTo>
                        <a:pt x="2334" y="3"/>
                        <a:pt x="2280" y="0"/>
                        <a:pt x="22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3"/>
                <p:cNvSpPr/>
                <p:nvPr/>
              </p:nvSpPr>
              <p:spPr>
                <a:xfrm>
                  <a:off x="6549324" y="2044670"/>
                  <a:ext cx="126802" cy="85014"/>
                </a:xfrm>
                <a:custGeom>
                  <a:rect b="b" l="l" r="r" t="t"/>
                  <a:pathLst>
                    <a:path extrusionOk="0" h="2187" w="3262">
                      <a:moveTo>
                        <a:pt x="1543" y="1"/>
                      </a:moveTo>
                      <a:cubicBezTo>
                        <a:pt x="168" y="1"/>
                        <a:pt x="1" y="2186"/>
                        <a:pt x="1758" y="2186"/>
                      </a:cubicBezTo>
                      <a:cubicBezTo>
                        <a:pt x="3086" y="2186"/>
                        <a:pt x="3261" y="31"/>
                        <a:pt x="1657" y="6"/>
                      </a:cubicBezTo>
                      <a:cubicBezTo>
                        <a:pt x="1618" y="2"/>
                        <a:pt x="1580" y="1"/>
                        <a:pt x="15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3"/>
                <p:cNvSpPr/>
                <p:nvPr/>
              </p:nvSpPr>
              <p:spPr>
                <a:xfrm>
                  <a:off x="5925832" y="1980373"/>
                  <a:ext cx="127385" cy="85014"/>
                </a:xfrm>
                <a:custGeom>
                  <a:rect b="b" l="l" r="r" t="t"/>
                  <a:pathLst>
                    <a:path extrusionOk="0" h="2187" w="3277">
                      <a:moveTo>
                        <a:pt x="1567" y="1"/>
                      </a:moveTo>
                      <a:cubicBezTo>
                        <a:pt x="191" y="1"/>
                        <a:pt x="0" y="2186"/>
                        <a:pt x="1782" y="2186"/>
                      </a:cubicBezTo>
                      <a:cubicBezTo>
                        <a:pt x="1789" y="2186"/>
                        <a:pt x="1797" y="2186"/>
                        <a:pt x="1804" y="2186"/>
                      </a:cubicBezTo>
                      <a:cubicBezTo>
                        <a:pt x="3112" y="2186"/>
                        <a:pt x="3276" y="55"/>
                        <a:pt x="1681" y="5"/>
                      </a:cubicBezTo>
                      <a:cubicBezTo>
                        <a:pt x="1642" y="2"/>
                        <a:pt x="1604" y="1"/>
                        <a:pt x="1567"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3"/>
                <p:cNvSpPr/>
                <p:nvPr/>
              </p:nvSpPr>
              <p:spPr>
                <a:xfrm>
                  <a:off x="6549324" y="2482113"/>
                  <a:ext cx="126802" cy="85014"/>
                </a:xfrm>
                <a:custGeom>
                  <a:rect b="b" l="l" r="r" t="t"/>
                  <a:pathLst>
                    <a:path extrusionOk="0" h="2187" w="3262">
                      <a:moveTo>
                        <a:pt x="1543" y="1"/>
                      </a:moveTo>
                      <a:cubicBezTo>
                        <a:pt x="168" y="1"/>
                        <a:pt x="1" y="2186"/>
                        <a:pt x="1758" y="2186"/>
                      </a:cubicBezTo>
                      <a:cubicBezTo>
                        <a:pt x="3086" y="2186"/>
                        <a:pt x="3261" y="31"/>
                        <a:pt x="1657" y="6"/>
                      </a:cubicBezTo>
                      <a:cubicBezTo>
                        <a:pt x="1618" y="2"/>
                        <a:pt x="1580" y="1"/>
                        <a:pt x="154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3"/>
                <p:cNvSpPr/>
                <p:nvPr/>
              </p:nvSpPr>
              <p:spPr>
                <a:xfrm>
                  <a:off x="6313206" y="2735490"/>
                  <a:ext cx="127152" cy="85908"/>
                </a:xfrm>
                <a:custGeom>
                  <a:rect b="b" l="l" r="r" t="t"/>
                  <a:pathLst>
                    <a:path extrusionOk="0" h="2210" w="3271">
                      <a:moveTo>
                        <a:pt x="1574" y="1"/>
                      </a:moveTo>
                      <a:cubicBezTo>
                        <a:pt x="179" y="1"/>
                        <a:pt x="0" y="2210"/>
                        <a:pt x="1766" y="2210"/>
                      </a:cubicBezTo>
                      <a:cubicBezTo>
                        <a:pt x="3120" y="2210"/>
                        <a:pt x="3270" y="54"/>
                        <a:pt x="1666" y="4"/>
                      </a:cubicBezTo>
                      <a:cubicBezTo>
                        <a:pt x="1635" y="2"/>
                        <a:pt x="1604" y="1"/>
                        <a:pt x="1574"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3"/>
                <p:cNvSpPr/>
                <p:nvPr/>
              </p:nvSpPr>
              <p:spPr>
                <a:xfrm>
                  <a:off x="6549324" y="3091066"/>
                  <a:ext cx="126452" cy="84975"/>
                </a:xfrm>
                <a:custGeom>
                  <a:rect b="b" l="l" r="r" t="t"/>
                  <a:pathLst>
                    <a:path extrusionOk="0" h="2186" w="3253">
                      <a:moveTo>
                        <a:pt x="1543" y="0"/>
                      </a:moveTo>
                      <a:cubicBezTo>
                        <a:pt x="168" y="0"/>
                        <a:pt x="1" y="2185"/>
                        <a:pt x="1758" y="2185"/>
                      </a:cubicBezTo>
                      <a:cubicBezTo>
                        <a:pt x="1765" y="2186"/>
                        <a:pt x="1773" y="2186"/>
                        <a:pt x="1781" y="2186"/>
                      </a:cubicBezTo>
                      <a:cubicBezTo>
                        <a:pt x="3088" y="2186"/>
                        <a:pt x="3252" y="55"/>
                        <a:pt x="1657" y="5"/>
                      </a:cubicBezTo>
                      <a:cubicBezTo>
                        <a:pt x="1618" y="2"/>
                        <a:pt x="1580" y="0"/>
                        <a:pt x="154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3"/>
                <p:cNvSpPr/>
                <p:nvPr/>
              </p:nvSpPr>
              <p:spPr>
                <a:xfrm>
                  <a:off x="5941031" y="2307805"/>
                  <a:ext cx="127152" cy="85908"/>
                </a:xfrm>
                <a:custGeom>
                  <a:rect b="b" l="l" r="r" t="t"/>
                  <a:pathLst>
                    <a:path extrusionOk="0" h="2210" w="3271">
                      <a:moveTo>
                        <a:pt x="1573" y="0"/>
                      </a:moveTo>
                      <a:cubicBezTo>
                        <a:pt x="179" y="0"/>
                        <a:pt x="1" y="2185"/>
                        <a:pt x="1766" y="2209"/>
                      </a:cubicBezTo>
                      <a:cubicBezTo>
                        <a:pt x="3120" y="2209"/>
                        <a:pt x="3270" y="54"/>
                        <a:pt x="1666" y="4"/>
                      </a:cubicBezTo>
                      <a:cubicBezTo>
                        <a:pt x="1634" y="1"/>
                        <a:pt x="1603" y="0"/>
                        <a:pt x="157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3"/>
                <p:cNvSpPr/>
                <p:nvPr/>
              </p:nvSpPr>
              <p:spPr>
                <a:xfrm>
                  <a:off x="6407202" y="1731156"/>
                  <a:ext cx="106200" cy="1526679"/>
                </a:xfrm>
                <a:custGeom>
                  <a:rect b="b" l="l" r="r" t="t"/>
                  <a:pathLst>
                    <a:path extrusionOk="0" h="39274" w="2732">
                      <a:moveTo>
                        <a:pt x="2657" y="0"/>
                      </a:moveTo>
                      <a:lnTo>
                        <a:pt x="150" y="25"/>
                      </a:lnTo>
                      <a:cubicBezTo>
                        <a:pt x="201" y="2832"/>
                        <a:pt x="226" y="5715"/>
                        <a:pt x="226" y="8597"/>
                      </a:cubicBezTo>
                      <a:cubicBezTo>
                        <a:pt x="226" y="18647"/>
                        <a:pt x="0" y="29173"/>
                        <a:pt x="0" y="39274"/>
                      </a:cubicBezTo>
                      <a:lnTo>
                        <a:pt x="2506" y="39274"/>
                      </a:lnTo>
                      <a:cubicBezTo>
                        <a:pt x="2506" y="29199"/>
                        <a:pt x="2732" y="18697"/>
                        <a:pt x="2732" y="8597"/>
                      </a:cubicBezTo>
                      <a:cubicBezTo>
                        <a:pt x="2732" y="5690"/>
                        <a:pt x="2707" y="2807"/>
                        <a:pt x="265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3"/>
                <p:cNvSpPr/>
                <p:nvPr/>
              </p:nvSpPr>
              <p:spPr>
                <a:xfrm>
                  <a:off x="5588798" y="2224149"/>
                  <a:ext cx="1329906" cy="103284"/>
                </a:xfrm>
                <a:custGeom>
                  <a:rect b="b" l="l" r="r" t="t"/>
                  <a:pathLst>
                    <a:path extrusionOk="0" h="2657" w="34212">
                      <a:moveTo>
                        <a:pt x="50" y="0"/>
                      </a:moveTo>
                      <a:lnTo>
                        <a:pt x="0" y="2506"/>
                      </a:lnTo>
                      <a:cubicBezTo>
                        <a:pt x="4762" y="2632"/>
                        <a:pt x="9549" y="2657"/>
                        <a:pt x="14286" y="2657"/>
                      </a:cubicBezTo>
                      <a:cubicBezTo>
                        <a:pt x="21053" y="2657"/>
                        <a:pt x="27745" y="2582"/>
                        <a:pt x="34211" y="2582"/>
                      </a:cubicBezTo>
                      <a:lnTo>
                        <a:pt x="34211" y="75"/>
                      </a:lnTo>
                      <a:cubicBezTo>
                        <a:pt x="27720" y="75"/>
                        <a:pt x="21028" y="151"/>
                        <a:pt x="14286" y="151"/>
                      </a:cubicBezTo>
                      <a:cubicBezTo>
                        <a:pt x="9549" y="151"/>
                        <a:pt x="4787" y="125"/>
                        <a:pt x="50"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3"/>
                <p:cNvSpPr/>
                <p:nvPr/>
              </p:nvSpPr>
              <p:spPr>
                <a:xfrm>
                  <a:off x="6005794" y="1242050"/>
                  <a:ext cx="822309" cy="532437"/>
                </a:xfrm>
                <a:custGeom>
                  <a:rect b="b" l="l" r="r" t="t"/>
                  <a:pathLst>
                    <a:path extrusionOk="0" h="13697" w="21154">
                      <a:moveTo>
                        <a:pt x="10577" y="2507"/>
                      </a:moveTo>
                      <a:cubicBezTo>
                        <a:pt x="10627" y="2507"/>
                        <a:pt x="10702" y="2532"/>
                        <a:pt x="10777" y="2532"/>
                      </a:cubicBezTo>
                      <a:cubicBezTo>
                        <a:pt x="10852" y="2557"/>
                        <a:pt x="10903" y="2557"/>
                        <a:pt x="10953" y="2582"/>
                      </a:cubicBezTo>
                      <a:cubicBezTo>
                        <a:pt x="11153" y="2683"/>
                        <a:pt x="11304" y="2808"/>
                        <a:pt x="11454" y="3109"/>
                      </a:cubicBezTo>
                      <a:cubicBezTo>
                        <a:pt x="11604" y="3409"/>
                        <a:pt x="11705" y="3835"/>
                        <a:pt x="11755" y="4287"/>
                      </a:cubicBezTo>
                      <a:cubicBezTo>
                        <a:pt x="11805" y="4763"/>
                        <a:pt x="11805" y="5239"/>
                        <a:pt x="11780" y="5765"/>
                      </a:cubicBezTo>
                      <a:cubicBezTo>
                        <a:pt x="11730" y="6768"/>
                        <a:pt x="11579" y="7820"/>
                        <a:pt x="11404" y="8898"/>
                      </a:cubicBezTo>
                      <a:lnTo>
                        <a:pt x="11329" y="9336"/>
                      </a:lnTo>
                      <a:lnTo>
                        <a:pt x="11329" y="9336"/>
                      </a:lnTo>
                      <a:cubicBezTo>
                        <a:pt x="11295" y="9274"/>
                        <a:pt x="11261" y="9211"/>
                        <a:pt x="11228" y="9149"/>
                      </a:cubicBezTo>
                      <a:cubicBezTo>
                        <a:pt x="10702" y="8221"/>
                        <a:pt x="10226" y="7294"/>
                        <a:pt x="9850" y="6342"/>
                      </a:cubicBezTo>
                      <a:cubicBezTo>
                        <a:pt x="9674" y="5866"/>
                        <a:pt x="9499" y="5364"/>
                        <a:pt x="9399" y="4913"/>
                      </a:cubicBezTo>
                      <a:cubicBezTo>
                        <a:pt x="9273" y="4437"/>
                        <a:pt x="9198" y="3986"/>
                        <a:pt x="9198" y="3585"/>
                      </a:cubicBezTo>
                      <a:cubicBezTo>
                        <a:pt x="9173" y="3184"/>
                        <a:pt x="9273" y="2908"/>
                        <a:pt x="9374" y="2808"/>
                      </a:cubicBezTo>
                      <a:cubicBezTo>
                        <a:pt x="9424" y="2758"/>
                        <a:pt x="9474" y="2708"/>
                        <a:pt x="9574" y="2658"/>
                      </a:cubicBezTo>
                      <a:cubicBezTo>
                        <a:pt x="9674" y="2607"/>
                        <a:pt x="9800" y="2557"/>
                        <a:pt x="9975" y="2532"/>
                      </a:cubicBezTo>
                      <a:cubicBezTo>
                        <a:pt x="10075" y="2507"/>
                        <a:pt x="10176" y="2507"/>
                        <a:pt x="10276" y="2507"/>
                      </a:cubicBezTo>
                      <a:close/>
                      <a:moveTo>
                        <a:pt x="3390" y="6610"/>
                      </a:moveTo>
                      <a:cubicBezTo>
                        <a:pt x="3561" y="6610"/>
                        <a:pt x="3743" y="6636"/>
                        <a:pt x="3935" y="6693"/>
                      </a:cubicBezTo>
                      <a:cubicBezTo>
                        <a:pt x="4361" y="6818"/>
                        <a:pt x="4787" y="7043"/>
                        <a:pt x="5213" y="7319"/>
                      </a:cubicBezTo>
                      <a:cubicBezTo>
                        <a:pt x="5664" y="7595"/>
                        <a:pt x="6065" y="7946"/>
                        <a:pt x="6466" y="8297"/>
                      </a:cubicBezTo>
                      <a:cubicBezTo>
                        <a:pt x="7268" y="9049"/>
                        <a:pt x="8045" y="9851"/>
                        <a:pt x="8797" y="10703"/>
                      </a:cubicBezTo>
                      <a:lnTo>
                        <a:pt x="9925" y="12006"/>
                      </a:lnTo>
                      <a:lnTo>
                        <a:pt x="10506" y="12660"/>
                      </a:lnTo>
                      <a:lnTo>
                        <a:pt x="10506" y="12660"/>
                      </a:lnTo>
                      <a:cubicBezTo>
                        <a:pt x="9760" y="12603"/>
                        <a:pt x="9028" y="12478"/>
                        <a:pt x="8296" y="12332"/>
                      </a:cubicBezTo>
                      <a:cubicBezTo>
                        <a:pt x="7168" y="12081"/>
                        <a:pt x="6090" y="11755"/>
                        <a:pt x="5038" y="11304"/>
                      </a:cubicBezTo>
                      <a:cubicBezTo>
                        <a:pt x="4010" y="10878"/>
                        <a:pt x="3008" y="10327"/>
                        <a:pt x="2256" y="9625"/>
                      </a:cubicBezTo>
                      <a:cubicBezTo>
                        <a:pt x="1880" y="9299"/>
                        <a:pt x="1604" y="8898"/>
                        <a:pt x="1529" y="8522"/>
                      </a:cubicBezTo>
                      <a:cubicBezTo>
                        <a:pt x="1454" y="8196"/>
                        <a:pt x="1554" y="7871"/>
                        <a:pt x="1830" y="7520"/>
                      </a:cubicBezTo>
                      <a:cubicBezTo>
                        <a:pt x="1955" y="7344"/>
                        <a:pt x="2106" y="7169"/>
                        <a:pt x="2281" y="7018"/>
                      </a:cubicBezTo>
                      <a:cubicBezTo>
                        <a:pt x="2356" y="6968"/>
                        <a:pt x="2381" y="6943"/>
                        <a:pt x="2431" y="6918"/>
                      </a:cubicBezTo>
                      <a:cubicBezTo>
                        <a:pt x="2456" y="6893"/>
                        <a:pt x="2507" y="6868"/>
                        <a:pt x="2532" y="6843"/>
                      </a:cubicBezTo>
                      <a:cubicBezTo>
                        <a:pt x="2632" y="6793"/>
                        <a:pt x="2707" y="6768"/>
                        <a:pt x="2807" y="6718"/>
                      </a:cubicBezTo>
                      <a:cubicBezTo>
                        <a:pt x="2986" y="6649"/>
                        <a:pt x="3180" y="6610"/>
                        <a:pt x="3390" y="6610"/>
                      </a:cubicBezTo>
                      <a:close/>
                      <a:moveTo>
                        <a:pt x="17755" y="6463"/>
                      </a:moveTo>
                      <a:cubicBezTo>
                        <a:pt x="17993" y="6463"/>
                        <a:pt x="18226" y="6532"/>
                        <a:pt x="18446" y="6642"/>
                      </a:cubicBezTo>
                      <a:cubicBezTo>
                        <a:pt x="18772" y="6793"/>
                        <a:pt x="19073" y="7069"/>
                        <a:pt x="19349" y="7419"/>
                      </a:cubicBezTo>
                      <a:cubicBezTo>
                        <a:pt x="19449" y="7595"/>
                        <a:pt x="19599" y="7795"/>
                        <a:pt x="19675" y="7971"/>
                      </a:cubicBezTo>
                      <a:cubicBezTo>
                        <a:pt x="19775" y="8146"/>
                        <a:pt x="19850" y="8322"/>
                        <a:pt x="19875" y="8497"/>
                      </a:cubicBezTo>
                      <a:cubicBezTo>
                        <a:pt x="19950" y="8848"/>
                        <a:pt x="19875" y="9174"/>
                        <a:pt x="19675" y="9525"/>
                      </a:cubicBezTo>
                      <a:cubicBezTo>
                        <a:pt x="19474" y="9851"/>
                        <a:pt x="19123" y="10151"/>
                        <a:pt x="18747" y="10427"/>
                      </a:cubicBezTo>
                      <a:cubicBezTo>
                        <a:pt x="18371" y="10703"/>
                        <a:pt x="17945" y="10928"/>
                        <a:pt x="17519" y="11154"/>
                      </a:cubicBezTo>
                      <a:cubicBezTo>
                        <a:pt x="16642" y="11580"/>
                        <a:pt x="15690" y="11931"/>
                        <a:pt x="14762" y="12231"/>
                      </a:cubicBezTo>
                      <a:lnTo>
                        <a:pt x="13334" y="12708"/>
                      </a:lnTo>
                      <a:cubicBezTo>
                        <a:pt x="13266" y="12728"/>
                        <a:pt x="13198" y="12748"/>
                        <a:pt x="13131" y="12769"/>
                      </a:cubicBezTo>
                      <a:lnTo>
                        <a:pt x="13131" y="12769"/>
                      </a:lnTo>
                      <a:cubicBezTo>
                        <a:pt x="13163" y="12614"/>
                        <a:pt x="13163" y="12453"/>
                        <a:pt x="13130" y="12297"/>
                      </a:cubicBezTo>
                      <a:lnTo>
                        <a:pt x="13130" y="12297"/>
                      </a:lnTo>
                      <a:cubicBezTo>
                        <a:pt x="13353" y="11522"/>
                        <a:pt x="13663" y="10768"/>
                        <a:pt x="14010" y="10051"/>
                      </a:cubicBezTo>
                      <a:cubicBezTo>
                        <a:pt x="14411" y="9224"/>
                        <a:pt x="14913" y="8422"/>
                        <a:pt x="15489" y="7770"/>
                      </a:cubicBezTo>
                      <a:cubicBezTo>
                        <a:pt x="16091" y="7119"/>
                        <a:pt x="16817" y="6592"/>
                        <a:pt x="17494" y="6492"/>
                      </a:cubicBezTo>
                      <a:cubicBezTo>
                        <a:pt x="17581" y="6472"/>
                        <a:pt x="17669" y="6463"/>
                        <a:pt x="17755" y="6463"/>
                      </a:cubicBezTo>
                      <a:close/>
                      <a:moveTo>
                        <a:pt x="10301" y="1"/>
                      </a:moveTo>
                      <a:lnTo>
                        <a:pt x="10176" y="26"/>
                      </a:lnTo>
                      <a:cubicBezTo>
                        <a:pt x="10000" y="26"/>
                        <a:pt x="9825" y="26"/>
                        <a:pt x="9624" y="51"/>
                      </a:cubicBezTo>
                      <a:cubicBezTo>
                        <a:pt x="9273" y="101"/>
                        <a:pt x="8872" y="201"/>
                        <a:pt x="8471" y="402"/>
                      </a:cubicBezTo>
                      <a:cubicBezTo>
                        <a:pt x="8070" y="577"/>
                        <a:pt x="7669" y="878"/>
                        <a:pt x="7394" y="1279"/>
                      </a:cubicBezTo>
                      <a:cubicBezTo>
                        <a:pt x="7093" y="1655"/>
                        <a:pt x="6918" y="2081"/>
                        <a:pt x="6817" y="2482"/>
                      </a:cubicBezTo>
                      <a:cubicBezTo>
                        <a:pt x="6717" y="2883"/>
                        <a:pt x="6692" y="3259"/>
                        <a:pt x="6692" y="3610"/>
                      </a:cubicBezTo>
                      <a:cubicBezTo>
                        <a:pt x="6717" y="4312"/>
                        <a:pt x="6842" y="4938"/>
                        <a:pt x="6993" y="5540"/>
                      </a:cubicBezTo>
                      <a:cubicBezTo>
                        <a:pt x="7072" y="5811"/>
                        <a:pt x="7156" y="6072"/>
                        <a:pt x="7245" y="6327"/>
                      </a:cubicBezTo>
                      <a:lnTo>
                        <a:pt x="7245" y="6327"/>
                      </a:lnTo>
                      <a:cubicBezTo>
                        <a:pt x="6924" y="6095"/>
                        <a:pt x="6588" y="5870"/>
                        <a:pt x="6241" y="5665"/>
                      </a:cubicBezTo>
                      <a:cubicBezTo>
                        <a:pt x="5664" y="5339"/>
                        <a:pt x="5063" y="5064"/>
                        <a:pt x="4361" y="4913"/>
                      </a:cubicBezTo>
                      <a:cubicBezTo>
                        <a:pt x="4079" y="4857"/>
                        <a:pt x="3797" y="4829"/>
                        <a:pt x="3515" y="4829"/>
                      </a:cubicBezTo>
                      <a:cubicBezTo>
                        <a:pt x="3421" y="4829"/>
                        <a:pt x="3327" y="4832"/>
                        <a:pt x="3233" y="4838"/>
                      </a:cubicBezTo>
                      <a:cubicBezTo>
                        <a:pt x="2832" y="4863"/>
                        <a:pt x="2431" y="4988"/>
                        <a:pt x="2080" y="5139"/>
                      </a:cubicBezTo>
                      <a:cubicBezTo>
                        <a:pt x="1905" y="5239"/>
                        <a:pt x="1730" y="5339"/>
                        <a:pt x="1579" y="5439"/>
                      </a:cubicBezTo>
                      <a:cubicBezTo>
                        <a:pt x="1504" y="5515"/>
                        <a:pt x="1429" y="5565"/>
                        <a:pt x="1354" y="5640"/>
                      </a:cubicBezTo>
                      <a:cubicBezTo>
                        <a:pt x="1278" y="5690"/>
                        <a:pt x="1203" y="5765"/>
                        <a:pt x="1153" y="5815"/>
                      </a:cubicBezTo>
                      <a:cubicBezTo>
                        <a:pt x="902" y="6066"/>
                        <a:pt x="702" y="6317"/>
                        <a:pt x="501" y="6642"/>
                      </a:cubicBezTo>
                      <a:cubicBezTo>
                        <a:pt x="301" y="6943"/>
                        <a:pt x="151" y="7319"/>
                        <a:pt x="75" y="7720"/>
                      </a:cubicBezTo>
                      <a:cubicBezTo>
                        <a:pt x="0" y="8121"/>
                        <a:pt x="25" y="8547"/>
                        <a:pt x="151" y="8923"/>
                      </a:cubicBezTo>
                      <a:cubicBezTo>
                        <a:pt x="401" y="9700"/>
                        <a:pt x="902" y="10201"/>
                        <a:pt x="1404" y="10627"/>
                      </a:cubicBezTo>
                      <a:cubicBezTo>
                        <a:pt x="1930" y="11028"/>
                        <a:pt x="2481" y="11329"/>
                        <a:pt x="3033" y="11580"/>
                      </a:cubicBezTo>
                      <a:cubicBezTo>
                        <a:pt x="3584" y="11830"/>
                        <a:pt x="4161" y="12031"/>
                        <a:pt x="4737" y="12206"/>
                      </a:cubicBezTo>
                      <a:cubicBezTo>
                        <a:pt x="5314" y="12357"/>
                        <a:pt x="5890" y="12507"/>
                        <a:pt x="6466" y="12607"/>
                      </a:cubicBezTo>
                      <a:cubicBezTo>
                        <a:pt x="7043" y="12708"/>
                        <a:pt x="7619" y="12783"/>
                        <a:pt x="8221" y="12833"/>
                      </a:cubicBezTo>
                      <a:cubicBezTo>
                        <a:pt x="8643" y="12870"/>
                        <a:pt x="9078" y="12893"/>
                        <a:pt x="9507" y="12893"/>
                      </a:cubicBezTo>
                      <a:cubicBezTo>
                        <a:pt x="9665" y="12893"/>
                        <a:pt x="9821" y="12890"/>
                        <a:pt x="9975" y="12883"/>
                      </a:cubicBezTo>
                      <a:cubicBezTo>
                        <a:pt x="10209" y="12873"/>
                        <a:pt x="10439" y="12860"/>
                        <a:pt x="10667" y="12840"/>
                      </a:cubicBezTo>
                      <a:lnTo>
                        <a:pt x="10667" y="12840"/>
                      </a:lnTo>
                      <a:cubicBezTo>
                        <a:pt x="10824" y="13014"/>
                        <a:pt x="10991" y="13192"/>
                        <a:pt x="11203" y="13384"/>
                      </a:cubicBezTo>
                      <a:cubicBezTo>
                        <a:pt x="11435" y="13588"/>
                        <a:pt x="11725" y="13697"/>
                        <a:pt x="12014" y="13697"/>
                      </a:cubicBezTo>
                      <a:cubicBezTo>
                        <a:pt x="12258" y="13697"/>
                        <a:pt x="12501" y="13620"/>
                        <a:pt x="12707" y="13460"/>
                      </a:cubicBezTo>
                      <a:cubicBezTo>
                        <a:pt x="12871" y="13329"/>
                        <a:pt x="12992" y="13163"/>
                        <a:pt x="13066" y="12982"/>
                      </a:cubicBezTo>
                      <a:lnTo>
                        <a:pt x="13066" y="12982"/>
                      </a:lnTo>
                      <a:cubicBezTo>
                        <a:pt x="13663" y="12881"/>
                        <a:pt x="14258" y="12778"/>
                        <a:pt x="14862" y="12658"/>
                      </a:cubicBezTo>
                      <a:cubicBezTo>
                        <a:pt x="15865" y="12457"/>
                        <a:pt x="16842" y="12231"/>
                        <a:pt x="17820" y="11881"/>
                      </a:cubicBezTo>
                      <a:cubicBezTo>
                        <a:pt x="18321" y="11705"/>
                        <a:pt x="18797" y="11505"/>
                        <a:pt x="19274" y="11229"/>
                      </a:cubicBezTo>
                      <a:cubicBezTo>
                        <a:pt x="19725" y="10953"/>
                        <a:pt x="20201" y="10627"/>
                        <a:pt x="20577" y="10151"/>
                      </a:cubicBezTo>
                      <a:cubicBezTo>
                        <a:pt x="20752" y="9901"/>
                        <a:pt x="20928" y="9625"/>
                        <a:pt x="21028" y="9324"/>
                      </a:cubicBezTo>
                      <a:cubicBezTo>
                        <a:pt x="21103" y="8998"/>
                        <a:pt x="21153" y="8648"/>
                        <a:pt x="21103" y="8322"/>
                      </a:cubicBezTo>
                      <a:cubicBezTo>
                        <a:pt x="21078" y="7996"/>
                        <a:pt x="21003" y="7720"/>
                        <a:pt x="20878" y="7419"/>
                      </a:cubicBezTo>
                      <a:cubicBezTo>
                        <a:pt x="20752" y="7144"/>
                        <a:pt x="20627" y="6893"/>
                        <a:pt x="20477" y="6668"/>
                      </a:cubicBezTo>
                      <a:cubicBezTo>
                        <a:pt x="20176" y="6166"/>
                        <a:pt x="19775" y="5690"/>
                        <a:pt x="19223" y="5339"/>
                      </a:cubicBezTo>
                      <a:cubicBezTo>
                        <a:pt x="18751" y="5024"/>
                        <a:pt x="18137" y="4830"/>
                        <a:pt x="17526" y="4830"/>
                      </a:cubicBezTo>
                      <a:cubicBezTo>
                        <a:pt x="17457" y="4830"/>
                        <a:pt x="17388" y="4833"/>
                        <a:pt x="17319" y="4838"/>
                      </a:cubicBezTo>
                      <a:cubicBezTo>
                        <a:pt x="16667" y="4888"/>
                        <a:pt x="16040" y="5114"/>
                        <a:pt x="15539" y="5414"/>
                      </a:cubicBezTo>
                      <a:cubicBezTo>
                        <a:pt x="15013" y="5715"/>
                        <a:pt x="14562" y="6066"/>
                        <a:pt x="14161" y="6467"/>
                      </a:cubicBezTo>
                      <a:cubicBezTo>
                        <a:pt x="14153" y="6475"/>
                        <a:pt x="14145" y="6482"/>
                        <a:pt x="14137" y="6490"/>
                      </a:cubicBezTo>
                      <a:lnTo>
                        <a:pt x="14137" y="6490"/>
                      </a:lnTo>
                      <a:cubicBezTo>
                        <a:pt x="14156" y="6292"/>
                        <a:pt x="14173" y="6092"/>
                        <a:pt x="14186" y="5891"/>
                      </a:cubicBezTo>
                      <a:cubicBezTo>
                        <a:pt x="14236" y="5289"/>
                        <a:pt x="14236" y="4688"/>
                        <a:pt x="14186" y="4061"/>
                      </a:cubicBezTo>
                      <a:cubicBezTo>
                        <a:pt x="14136" y="3434"/>
                        <a:pt x="14010" y="2758"/>
                        <a:pt x="13685" y="2056"/>
                      </a:cubicBezTo>
                      <a:cubicBezTo>
                        <a:pt x="13534" y="1705"/>
                        <a:pt x="13309" y="1354"/>
                        <a:pt x="13008" y="1028"/>
                      </a:cubicBezTo>
                      <a:cubicBezTo>
                        <a:pt x="12707" y="728"/>
                        <a:pt x="12306" y="452"/>
                        <a:pt x="11905" y="302"/>
                      </a:cubicBezTo>
                      <a:cubicBezTo>
                        <a:pt x="11705" y="201"/>
                        <a:pt x="11504" y="151"/>
                        <a:pt x="11304" y="101"/>
                      </a:cubicBezTo>
                      <a:cubicBezTo>
                        <a:pt x="11103" y="51"/>
                        <a:pt x="10903" y="26"/>
                        <a:pt x="10677" y="26"/>
                      </a:cubicBezTo>
                      <a:cubicBezTo>
                        <a:pt x="10577" y="1"/>
                        <a:pt x="10527" y="1"/>
                        <a:pt x="1045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3"/>
                <p:cNvSpPr/>
                <p:nvPr/>
              </p:nvSpPr>
              <p:spPr>
                <a:xfrm>
                  <a:off x="6169452" y="1727268"/>
                  <a:ext cx="326412" cy="347831"/>
                </a:xfrm>
                <a:custGeom>
                  <a:rect b="b" l="l" r="r" t="t"/>
                  <a:pathLst>
                    <a:path extrusionOk="0" h="8948" w="8397">
                      <a:moveTo>
                        <a:pt x="6191" y="0"/>
                      </a:moveTo>
                      <a:cubicBezTo>
                        <a:pt x="5966" y="451"/>
                        <a:pt x="5565" y="1053"/>
                        <a:pt x="5063" y="1679"/>
                      </a:cubicBezTo>
                      <a:cubicBezTo>
                        <a:pt x="4337" y="2657"/>
                        <a:pt x="3384" y="3734"/>
                        <a:pt x="2457" y="4687"/>
                      </a:cubicBezTo>
                      <a:cubicBezTo>
                        <a:pt x="2006" y="5163"/>
                        <a:pt x="1555" y="5614"/>
                        <a:pt x="1129" y="5990"/>
                      </a:cubicBezTo>
                      <a:cubicBezTo>
                        <a:pt x="703" y="6366"/>
                        <a:pt x="327" y="6692"/>
                        <a:pt x="1" y="6892"/>
                      </a:cubicBezTo>
                      <a:lnTo>
                        <a:pt x="1429" y="8948"/>
                      </a:lnTo>
                      <a:cubicBezTo>
                        <a:pt x="2006" y="8547"/>
                        <a:pt x="2632" y="8020"/>
                        <a:pt x="3284" y="7419"/>
                      </a:cubicBezTo>
                      <a:cubicBezTo>
                        <a:pt x="4261" y="6491"/>
                        <a:pt x="5289" y="5389"/>
                        <a:pt x="6191" y="4286"/>
                      </a:cubicBezTo>
                      <a:cubicBezTo>
                        <a:pt x="6642" y="3734"/>
                        <a:pt x="7068" y="3208"/>
                        <a:pt x="7444" y="2682"/>
                      </a:cubicBezTo>
                      <a:cubicBezTo>
                        <a:pt x="7820" y="2156"/>
                        <a:pt x="8146" y="1679"/>
                        <a:pt x="8397" y="1228"/>
                      </a:cubicBezTo>
                      <a:lnTo>
                        <a:pt x="6191"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3"/>
                <p:cNvSpPr/>
                <p:nvPr/>
              </p:nvSpPr>
              <p:spPr>
                <a:xfrm>
                  <a:off x="6434453" y="1713624"/>
                  <a:ext cx="317666" cy="349775"/>
                </a:xfrm>
                <a:custGeom>
                  <a:rect b="b" l="l" r="r" t="t"/>
                  <a:pathLst>
                    <a:path extrusionOk="0" h="8998" w="8172">
                      <a:moveTo>
                        <a:pt x="2006" y="0"/>
                      </a:moveTo>
                      <a:lnTo>
                        <a:pt x="1" y="1504"/>
                      </a:lnTo>
                      <a:cubicBezTo>
                        <a:pt x="928" y="2757"/>
                        <a:pt x="1931" y="4161"/>
                        <a:pt x="3033" y="5489"/>
                      </a:cubicBezTo>
                      <a:cubicBezTo>
                        <a:pt x="4161" y="6792"/>
                        <a:pt x="5364" y="8070"/>
                        <a:pt x="6793" y="8998"/>
                      </a:cubicBezTo>
                      <a:lnTo>
                        <a:pt x="8171" y="6918"/>
                      </a:lnTo>
                      <a:cubicBezTo>
                        <a:pt x="7069" y="6191"/>
                        <a:pt x="5991" y="5088"/>
                        <a:pt x="4963" y="3860"/>
                      </a:cubicBezTo>
                      <a:cubicBezTo>
                        <a:pt x="3936" y="2632"/>
                        <a:pt x="2958" y="1278"/>
                        <a:pt x="200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3"/>
                <p:cNvSpPr/>
                <p:nvPr/>
              </p:nvSpPr>
              <p:spPr>
                <a:xfrm>
                  <a:off x="6696538" y="2617665"/>
                  <a:ext cx="887576" cy="833971"/>
                </a:xfrm>
                <a:custGeom>
                  <a:rect b="b" l="l" r="r" t="t"/>
                  <a:pathLst>
                    <a:path extrusionOk="0" h="21454" w="22833">
                      <a:moveTo>
                        <a:pt x="13301" y="0"/>
                      </a:moveTo>
                      <a:cubicBezTo>
                        <a:pt x="8664" y="0"/>
                        <a:pt x="3358" y="293"/>
                        <a:pt x="502" y="579"/>
                      </a:cubicBezTo>
                      <a:cubicBezTo>
                        <a:pt x="903" y="7346"/>
                        <a:pt x="1" y="19000"/>
                        <a:pt x="1379" y="20504"/>
                      </a:cubicBezTo>
                      <a:cubicBezTo>
                        <a:pt x="1752" y="20921"/>
                        <a:pt x="8287" y="21453"/>
                        <a:pt x="13874" y="21453"/>
                      </a:cubicBezTo>
                      <a:cubicBezTo>
                        <a:pt x="17687" y="21453"/>
                        <a:pt x="21059" y="21205"/>
                        <a:pt x="21730" y="20504"/>
                      </a:cubicBezTo>
                      <a:cubicBezTo>
                        <a:pt x="22332" y="19902"/>
                        <a:pt x="22833" y="1406"/>
                        <a:pt x="21730" y="805"/>
                      </a:cubicBezTo>
                      <a:cubicBezTo>
                        <a:pt x="20641" y="208"/>
                        <a:pt x="17209" y="0"/>
                        <a:pt x="13301" y="0"/>
                      </a:cubicBezTo>
                      <a:close/>
                    </a:path>
                  </a:pathLst>
                </a:custGeom>
                <a:solidFill>
                  <a:srgbClr val="338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3"/>
                <p:cNvSpPr/>
                <p:nvPr/>
              </p:nvSpPr>
              <p:spPr>
                <a:xfrm>
                  <a:off x="6641493" y="2570900"/>
                  <a:ext cx="405557" cy="389969"/>
                </a:xfrm>
                <a:custGeom>
                  <a:rect b="b" l="l" r="r" t="t"/>
                  <a:pathLst>
                    <a:path extrusionOk="0" h="10032" w="10433">
                      <a:moveTo>
                        <a:pt x="9679" y="1"/>
                      </a:moveTo>
                      <a:cubicBezTo>
                        <a:pt x="9563" y="1"/>
                        <a:pt x="9444" y="46"/>
                        <a:pt x="9337" y="153"/>
                      </a:cubicBezTo>
                      <a:cubicBezTo>
                        <a:pt x="6354" y="3160"/>
                        <a:pt x="3672" y="6494"/>
                        <a:pt x="414" y="9175"/>
                      </a:cubicBezTo>
                      <a:cubicBezTo>
                        <a:pt x="0" y="9511"/>
                        <a:pt x="377" y="10032"/>
                        <a:pt x="801" y="10032"/>
                      </a:cubicBezTo>
                      <a:cubicBezTo>
                        <a:pt x="916" y="10032"/>
                        <a:pt x="1034" y="9993"/>
                        <a:pt x="1141" y="9902"/>
                      </a:cubicBezTo>
                      <a:cubicBezTo>
                        <a:pt x="4424" y="7221"/>
                        <a:pt x="7106" y="3887"/>
                        <a:pt x="10063" y="905"/>
                      </a:cubicBezTo>
                      <a:cubicBezTo>
                        <a:pt x="10433" y="536"/>
                        <a:pt x="10079" y="1"/>
                        <a:pt x="967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3"/>
                <p:cNvSpPr/>
                <p:nvPr/>
              </p:nvSpPr>
              <p:spPr>
                <a:xfrm>
                  <a:off x="6612260" y="2607052"/>
                  <a:ext cx="601358" cy="681163"/>
                </a:xfrm>
                <a:custGeom>
                  <a:rect b="b" l="l" r="r" t="t"/>
                  <a:pathLst>
                    <a:path extrusionOk="0" h="17523" w="15470">
                      <a:moveTo>
                        <a:pt x="14750" y="1"/>
                      </a:moveTo>
                      <a:cubicBezTo>
                        <a:pt x="14591" y="1"/>
                        <a:pt x="14432" y="74"/>
                        <a:pt x="14324" y="250"/>
                      </a:cubicBezTo>
                      <a:cubicBezTo>
                        <a:pt x="10866" y="6391"/>
                        <a:pt x="5778" y="12105"/>
                        <a:pt x="414" y="16667"/>
                      </a:cubicBezTo>
                      <a:cubicBezTo>
                        <a:pt x="0" y="17002"/>
                        <a:pt x="377" y="17523"/>
                        <a:pt x="801" y="17523"/>
                      </a:cubicBezTo>
                      <a:cubicBezTo>
                        <a:pt x="916" y="17523"/>
                        <a:pt x="1034" y="17484"/>
                        <a:pt x="1141" y="17393"/>
                      </a:cubicBezTo>
                      <a:cubicBezTo>
                        <a:pt x="6580" y="12807"/>
                        <a:pt x="11743" y="6992"/>
                        <a:pt x="15226" y="777"/>
                      </a:cubicBezTo>
                      <a:cubicBezTo>
                        <a:pt x="15470" y="377"/>
                        <a:pt x="15110" y="1"/>
                        <a:pt x="14750"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3"/>
                <p:cNvSpPr/>
                <p:nvPr/>
              </p:nvSpPr>
              <p:spPr>
                <a:xfrm>
                  <a:off x="6757881" y="2596673"/>
                  <a:ext cx="797819" cy="887809"/>
                </a:xfrm>
                <a:custGeom>
                  <a:rect b="b" l="l" r="r" t="t"/>
                  <a:pathLst>
                    <a:path extrusionOk="0" h="22839" w="20524">
                      <a:moveTo>
                        <a:pt x="19781" y="1"/>
                      </a:moveTo>
                      <a:cubicBezTo>
                        <a:pt x="19661" y="1"/>
                        <a:pt x="19536" y="50"/>
                        <a:pt x="19425" y="167"/>
                      </a:cubicBezTo>
                      <a:cubicBezTo>
                        <a:pt x="12759" y="7134"/>
                        <a:pt x="6643" y="14628"/>
                        <a:pt x="328" y="21921"/>
                      </a:cubicBezTo>
                      <a:cubicBezTo>
                        <a:pt x="0" y="22306"/>
                        <a:pt x="353" y="22838"/>
                        <a:pt x="738" y="22838"/>
                      </a:cubicBezTo>
                      <a:cubicBezTo>
                        <a:pt x="855" y="22838"/>
                        <a:pt x="975" y="22789"/>
                        <a:pt x="1079" y="22673"/>
                      </a:cubicBezTo>
                      <a:cubicBezTo>
                        <a:pt x="7370" y="15355"/>
                        <a:pt x="13485" y="7886"/>
                        <a:pt x="20177" y="893"/>
                      </a:cubicBezTo>
                      <a:cubicBezTo>
                        <a:pt x="20523" y="528"/>
                        <a:pt x="20176" y="1"/>
                        <a:pt x="1978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3"/>
                <p:cNvSpPr/>
                <p:nvPr/>
              </p:nvSpPr>
              <p:spPr>
                <a:xfrm>
                  <a:off x="6960839" y="2790457"/>
                  <a:ext cx="677820" cy="751950"/>
                </a:xfrm>
                <a:custGeom>
                  <a:rect b="b" l="l" r="r" t="t"/>
                  <a:pathLst>
                    <a:path extrusionOk="0" h="19344" w="17437">
                      <a:moveTo>
                        <a:pt x="16719" y="1"/>
                      </a:moveTo>
                      <a:cubicBezTo>
                        <a:pt x="16603" y="1"/>
                        <a:pt x="16486" y="50"/>
                        <a:pt x="16385" y="169"/>
                      </a:cubicBezTo>
                      <a:cubicBezTo>
                        <a:pt x="11197" y="6410"/>
                        <a:pt x="6084" y="12700"/>
                        <a:pt x="370" y="18440"/>
                      </a:cubicBezTo>
                      <a:cubicBezTo>
                        <a:pt x="1" y="18809"/>
                        <a:pt x="354" y="19344"/>
                        <a:pt x="754" y="19344"/>
                      </a:cubicBezTo>
                      <a:cubicBezTo>
                        <a:pt x="870" y="19344"/>
                        <a:pt x="989" y="19299"/>
                        <a:pt x="1097" y="19192"/>
                      </a:cubicBezTo>
                      <a:cubicBezTo>
                        <a:pt x="6811" y="13427"/>
                        <a:pt x="11924" y="7137"/>
                        <a:pt x="17112" y="921"/>
                      </a:cubicBezTo>
                      <a:cubicBezTo>
                        <a:pt x="17437" y="519"/>
                        <a:pt x="17090" y="1"/>
                        <a:pt x="1671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3"/>
                <p:cNvSpPr/>
                <p:nvPr/>
              </p:nvSpPr>
              <p:spPr>
                <a:xfrm>
                  <a:off x="7224557" y="3074350"/>
                  <a:ext cx="414653" cy="458851"/>
                </a:xfrm>
                <a:custGeom>
                  <a:rect b="b" l="l" r="r" t="t"/>
                  <a:pathLst>
                    <a:path extrusionOk="0" h="11804" w="10667">
                      <a:moveTo>
                        <a:pt x="9932" y="1"/>
                      </a:moveTo>
                      <a:cubicBezTo>
                        <a:pt x="9773" y="1"/>
                        <a:pt x="9613" y="69"/>
                        <a:pt x="9501" y="235"/>
                      </a:cubicBezTo>
                      <a:cubicBezTo>
                        <a:pt x="6919" y="4169"/>
                        <a:pt x="3385" y="7327"/>
                        <a:pt x="328" y="10886"/>
                      </a:cubicBezTo>
                      <a:cubicBezTo>
                        <a:pt x="1" y="11271"/>
                        <a:pt x="353" y="11803"/>
                        <a:pt x="738" y="11803"/>
                      </a:cubicBezTo>
                      <a:cubicBezTo>
                        <a:pt x="855" y="11803"/>
                        <a:pt x="975" y="11755"/>
                        <a:pt x="1079" y="11638"/>
                      </a:cubicBezTo>
                      <a:cubicBezTo>
                        <a:pt x="4162" y="8004"/>
                        <a:pt x="7771" y="4771"/>
                        <a:pt x="10403" y="761"/>
                      </a:cubicBezTo>
                      <a:cubicBezTo>
                        <a:pt x="10666" y="375"/>
                        <a:pt x="10303" y="1"/>
                        <a:pt x="993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3"/>
                <p:cNvSpPr/>
                <p:nvPr/>
              </p:nvSpPr>
              <p:spPr>
                <a:xfrm>
                  <a:off x="7135965" y="2612883"/>
                  <a:ext cx="107171" cy="862231"/>
                </a:xfrm>
                <a:custGeom>
                  <a:rect b="b" l="l" r="r" t="t"/>
                  <a:pathLst>
                    <a:path extrusionOk="0" h="22181" w="2757">
                      <a:moveTo>
                        <a:pt x="0" y="0"/>
                      </a:moveTo>
                      <a:cubicBezTo>
                        <a:pt x="0" y="7820"/>
                        <a:pt x="251" y="14963"/>
                        <a:pt x="251" y="22181"/>
                      </a:cubicBezTo>
                      <a:lnTo>
                        <a:pt x="2757" y="22181"/>
                      </a:lnTo>
                      <a:cubicBezTo>
                        <a:pt x="2757" y="14913"/>
                        <a:pt x="2506" y="7770"/>
                        <a:pt x="250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3"/>
                <p:cNvSpPr/>
                <p:nvPr/>
              </p:nvSpPr>
              <p:spPr>
                <a:xfrm>
                  <a:off x="6698482" y="2973357"/>
                  <a:ext cx="891502" cy="100369"/>
                </a:xfrm>
                <a:custGeom>
                  <a:rect b="b" l="l" r="r" t="t"/>
                  <a:pathLst>
                    <a:path extrusionOk="0" h="2582" w="22934">
                      <a:moveTo>
                        <a:pt x="1" y="0"/>
                      </a:moveTo>
                      <a:lnTo>
                        <a:pt x="1" y="2507"/>
                      </a:lnTo>
                      <a:cubicBezTo>
                        <a:pt x="8497" y="2507"/>
                        <a:pt x="15414" y="2582"/>
                        <a:pt x="22933" y="2582"/>
                      </a:cubicBezTo>
                      <a:lnTo>
                        <a:pt x="22933" y="76"/>
                      </a:lnTo>
                      <a:cubicBezTo>
                        <a:pt x="15440" y="76"/>
                        <a:pt x="8522" y="0"/>
                        <a:pt x="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3"/>
                <p:cNvSpPr/>
                <p:nvPr/>
              </p:nvSpPr>
              <p:spPr>
                <a:xfrm>
                  <a:off x="6883598" y="2307494"/>
                  <a:ext cx="596304" cy="358327"/>
                </a:xfrm>
                <a:custGeom>
                  <a:rect b="b" l="l" r="r" t="t"/>
                  <a:pathLst>
                    <a:path extrusionOk="0" h="9218" w="15340">
                      <a:moveTo>
                        <a:pt x="3391" y="2222"/>
                      </a:moveTo>
                      <a:cubicBezTo>
                        <a:pt x="3511" y="2222"/>
                        <a:pt x="3619" y="2249"/>
                        <a:pt x="3735" y="2292"/>
                      </a:cubicBezTo>
                      <a:cubicBezTo>
                        <a:pt x="3936" y="2367"/>
                        <a:pt x="4161" y="2543"/>
                        <a:pt x="4412" y="2768"/>
                      </a:cubicBezTo>
                      <a:cubicBezTo>
                        <a:pt x="4637" y="2994"/>
                        <a:pt x="4863" y="3295"/>
                        <a:pt x="5063" y="3621"/>
                      </a:cubicBezTo>
                      <a:cubicBezTo>
                        <a:pt x="5490" y="4247"/>
                        <a:pt x="5815" y="4999"/>
                        <a:pt x="6066" y="5726"/>
                      </a:cubicBezTo>
                      <a:cubicBezTo>
                        <a:pt x="6216" y="6127"/>
                        <a:pt x="6317" y="6503"/>
                        <a:pt x="6392" y="6879"/>
                      </a:cubicBezTo>
                      <a:cubicBezTo>
                        <a:pt x="6467" y="7230"/>
                        <a:pt x="6517" y="7631"/>
                        <a:pt x="6492" y="7806"/>
                      </a:cubicBezTo>
                      <a:lnTo>
                        <a:pt x="6497" y="7806"/>
                      </a:lnTo>
                      <a:lnTo>
                        <a:pt x="6497" y="7806"/>
                      </a:lnTo>
                      <a:cubicBezTo>
                        <a:pt x="6495" y="7839"/>
                        <a:pt x="6494" y="7873"/>
                        <a:pt x="6492" y="7906"/>
                      </a:cubicBezTo>
                      <a:lnTo>
                        <a:pt x="6467" y="7931"/>
                      </a:lnTo>
                      <a:cubicBezTo>
                        <a:pt x="6466" y="7960"/>
                        <a:pt x="6466" y="7988"/>
                        <a:pt x="6467" y="8017"/>
                      </a:cubicBezTo>
                      <a:lnTo>
                        <a:pt x="6467" y="8017"/>
                      </a:lnTo>
                      <a:cubicBezTo>
                        <a:pt x="6131" y="7840"/>
                        <a:pt x="5810" y="7648"/>
                        <a:pt x="5490" y="7455"/>
                      </a:cubicBezTo>
                      <a:cubicBezTo>
                        <a:pt x="4738" y="6979"/>
                        <a:pt x="4036" y="6478"/>
                        <a:pt x="3434" y="5901"/>
                      </a:cubicBezTo>
                      <a:cubicBezTo>
                        <a:pt x="3109" y="5601"/>
                        <a:pt x="2833" y="5300"/>
                        <a:pt x="2582" y="4999"/>
                      </a:cubicBezTo>
                      <a:cubicBezTo>
                        <a:pt x="2332" y="4698"/>
                        <a:pt x="2131" y="4372"/>
                        <a:pt x="2006" y="4047"/>
                      </a:cubicBezTo>
                      <a:cubicBezTo>
                        <a:pt x="1881" y="3746"/>
                        <a:pt x="1881" y="3470"/>
                        <a:pt x="1931" y="3270"/>
                      </a:cubicBezTo>
                      <a:cubicBezTo>
                        <a:pt x="2006" y="3094"/>
                        <a:pt x="2131" y="2894"/>
                        <a:pt x="2357" y="2693"/>
                      </a:cubicBezTo>
                      <a:cubicBezTo>
                        <a:pt x="2457" y="2593"/>
                        <a:pt x="2607" y="2493"/>
                        <a:pt x="2758" y="2418"/>
                      </a:cubicBezTo>
                      <a:cubicBezTo>
                        <a:pt x="2808" y="2393"/>
                        <a:pt x="2833" y="2367"/>
                        <a:pt x="2858" y="2367"/>
                      </a:cubicBezTo>
                      <a:lnTo>
                        <a:pt x="2933" y="2317"/>
                      </a:lnTo>
                      <a:cubicBezTo>
                        <a:pt x="3008" y="2292"/>
                        <a:pt x="3058" y="2267"/>
                        <a:pt x="3109" y="2267"/>
                      </a:cubicBezTo>
                      <a:cubicBezTo>
                        <a:pt x="3214" y="2236"/>
                        <a:pt x="3305" y="2222"/>
                        <a:pt x="3391" y="2222"/>
                      </a:cubicBezTo>
                      <a:close/>
                      <a:moveTo>
                        <a:pt x="12069" y="2172"/>
                      </a:moveTo>
                      <a:cubicBezTo>
                        <a:pt x="12152" y="2172"/>
                        <a:pt x="12237" y="2186"/>
                        <a:pt x="12332" y="2217"/>
                      </a:cubicBezTo>
                      <a:cubicBezTo>
                        <a:pt x="12582" y="2267"/>
                        <a:pt x="12858" y="2468"/>
                        <a:pt x="13109" y="2693"/>
                      </a:cubicBezTo>
                      <a:cubicBezTo>
                        <a:pt x="13184" y="2768"/>
                        <a:pt x="13234" y="2819"/>
                        <a:pt x="13309" y="2894"/>
                      </a:cubicBezTo>
                      <a:lnTo>
                        <a:pt x="13359" y="2944"/>
                      </a:lnTo>
                      <a:lnTo>
                        <a:pt x="13384" y="2969"/>
                      </a:lnTo>
                      <a:lnTo>
                        <a:pt x="13485" y="3094"/>
                      </a:lnTo>
                      <a:cubicBezTo>
                        <a:pt x="13535" y="3169"/>
                        <a:pt x="13535" y="3144"/>
                        <a:pt x="13560" y="3220"/>
                      </a:cubicBezTo>
                      <a:cubicBezTo>
                        <a:pt x="13585" y="3270"/>
                        <a:pt x="13610" y="3345"/>
                        <a:pt x="13635" y="3395"/>
                      </a:cubicBezTo>
                      <a:cubicBezTo>
                        <a:pt x="13710" y="3621"/>
                        <a:pt x="13710" y="3946"/>
                        <a:pt x="13610" y="4272"/>
                      </a:cubicBezTo>
                      <a:cubicBezTo>
                        <a:pt x="13535" y="4598"/>
                        <a:pt x="13359" y="4924"/>
                        <a:pt x="13134" y="5250"/>
                      </a:cubicBezTo>
                      <a:cubicBezTo>
                        <a:pt x="12908" y="5575"/>
                        <a:pt x="12658" y="5901"/>
                        <a:pt x="12357" y="6177"/>
                      </a:cubicBezTo>
                      <a:cubicBezTo>
                        <a:pt x="12056" y="6453"/>
                        <a:pt x="11730" y="6728"/>
                        <a:pt x="11379" y="6979"/>
                      </a:cubicBezTo>
                      <a:cubicBezTo>
                        <a:pt x="11028" y="7205"/>
                        <a:pt x="10678" y="7455"/>
                        <a:pt x="10302" y="7656"/>
                      </a:cubicBezTo>
                      <a:cubicBezTo>
                        <a:pt x="9851" y="7888"/>
                        <a:pt x="9392" y="8104"/>
                        <a:pt x="8919" y="8293"/>
                      </a:cubicBezTo>
                      <a:lnTo>
                        <a:pt x="8919" y="8293"/>
                      </a:lnTo>
                      <a:cubicBezTo>
                        <a:pt x="8934" y="8233"/>
                        <a:pt x="8943" y="8171"/>
                        <a:pt x="8948" y="8107"/>
                      </a:cubicBezTo>
                      <a:cubicBezTo>
                        <a:pt x="8953" y="8064"/>
                        <a:pt x="8956" y="8022"/>
                        <a:pt x="8960" y="7981"/>
                      </a:cubicBezTo>
                      <a:lnTo>
                        <a:pt x="8960" y="7981"/>
                      </a:lnTo>
                      <a:lnTo>
                        <a:pt x="8973" y="7982"/>
                      </a:lnTo>
                      <a:cubicBezTo>
                        <a:pt x="8973" y="7681"/>
                        <a:pt x="9048" y="7305"/>
                        <a:pt x="9124" y="6929"/>
                      </a:cubicBezTo>
                      <a:cubicBezTo>
                        <a:pt x="9199" y="6553"/>
                        <a:pt x="9299" y="6152"/>
                        <a:pt x="9424" y="5776"/>
                      </a:cubicBezTo>
                      <a:cubicBezTo>
                        <a:pt x="9700" y="5024"/>
                        <a:pt x="10026" y="4272"/>
                        <a:pt x="10427" y="3621"/>
                      </a:cubicBezTo>
                      <a:cubicBezTo>
                        <a:pt x="10627" y="3295"/>
                        <a:pt x="10828" y="2994"/>
                        <a:pt x="11053" y="2768"/>
                      </a:cubicBezTo>
                      <a:cubicBezTo>
                        <a:pt x="11279" y="2518"/>
                        <a:pt x="11530" y="2342"/>
                        <a:pt x="11730" y="2242"/>
                      </a:cubicBezTo>
                      <a:cubicBezTo>
                        <a:pt x="11847" y="2198"/>
                        <a:pt x="11955" y="2172"/>
                        <a:pt x="12069" y="2172"/>
                      </a:cubicBezTo>
                      <a:close/>
                      <a:moveTo>
                        <a:pt x="3555" y="1"/>
                      </a:moveTo>
                      <a:cubicBezTo>
                        <a:pt x="3144" y="1"/>
                        <a:pt x="2733" y="76"/>
                        <a:pt x="2382" y="237"/>
                      </a:cubicBezTo>
                      <a:cubicBezTo>
                        <a:pt x="2231" y="287"/>
                        <a:pt x="2081" y="362"/>
                        <a:pt x="1956" y="438"/>
                      </a:cubicBezTo>
                      <a:cubicBezTo>
                        <a:pt x="1881" y="463"/>
                        <a:pt x="1805" y="513"/>
                        <a:pt x="1730" y="563"/>
                      </a:cubicBezTo>
                      <a:cubicBezTo>
                        <a:pt x="1655" y="613"/>
                        <a:pt x="1580" y="663"/>
                        <a:pt x="1555" y="688"/>
                      </a:cubicBezTo>
                      <a:cubicBezTo>
                        <a:pt x="1329" y="864"/>
                        <a:pt x="1129" y="1039"/>
                        <a:pt x="928" y="1265"/>
                      </a:cubicBezTo>
                      <a:cubicBezTo>
                        <a:pt x="527" y="1691"/>
                        <a:pt x="151" y="2292"/>
                        <a:pt x="76" y="2994"/>
                      </a:cubicBezTo>
                      <a:cubicBezTo>
                        <a:pt x="1" y="3696"/>
                        <a:pt x="201" y="4322"/>
                        <a:pt x="477" y="4824"/>
                      </a:cubicBezTo>
                      <a:cubicBezTo>
                        <a:pt x="753" y="5300"/>
                        <a:pt x="1104" y="5701"/>
                        <a:pt x="1480" y="6027"/>
                      </a:cubicBezTo>
                      <a:cubicBezTo>
                        <a:pt x="1855" y="6377"/>
                        <a:pt x="2256" y="6653"/>
                        <a:pt x="2657" y="6929"/>
                      </a:cubicBezTo>
                      <a:cubicBezTo>
                        <a:pt x="3058" y="7180"/>
                        <a:pt x="3459" y="7380"/>
                        <a:pt x="3886" y="7581"/>
                      </a:cubicBezTo>
                      <a:cubicBezTo>
                        <a:pt x="4312" y="7781"/>
                        <a:pt x="4738" y="7982"/>
                        <a:pt x="5189" y="8107"/>
                      </a:cubicBezTo>
                      <a:cubicBezTo>
                        <a:pt x="5648" y="8264"/>
                        <a:pt x="6114" y="8401"/>
                        <a:pt x="6583" y="8499"/>
                      </a:cubicBezTo>
                      <a:lnTo>
                        <a:pt x="6583" y="8499"/>
                      </a:lnTo>
                      <a:cubicBezTo>
                        <a:pt x="6765" y="8888"/>
                        <a:pt x="7144" y="9175"/>
                        <a:pt x="7595" y="9210"/>
                      </a:cubicBezTo>
                      <a:cubicBezTo>
                        <a:pt x="7640" y="9215"/>
                        <a:pt x="7685" y="9217"/>
                        <a:pt x="7730" y="9217"/>
                      </a:cubicBezTo>
                      <a:cubicBezTo>
                        <a:pt x="8182" y="9217"/>
                        <a:pt x="8595" y="8965"/>
                        <a:pt x="8805" y="8585"/>
                      </a:cubicBezTo>
                      <a:lnTo>
                        <a:pt x="8805" y="8585"/>
                      </a:lnTo>
                      <a:cubicBezTo>
                        <a:pt x="9381" y="8512"/>
                        <a:pt x="9959" y="8386"/>
                        <a:pt x="10527" y="8207"/>
                      </a:cubicBezTo>
                      <a:cubicBezTo>
                        <a:pt x="11404" y="7931"/>
                        <a:pt x="12257" y="7555"/>
                        <a:pt x="13033" y="7004"/>
                      </a:cubicBezTo>
                      <a:cubicBezTo>
                        <a:pt x="13409" y="6728"/>
                        <a:pt x="13785" y="6428"/>
                        <a:pt x="14136" y="6052"/>
                      </a:cubicBezTo>
                      <a:cubicBezTo>
                        <a:pt x="14462" y="5701"/>
                        <a:pt x="14763" y="5275"/>
                        <a:pt x="14988" y="4773"/>
                      </a:cubicBezTo>
                      <a:cubicBezTo>
                        <a:pt x="15214" y="4297"/>
                        <a:pt x="15339" y="3671"/>
                        <a:pt x="15239" y="3044"/>
                      </a:cubicBezTo>
                      <a:cubicBezTo>
                        <a:pt x="15189" y="2894"/>
                        <a:pt x="15164" y="2743"/>
                        <a:pt x="15114" y="2593"/>
                      </a:cubicBezTo>
                      <a:cubicBezTo>
                        <a:pt x="15064" y="2443"/>
                        <a:pt x="14963" y="2242"/>
                        <a:pt x="14888" y="2117"/>
                      </a:cubicBezTo>
                      <a:lnTo>
                        <a:pt x="14788" y="1992"/>
                      </a:lnTo>
                      <a:lnTo>
                        <a:pt x="14663" y="1791"/>
                      </a:lnTo>
                      <a:cubicBezTo>
                        <a:pt x="14587" y="1691"/>
                        <a:pt x="14512" y="1591"/>
                        <a:pt x="14437" y="1490"/>
                      </a:cubicBezTo>
                      <a:cubicBezTo>
                        <a:pt x="14086" y="1089"/>
                        <a:pt x="13660" y="688"/>
                        <a:pt x="13084" y="413"/>
                      </a:cubicBezTo>
                      <a:cubicBezTo>
                        <a:pt x="12739" y="248"/>
                        <a:pt x="12322" y="155"/>
                        <a:pt x="11904" y="155"/>
                      </a:cubicBezTo>
                      <a:cubicBezTo>
                        <a:pt x="11623" y="155"/>
                        <a:pt x="11340" y="197"/>
                        <a:pt x="11079" y="287"/>
                      </a:cubicBezTo>
                      <a:cubicBezTo>
                        <a:pt x="10452" y="463"/>
                        <a:pt x="9951" y="814"/>
                        <a:pt x="9550" y="1190"/>
                      </a:cubicBezTo>
                      <a:cubicBezTo>
                        <a:pt x="9149" y="1540"/>
                        <a:pt x="8798" y="1941"/>
                        <a:pt x="8522" y="2367"/>
                      </a:cubicBezTo>
                      <a:cubicBezTo>
                        <a:pt x="8264" y="2737"/>
                        <a:pt x="8032" y="3112"/>
                        <a:pt x="7824" y="3497"/>
                      </a:cubicBezTo>
                      <a:lnTo>
                        <a:pt x="7824" y="3497"/>
                      </a:lnTo>
                      <a:cubicBezTo>
                        <a:pt x="7607" y="3069"/>
                        <a:pt x="7358" y="2653"/>
                        <a:pt x="7069" y="2242"/>
                      </a:cubicBezTo>
                      <a:cubicBezTo>
                        <a:pt x="6768" y="1816"/>
                        <a:pt x="6417" y="1415"/>
                        <a:pt x="5991" y="1039"/>
                      </a:cubicBezTo>
                      <a:cubicBezTo>
                        <a:pt x="5565" y="663"/>
                        <a:pt x="5063" y="312"/>
                        <a:pt x="4412" y="112"/>
                      </a:cubicBezTo>
                      <a:cubicBezTo>
                        <a:pt x="4141" y="39"/>
                        <a:pt x="3848" y="1"/>
                        <a:pt x="355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3"/>
                <p:cNvSpPr/>
                <p:nvPr/>
              </p:nvSpPr>
              <p:spPr>
                <a:xfrm>
                  <a:off x="6934289" y="2620658"/>
                  <a:ext cx="254304" cy="276733"/>
                </a:xfrm>
                <a:custGeom>
                  <a:rect b="b" l="l" r="r" t="t"/>
                  <a:pathLst>
                    <a:path extrusionOk="0" h="7119" w="6542">
                      <a:moveTo>
                        <a:pt x="5038" y="1"/>
                      </a:moveTo>
                      <a:cubicBezTo>
                        <a:pt x="4135" y="953"/>
                        <a:pt x="3358" y="2006"/>
                        <a:pt x="2531" y="2958"/>
                      </a:cubicBezTo>
                      <a:cubicBezTo>
                        <a:pt x="1729" y="3936"/>
                        <a:pt x="902" y="4788"/>
                        <a:pt x="0" y="5364"/>
                      </a:cubicBezTo>
                      <a:lnTo>
                        <a:pt x="1153" y="7119"/>
                      </a:lnTo>
                      <a:cubicBezTo>
                        <a:pt x="2331" y="6342"/>
                        <a:pt x="3283" y="5339"/>
                        <a:pt x="4135" y="4312"/>
                      </a:cubicBezTo>
                      <a:cubicBezTo>
                        <a:pt x="4988" y="3284"/>
                        <a:pt x="5765" y="2256"/>
                        <a:pt x="6541" y="1429"/>
                      </a:cubicBezTo>
                      <a:lnTo>
                        <a:pt x="5038" y="1"/>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3"/>
                <p:cNvSpPr/>
                <p:nvPr/>
              </p:nvSpPr>
              <p:spPr>
                <a:xfrm>
                  <a:off x="7176859" y="2617743"/>
                  <a:ext cx="241670" cy="275762"/>
                </a:xfrm>
                <a:custGeom>
                  <a:rect b="b" l="l" r="r" t="t"/>
                  <a:pathLst>
                    <a:path extrusionOk="0" h="7094" w="6217">
                      <a:moveTo>
                        <a:pt x="1404" y="1"/>
                      </a:moveTo>
                      <a:lnTo>
                        <a:pt x="1" y="1579"/>
                      </a:lnTo>
                      <a:cubicBezTo>
                        <a:pt x="803" y="2256"/>
                        <a:pt x="1530" y="3183"/>
                        <a:pt x="2281" y="4161"/>
                      </a:cubicBezTo>
                      <a:cubicBezTo>
                        <a:pt x="3033" y="5138"/>
                        <a:pt x="3810" y="6166"/>
                        <a:pt x="4788" y="7093"/>
                      </a:cubicBezTo>
                      <a:lnTo>
                        <a:pt x="6216" y="5564"/>
                      </a:lnTo>
                      <a:cubicBezTo>
                        <a:pt x="5414" y="4813"/>
                        <a:pt x="4687" y="3860"/>
                        <a:pt x="3936" y="2883"/>
                      </a:cubicBezTo>
                      <a:cubicBezTo>
                        <a:pt x="3159" y="1905"/>
                        <a:pt x="2382" y="878"/>
                        <a:pt x="1404"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3"/>
                <p:cNvSpPr/>
                <p:nvPr/>
              </p:nvSpPr>
              <p:spPr>
                <a:xfrm>
                  <a:off x="4840560" y="2418205"/>
                  <a:ext cx="1475056" cy="1038906"/>
                </a:xfrm>
                <a:custGeom>
                  <a:rect b="b" l="l" r="r" t="t"/>
                  <a:pathLst>
                    <a:path extrusionOk="0" h="26726" w="37946">
                      <a:moveTo>
                        <a:pt x="20027" y="1"/>
                      </a:moveTo>
                      <a:cubicBezTo>
                        <a:pt x="10312" y="1"/>
                        <a:pt x="1" y="959"/>
                        <a:pt x="201" y="3279"/>
                      </a:cubicBezTo>
                      <a:cubicBezTo>
                        <a:pt x="201" y="7941"/>
                        <a:pt x="526" y="20748"/>
                        <a:pt x="1078" y="25635"/>
                      </a:cubicBezTo>
                      <a:cubicBezTo>
                        <a:pt x="1181" y="26513"/>
                        <a:pt x="5880" y="26726"/>
                        <a:pt x="10958" y="26726"/>
                      </a:cubicBezTo>
                      <a:cubicBezTo>
                        <a:pt x="15736" y="26726"/>
                        <a:pt x="20850" y="26537"/>
                        <a:pt x="22782" y="26537"/>
                      </a:cubicBezTo>
                      <a:cubicBezTo>
                        <a:pt x="23886" y="26537"/>
                        <a:pt x="25055" y="26546"/>
                        <a:pt x="26231" y="26546"/>
                      </a:cubicBezTo>
                      <a:cubicBezTo>
                        <a:pt x="30712" y="26546"/>
                        <a:pt x="35288" y="26420"/>
                        <a:pt x="36717" y="25209"/>
                      </a:cubicBezTo>
                      <a:cubicBezTo>
                        <a:pt x="37945" y="24156"/>
                        <a:pt x="36717" y="7264"/>
                        <a:pt x="36717" y="1951"/>
                      </a:cubicBezTo>
                      <a:cubicBezTo>
                        <a:pt x="36658" y="742"/>
                        <a:pt x="28574" y="1"/>
                        <a:pt x="20027"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3"/>
                <p:cNvSpPr/>
                <p:nvPr/>
              </p:nvSpPr>
              <p:spPr>
                <a:xfrm>
                  <a:off x="4958930" y="2493568"/>
                  <a:ext cx="1224194" cy="915051"/>
                </a:xfrm>
                <a:custGeom>
                  <a:rect b="b" l="l" r="r" t="t"/>
                  <a:pathLst>
                    <a:path extrusionOk="0" h="28907" w="38673">
                      <a:moveTo>
                        <a:pt x="1549" y="0"/>
                      </a:moveTo>
                      <a:cubicBezTo>
                        <a:pt x="728" y="0"/>
                        <a:pt x="0" y="1041"/>
                        <a:pt x="761" y="1763"/>
                      </a:cubicBezTo>
                      <a:cubicBezTo>
                        <a:pt x="5949" y="6675"/>
                        <a:pt x="11789" y="10760"/>
                        <a:pt x="17679" y="14745"/>
                      </a:cubicBezTo>
                      <a:cubicBezTo>
                        <a:pt x="24245" y="19156"/>
                        <a:pt x="30436" y="23943"/>
                        <a:pt x="36751" y="28705"/>
                      </a:cubicBezTo>
                      <a:cubicBezTo>
                        <a:pt x="36940" y="28846"/>
                        <a:pt x="37127" y="28906"/>
                        <a:pt x="37302" y="28906"/>
                      </a:cubicBezTo>
                      <a:cubicBezTo>
                        <a:pt x="38125" y="28906"/>
                        <a:pt x="38672" y="27563"/>
                        <a:pt x="37804" y="26901"/>
                      </a:cubicBezTo>
                      <a:cubicBezTo>
                        <a:pt x="31864" y="22440"/>
                        <a:pt x="26100" y="17853"/>
                        <a:pt x="19909" y="13718"/>
                      </a:cubicBezTo>
                      <a:cubicBezTo>
                        <a:pt x="13769" y="9608"/>
                        <a:pt x="7628" y="5397"/>
                        <a:pt x="2240" y="284"/>
                      </a:cubicBezTo>
                      <a:cubicBezTo>
                        <a:pt x="2023" y="84"/>
                        <a:pt x="1782" y="0"/>
                        <a:pt x="1549"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3"/>
                <p:cNvSpPr/>
                <p:nvPr/>
              </p:nvSpPr>
              <p:spPr>
                <a:xfrm>
                  <a:off x="5265366" y="2416295"/>
                  <a:ext cx="950220" cy="730439"/>
                </a:xfrm>
                <a:custGeom>
                  <a:rect b="b" l="l" r="r" t="t"/>
                  <a:pathLst>
                    <a:path extrusionOk="0" h="23075" w="30018">
                      <a:moveTo>
                        <a:pt x="1638" y="1"/>
                      </a:moveTo>
                      <a:cubicBezTo>
                        <a:pt x="770" y="1"/>
                        <a:pt x="1" y="1067"/>
                        <a:pt x="856" y="1723"/>
                      </a:cubicBezTo>
                      <a:cubicBezTo>
                        <a:pt x="9903" y="8790"/>
                        <a:pt x="18675" y="16259"/>
                        <a:pt x="28074" y="22876"/>
                      </a:cubicBezTo>
                      <a:cubicBezTo>
                        <a:pt x="28265" y="23015"/>
                        <a:pt x="28454" y="23075"/>
                        <a:pt x="28630" y="23075"/>
                      </a:cubicBezTo>
                      <a:cubicBezTo>
                        <a:pt x="29470" y="23075"/>
                        <a:pt x="30017" y="21713"/>
                        <a:pt x="29127" y="21071"/>
                      </a:cubicBezTo>
                      <a:cubicBezTo>
                        <a:pt x="19878" y="14555"/>
                        <a:pt x="11257" y="7186"/>
                        <a:pt x="2309" y="244"/>
                      </a:cubicBezTo>
                      <a:cubicBezTo>
                        <a:pt x="2097" y="73"/>
                        <a:pt x="1864" y="1"/>
                        <a:pt x="163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3"/>
                <p:cNvSpPr/>
                <p:nvPr/>
              </p:nvSpPr>
              <p:spPr>
                <a:xfrm>
                  <a:off x="5657813" y="2436238"/>
                  <a:ext cx="537344" cy="416168"/>
                </a:xfrm>
                <a:custGeom>
                  <a:rect b="b" l="l" r="r" t="t"/>
                  <a:pathLst>
                    <a:path extrusionOk="0" h="13147" w="16975">
                      <a:moveTo>
                        <a:pt x="1417" y="0"/>
                      </a:moveTo>
                      <a:cubicBezTo>
                        <a:pt x="568" y="0"/>
                        <a:pt x="1" y="1351"/>
                        <a:pt x="915" y="1995"/>
                      </a:cubicBezTo>
                      <a:cubicBezTo>
                        <a:pt x="5777" y="5404"/>
                        <a:pt x="9712" y="10040"/>
                        <a:pt x="14925" y="12998"/>
                      </a:cubicBezTo>
                      <a:cubicBezTo>
                        <a:pt x="15106" y="13101"/>
                        <a:pt x="15284" y="13147"/>
                        <a:pt x="15451" y="13147"/>
                      </a:cubicBezTo>
                      <a:cubicBezTo>
                        <a:pt x="16374" y="13147"/>
                        <a:pt x="16975" y="11766"/>
                        <a:pt x="15978" y="11193"/>
                      </a:cubicBezTo>
                      <a:cubicBezTo>
                        <a:pt x="10790" y="8236"/>
                        <a:pt x="6830" y="3599"/>
                        <a:pt x="1968" y="190"/>
                      </a:cubicBezTo>
                      <a:cubicBezTo>
                        <a:pt x="1779" y="58"/>
                        <a:pt x="1592" y="0"/>
                        <a:pt x="141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3"/>
                <p:cNvSpPr/>
                <p:nvPr/>
              </p:nvSpPr>
              <p:spPr>
                <a:xfrm>
                  <a:off x="4872476" y="2740806"/>
                  <a:ext cx="879724" cy="651270"/>
                </a:xfrm>
                <a:custGeom>
                  <a:rect b="b" l="l" r="r" t="t"/>
                  <a:pathLst>
                    <a:path extrusionOk="0" h="20574" w="27791">
                      <a:moveTo>
                        <a:pt x="1633" y="0"/>
                      </a:moveTo>
                      <a:cubicBezTo>
                        <a:pt x="758" y="0"/>
                        <a:pt x="1" y="1066"/>
                        <a:pt x="836" y="1722"/>
                      </a:cubicBezTo>
                      <a:cubicBezTo>
                        <a:pt x="9006" y="8138"/>
                        <a:pt x="17202" y="14555"/>
                        <a:pt x="25798" y="20394"/>
                      </a:cubicBezTo>
                      <a:cubicBezTo>
                        <a:pt x="25986" y="20519"/>
                        <a:pt x="26172" y="20574"/>
                        <a:pt x="26346" y="20574"/>
                      </a:cubicBezTo>
                      <a:cubicBezTo>
                        <a:pt x="27216" y="20574"/>
                        <a:pt x="27791" y="19216"/>
                        <a:pt x="26851" y="18590"/>
                      </a:cubicBezTo>
                      <a:cubicBezTo>
                        <a:pt x="18405" y="12850"/>
                        <a:pt x="10334" y="6560"/>
                        <a:pt x="2314" y="244"/>
                      </a:cubicBezTo>
                      <a:cubicBezTo>
                        <a:pt x="2097" y="73"/>
                        <a:pt x="1861" y="0"/>
                        <a:pt x="163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3"/>
                <p:cNvSpPr/>
                <p:nvPr/>
              </p:nvSpPr>
              <p:spPr>
                <a:xfrm>
                  <a:off x="4840249" y="3007987"/>
                  <a:ext cx="617969" cy="430761"/>
                </a:xfrm>
                <a:custGeom>
                  <a:rect b="b" l="l" r="r" t="t"/>
                  <a:pathLst>
                    <a:path extrusionOk="0" h="13608" w="19522">
                      <a:moveTo>
                        <a:pt x="1513" y="0"/>
                      </a:moveTo>
                      <a:cubicBezTo>
                        <a:pt x="605" y="0"/>
                        <a:pt x="0" y="1381"/>
                        <a:pt x="976" y="1954"/>
                      </a:cubicBezTo>
                      <a:cubicBezTo>
                        <a:pt x="6791" y="5313"/>
                        <a:pt x="11653" y="10074"/>
                        <a:pt x="17493" y="13458"/>
                      </a:cubicBezTo>
                      <a:cubicBezTo>
                        <a:pt x="17670" y="13562"/>
                        <a:pt x="17844" y="13607"/>
                        <a:pt x="18009" y="13607"/>
                      </a:cubicBezTo>
                      <a:cubicBezTo>
                        <a:pt x="18917" y="13607"/>
                        <a:pt x="19521" y="12226"/>
                        <a:pt x="18545" y="11653"/>
                      </a:cubicBezTo>
                      <a:cubicBezTo>
                        <a:pt x="12706" y="8270"/>
                        <a:pt x="7869" y="3508"/>
                        <a:pt x="2029" y="150"/>
                      </a:cubicBezTo>
                      <a:cubicBezTo>
                        <a:pt x="1852" y="46"/>
                        <a:pt x="1677" y="0"/>
                        <a:pt x="151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3"/>
                <p:cNvSpPr/>
                <p:nvPr/>
              </p:nvSpPr>
              <p:spPr>
                <a:xfrm>
                  <a:off x="5242940" y="2401451"/>
                  <a:ext cx="101341" cy="1073658"/>
                </a:xfrm>
                <a:custGeom>
                  <a:rect b="b" l="l" r="r" t="t"/>
                  <a:pathLst>
                    <a:path extrusionOk="0" h="27620" w="2607">
                      <a:moveTo>
                        <a:pt x="2506" y="1"/>
                      </a:moveTo>
                      <a:lnTo>
                        <a:pt x="0" y="51"/>
                      </a:lnTo>
                      <a:cubicBezTo>
                        <a:pt x="75" y="3209"/>
                        <a:pt x="100" y="6341"/>
                        <a:pt x="100" y="9449"/>
                      </a:cubicBezTo>
                      <a:cubicBezTo>
                        <a:pt x="100" y="15665"/>
                        <a:pt x="0" y="21780"/>
                        <a:pt x="0" y="27620"/>
                      </a:cubicBezTo>
                      <a:lnTo>
                        <a:pt x="2506" y="27620"/>
                      </a:lnTo>
                      <a:cubicBezTo>
                        <a:pt x="2506" y="21805"/>
                        <a:pt x="2607" y="15690"/>
                        <a:pt x="2607" y="9449"/>
                      </a:cubicBezTo>
                      <a:cubicBezTo>
                        <a:pt x="2607" y="6316"/>
                        <a:pt x="2582" y="3158"/>
                        <a:pt x="250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3"/>
                <p:cNvSpPr/>
                <p:nvPr/>
              </p:nvSpPr>
              <p:spPr>
                <a:xfrm>
                  <a:off x="4831775" y="2820390"/>
                  <a:ext cx="1480926" cy="97453"/>
                </a:xfrm>
                <a:custGeom>
                  <a:rect b="b" l="l" r="r" t="t"/>
                  <a:pathLst>
                    <a:path extrusionOk="0" h="2507" w="38097">
                      <a:moveTo>
                        <a:pt x="1" y="1"/>
                      </a:moveTo>
                      <a:lnTo>
                        <a:pt x="1" y="2507"/>
                      </a:lnTo>
                      <a:lnTo>
                        <a:pt x="38096" y="2507"/>
                      </a:lnTo>
                      <a:lnTo>
                        <a:pt x="38096" y="1"/>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3"/>
                <p:cNvSpPr/>
                <p:nvPr/>
              </p:nvSpPr>
              <p:spPr>
                <a:xfrm>
                  <a:off x="4936034" y="2043193"/>
                  <a:ext cx="670317" cy="420756"/>
                </a:xfrm>
                <a:custGeom>
                  <a:rect b="b" l="l" r="r" t="t"/>
                  <a:pathLst>
                    <a:path extrusionOk="0" h="10824" w="17244">
                      <a:moveTo>
                        <a:pt x="3713" y="2250"/>
                      </a:moveTo>
                      <a:cubicBezTo>
                        <a:pt x="3889" y="2250"/>
                        <a:pt x="4088" y="2289"/>
                        <a:pt x="4311" y="2374"/>
                      </a:cubicBezTo>
                      <a:cubicBezTo>
                        <a:pt x="4612" y="2525"/>
                        <a:pt x="4963" y="2775"/>
                        <a:pt x="5289" y="3076"/>
                      </a:cubicBezTo>
                      <a:cubicBezTo>
                        <a:pt x="5589" y="3377"/>
                        <a:pt x="5890" y="3753"/>
                        <a:pt x="6141" y="4129"/>
                      </a:cubicBezTo>
                      <a:cubicBezTo>
                        <a:pt x="6667" y="4931"/>
                        <a:pt x="7093" y="5833"/>
                        <a:pt x="7394" y="6760"/>
                      </a:cubicBezTo>
                      <a:cubicBezTo>
                        <a:pt x="7689" y="7694"/>
                        <a:pt x="7863" y="8651"/>
                        <a:pt x="7941" y="9609"/>
                      </a:cubicBezTo>
                      <a:lnTo>
                        <a:pt x="7941" y="9609"/>
                      </a:lnTo>
                      <a:cubicBezTo>
                        <a:pt x="7338" y="9396"/>
                        <a:pt x="6751" y="9156"/>
                        <a:pt x="6191" y="8891"/>
                      </a:cubicBezTo>
                      <a:cubicBezTo>
                        <a:pt x="5213" y="8440"/>
                        <a:pt x="4286" y="7888"/>
                        <a:pt x="3509" y="7262"/>
                      </a:cubicBezTo>
                      <a:cubicBezTo>
                        <a:pt x="3133" y="6936"/>
                        <a:pt x="2757" y="6585"/>
                        <a:pt x="2482" y="6209"/>
                      </a:cubicBezTo>
                      <a:cubicBezTo>
                        <a:pt x="2206" y="5858"/>
                        <a:pt x="2030" y="5457"/>
                        <a:pt x="1955" y="5106"/>
                      </a:cubicBezTo>
                      <a:cubicBezTo>
                        <a:pt x="1880" y="4730"/>
                        <a:pt x="1930" y="4379"/>
                        <a:pt x="2080" y="4029"/>
                      </a:cubicBezTo>
                      <a:lnTo>
                        <a:pt x="2231" y="3678"/>
                      </a:lnTo>
                      <a:cubicBezTo>
                        <a:pt x="2281" y="3577"/>
                        <a:pt x="2306" y="3502"/>
                        <a:pt x="2381" y="3402"/>
                      </a:cubicBezTo>
                      <a:cubicBezTo>
                        <a:pt x="2482" y="3202"/>
                        <a:pt x="2607" y="3001"/>
                        <a:pt x="2732" y="2851"/>
                      </a:cubicBezTo>
                      <a:cubicBezTo>
                        <a:pt x="2958" y="2550"/>
                        <a:pt x="3233" y="2349"/>
                        <a:pt x="3484" y="2274"/>
                      </a:cubicBezTo>
                      <a:cubicBezTo>
                        <a:pt x="3555" y="2258"/>
                        <a:pt x="3632" y="2250"/>
                        <a:pt x="3713" y="2250"/>
                      </a:cubicBezTo>
                      <a:close/>
                      <a:moveTo>
                        <a:pt x="14086" y="2274"/>
                      </a:moveTo>
                      <a:cubicBezTo>
                        <a:pt x="14261" y="2274"/>
                        <a:pt x="14512" y="2425"/>
                        <a:pt x="14787" y="2675"/>
                      </a:cubicBezTo>
                      <a:cubicBezTo>
                        <a:pt x="14837" y="2750"/>
                        <a:pt x="14913" y="2801"/>
                        <a:pt x="14988" y="2926"/>
                      </a:cubicBezTo>
                      <a:lnTo>
                        <a:pt x="15113" y="3051"/>
                      </a:lnTo>
                      <a:cubicBezTo>
                        <a:pt x="15163" y="3101"/>
                        <a:pt x="15163" y="3126"/>
                        <a:pt x="15188" y="3151"/>
                      </a:cubicBezTo>
                      <a:lnTo>
                        <a:pt x="15238" y="3227"/>
                      </a:lnTo>
                      <a:lnTo>
                        <a:pt x="15314" y="3352"/>
                      </a:lnTo>
                      <a:cubicBezTo>
                        <a:pt x="15339" y="3427"/>
                        <a:pt x="15364" y="3502"/>
                        <a:pt x="15414" y="3577"/>
                      </a:cubicBezTo>
                      <a:cubicBezTo>
                        <a:pt x="15514" y="3878"/>
                        <a:pt x="15539" y="4229"/>
                        <a:pt x="15489" y="4630"/>
                      </a:cubicBezTo>
                      <a:cubicBezTo>
                        <a:pt x="15364" y="5382"/>
                        <a:pt x="14888" y="6209"/>
                        <a:pt x="14286" y="6911"/>
                      </a:cubicBezTo>
                      <a:cubicBezTo>
                        <a:pt x="13710" y="7638"/>
                        <a:pt x="12958" y="8264"/>
                        <a:pt x="12181" y="8841"/>
                      </a:cubicBezTo>
                      <a:cubicBezTo>
                        <a:pt x="11632" y="9218"/>
                        <a:pt x="11049" y="9548"/>
                        <a:pt x="10430" y="9823"/>
                      </a:cubicBezTo>
                      <a:lnTo>
                        <a:pt x="10430" y="9823"/>
                      </a:lnTo>
                      <a:cubicBezTo>
                        <a:pt x="10440" y="9772"/>
                        <a:pt x="10448" y="9721"/>
                        <a:pt x="10451" y="9668"/>
                      </a:cubicBezTo>
                      <a:cubicBezTo>
                        <a:pt x="10502" y="8816"/>
                        <a:pt x="10702" y="7913"/>
                        <a:pt x="10953" y="7036"/>
                      </a:cubicBezTo>
                      <a:cubicBezTo>
                        <a:pt x="11203" y="6159"/>
                        <a:pt x="11554" y="5282"/>
                        <a:pt x="11955" y="4480"/>
                      </a:cubicBezTo>
                      <a:cubicBezTo>
                        <a:pt x="12181" y="4104"/>
                        <a:pt x="12406" y="3728"/>
                        <a:pt x="12657" y="3377"/>
                      </a:cubicBezTo>
                      <a:cubicBezTo>
                        <a:pt x="12908" y="3026"/>
                        <a:pt x="13183" y="2750"/>
                        <a:pt x="13434" y="2550"/>
                      </a:cubicBezTo>
                      <a:cubicBezTo>
                        <a:pt x="13710" y="2349"/>
                        <a:pt x="13935" y="2274"/>
                        <a:pt x="14086" y="2274"/>
                      </a:cubicBezTo>
                      <a:close/>
                      <a:moveTo>
                        <a:pt x="3862" y="0"/>
                      </a:moveTo>
                      <a:cubicBezTo>
                        <a:pt x="3493" y="0"/>
                        <a:pt x="3115" y="60"/>
                        <a:pt x="2757" y="194"/>
                      </a:cubicBezTo>
                      <a:cubicBezTo>
                        <a:pt x="1955" y="495"/>
                        <a:pt x="1379" y="1071"/>
                        <a:pt x="1003" y="1648"/>
                      </a:cubicBezTo>
                      <a:cubicBezTo>
                        <a:pt x="827" y="1948"/>
                        <a:pt x="677" y="2224"/>
                        <a:pt x="552" y="2525"/>
                      </a:cubicBezTo>
                      <a:cubicBezTo>
                        <a:pt x="476" y="2675"/>
                        <a:pt x="426" y="2851"/>
                        <a:pt x="351" y="2976"/>
                      </a:cubicBezTo>
                      <a:lnTo>
                        <a:pt x="301" y="3176"/>
                      </a:lnTo>
                      <a:lnTo>
                        <a:pt x="226" y="3402"/>
                      </a:lnTo>
                      <a:cubicBezTo>
                        <a:pt x="0" y="4079"/>
                        <a:pt x="0" y="4881"/>
                        <a:pt x="226" y="5557"/>
                      </a:cubicBezTo>
                      <a:cubicBezTo>
                        <a:pt x="451" y="6259"/>
                        <a:pt x="852" y="6811"/>
                        <a:pt x="1304" y="7262"/>
                      </a:cubicBezTo>
                      <a:cubicBezTo>
                        <a:pt x="1755" y="7713"/>
                        <a:pt x="2231" y="8064"/>
                        <a:pt x="2757" y="8364"/>
                      </a:cubicBezTo>
                      <a:cubicBezTo>
                        <a:pt x="3760" y="8966"/>
                        <a:pt x="4837" y="9342"/>
                        <a:pt x="5940" y="9618"/>
                      </a:cubicBezTo>
                      <a:cubicBezTo>
                        <a:pt x="6621" y="9776"/>
                        <a:pt x="7312" y="9894"/>
                        <a:pt x="8007" y="9960"/>
                      </a:cubicBezTo>
                      <a:lnTo>
                        <a:pt x="8007" y="9960"/>
                      </a:lnTo>
                      <a:cubicBezTo>
                        <a:pt x="8169" y="10436"/>
                        <a:pt x="8592" y="10799"/>
                        <a:pt x="9123" y="10821"/>
                      </a:cubicBezTo>
                      <a:cubicBezTo>
                        <a:pt x="9153" y="10823"/>
                        <a:pt x="9183" y="10824"/>
                        <a:pt x="9212" y="10824"/>
                      </a:cubicBezTo>
                      <a:cubicBezTo>
                        <a:pt x="9708" y="10824"/>
                        <a:pt x="10152" y="10517"/>
                        <a:pt x="10348" y="10078"/>
                      </a:cubicBezTo>
                      <a:lnTo>
                        <a:pt x="10348" y="10078"/>
                      </a:lnTo>
                      <a:cubicBezTo>
                        <a:pt x="11080" y="9950"/>
                        <a:pt x="11801" y="9705"/>
                        <a:pt x="12482" y="9392"/>
                      </a:cubicBezTo>
                      <a:cubicBezTo>
                        <a:pt x="13434" y="8991"/>
                        <a:pt x="14311" y="8415"/>
                        <a:pt x="15113" y="7738"/>
                      </a:cubicBezTo>
                      <a:cubicBezTo>
                        <a:pt x="15514" y="7387"/>
                        <a:pt x="15890" y="6986"/>
                        <a:pt x="16216" y="6535"/>
                      </a:cubicBezTo>
                      <a:cubicBezTo>
                        <a:pt x="16567" y="6084"/>
                        <a:pt x="16842" y="5582"/>
                        <a:pt x="17018" y="5006"/>
                      </a:cubicBezTo>
                      <a:cubicBezTo>
                        <a:pt x="17193" y="4430"/>
                        <a:pt x="17243" y="3753"/>
                        <a:pt x="17093" y="3101"/>
                      </a:cubicBezTo>
                      <a:cubicBezTo>
                        <a:pt x="17043" y="2926"/>
                        <a:pt x="16993" y="2775"/>
                        <a:pt x="16943" y="2625"/>
                      </a:cubicBezTo>
                      <a:lnTo>
                        <a:pt x="16842" y="2399"/>
                      </a:lnTo>
                      <a:lnTo>
                        <a:pt x="16717" y="2149"/>
                      </a:lnTo>
                      <a:cubicBezTo>
                        <a:pt x="16667" y="2099"/>
                        <a:pt x="16617" y="1998"/>
                        <a:pt x="16567" y="1948"/>
                      </a:cubicBezTo>
                      <a:lnTo>
                        <a:pt x="16467" y="1798"/>
                      </a:lnTo>
                      <a:cubicBezTo>
                        <a:pt x="16416" y="1698"/>
                        <a:pt x="16316" y="1547"/>
                        <a:pt x="16216" y="1447"/>
                      </a:cubicBezTo>
                      <a:cubicBezTo>
                        <a:pt x="16015" y="1196"/>
                        <a:pt x="15790" y="946"/>
                        <a:pt x="15489" y="745"/>
                      </a:cubicBezTo>
                      <a:cubicBezTo>
                        <a:pt x="15188" y="545"/>
                        <a:pt x="14837" y="344"/>
                        <a:pt x="14436" y="269"/>
                      </a:cubicBezTo>
                      <a:cubicBezTo>
                        <a:pt x="14278" y="240"/>
                        <a:pt x="14116" y="225"/>
                        <a:pt x="13955" y="225"/>
                      </a:cubicBezTo>
                      <a:cubicBezTo>
                        <a:pt x="13707" y="225"/>
                        <a:pt x="13461" y="259"/>
                        <a:pt x="13233" y="319"/>
                      </a:cubicBezTo>
                      <a:cubicBezTo>
                        <a:pt x="12857" y="420"/>
                        <a:pt x="12532" y="570"/>
                        <a:pt x="12256" y="745"/>
                      </a:cubicBezTo>
                      <a:cubicBezTo>
                        <a:pt x="11705" y="1121"/>
                        <a:pt x="11279" y="1547"/>
                        <a:pt x="10903" y="1973"/>
                      </a:cubicBezTo>
                      <a:cubicBezTo>
                        <a:pt x="10527" y="2425"/>
                        <a:pt x="10226" y="2876"/>
                        <a:pt x="9950" y="3352"/>
                      </a:cubicBezTo>
                      <a:cubicBezTo>
                        <a:pt x="9683" y="3782"/>
                        <a:pt x="9448" y="4227"/>
                        <a:pt x="9241" y="4682"/>
                      </a:cubicBezTo>
                      <a:lnTo>
                        <a:pt x="9241" y="4682"/>
                      </a:lnTo>
                      <a:cubicBezTo>
                        <a:pt x="8937" y="4012"/>
                        <a:pt x="8574" y="3363"/>
                        <a:pt x="8146" y="2750"/>
                      </a:cubicBezTo>
                      <a:cubicBezTo>
                        <a:pt x="7770" y="2249"/>
                        <a:pt x="7369" y="1773"/>
                        <a:pt x="6893" y="1347"/>
                      </a:cubicBezTo>
                      <a:cubicBezTo>
                        <a:pt x="6391" y="896"/>
                        <a:pt x="5840" y="495"/>
                        <a:pt x="5138" y="244"/>
                      </a:cubicBezTo>
                      <a:cubicBezTo>
                        <a:pt x="4764" y="92"/>
                        <a:pt x="4320" y="0"/>
                        <a:pt x="386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3"/>
                <p:cNvSpPr/>
                <p:nvPr/>
              </p:nvSpPr>
              <p:spPr>
                <a:xfrm>
                  <a:off x="5058796" y="2408292"/>
                  <a:ext cx="253332" cy="339046"/>
                </a:xfrm>
                <a:custGeom>
                  <a:rect b="b" l="l" r="r" t="t"/>
                  <a:pathLst>
                    <a:path extrusionOk="0" h="8722" w="6517">
                      <a:moveTo>
                        <a:pt x="4862" y="0"/>
                      </a:moveTo>
                      <a:cubicBezTo>
                        <a:pt x="2907" y="2506"/>
                        <a:pt x="1529" y="5263"/>
                        <a:pt x="0" y="7594"/>
                      </a:cubicBezTo>
                      <a:lnTo>
                        <a:pt x="1755" y="8722"/>
                      </a:lnTo>
                      <a:cubicBezTo>
                        <a:pt x="3359" y="6266"/>
                        <a:pt x="4712" y="3584"/>
                        <a:pt x="6517" y="1278"/>
                      </a:cubicBezTo>
                      <a:lnTo>
                        <a:pt x="4862" y="0"/>
                      </a:ln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3"/>
                <p:cNvSpPr/>
                <p:nvPr/>
              </p:nvSpPr>
              <p:spPr>
                <a:xfrm>
                  <a:off x="5275089" y="2405338"/>
                  <a:ext cx="358560" cy="328356"/>
                </a:xfrm>
                <a:custGeom>
                  <a:rect b="b" l="l" r="r" t="t"/>
                  <a:pathLst>
                    <a:path extrusionOk="0" h="8447" w="9224">
                      <a:moveTo>
                        <a:pt x="1504" y="1"/>
                      </a:moveTo>
                      <a:lnTo>
                        <a:pt x="0" y="1429"/>
                      </a:lnTo>
                      <a:cubicBezTo>
                        <a:pt x="2456" y="3986"/>
                        <a:pt x="5213" y="6317"/>
                        <a:pt x="7945" y="8447"/>
                      </a:cubicBezTo>
                      <a:lnTo>
                        <a:pt x="9223" y="6768"/>
                      </a:lnTo>
                      <a:cubicBezTo>
                        <a:pt x="6542" y="4713"/>
                        <a:pt x="3860" y="2457"/>
                        <a:pt x="1504"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3"/>
                <p:cNvSpPr/>
                <p:nvPr/>
              </p:nvSpPr>
              <p:spPr>
                <a:xfrm>
                  <a:off x="7909963" y="3176062"/>
                  <a:ext cx="309876" cy="473484"/>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3"/>
                <p:cNvSpPr/>
                <p:nvPr/>
              </p:nvSpPr>
              <p:spPr>
                <a:xfrm rot="-3146947">
                  <a:off x="7874121" y="3701900"/>
                  <a:ext cx="158283" cy="107217"/>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015" name="Google Shape;1015;p3"/>
              <p:cNvSpPr/>
              <p:nvPr/>
            </p:nvSpPr>
            <p:spPr>
              <a:xfrm rot="-3147069">
                <a:off x="8259365" y="3121235"/>
                <a:ext cx="114176" cy="77340"/>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016" name="Google Shape;1016;p3"/>
          <p:cNvSpPr txBox="1"/>
          <p:nvPr/>
        </p:nvSpPr>
        <p:spPr>
          <a:xfrm>
            <a:off x="1802858" y="1314016"/>
            <a:ext cx="5396991" cy="1651671"/>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i="0" lang="en-US" sz="3600" u="none" cap="none" strike="noStrike">
                <a:solidFill>
                  <a:srgbClr val="C00000"/>
                </a:solidFill>
                <a:latin typeface="Arial"/>
                <a:ea typeface="Arial"/>
                <a:cs typeface="Arial"/>
                <a:sym typeface="Arial"/>
              </a:rPr>
              <a:t>BÀI 29: TÍNH TOÁN VỚI SỐ THẬP PHÂN</a:t>
            </a:r>
            <a:endParaRPr b="1" i="0" sz="3600" u="none" cap="none" strike="noStrike">
              <a:solidFill>
                <a:srgbClr val="C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sp>
        <p:nvSpPr>
          <p:cNvPr id="1692" name="Google Shape;1692;p30"/>
          <p:cNvSpPr txBox="1"/>
          <p:nvPr>
            <p:ph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VẬN DỤNG</a:t>
            </a:r>
            <a:endParaRPr>
              <a:latin typeface="Arial"/>
              <a:ea typeface="Arial"/>
              <a:cs typeface="Arial"/>
              <a:sym typeface="Arial"/>
            </a:endParaRPr>
          </a:p>
        </p:txBody>
      </p:sp>
      <p:grpSp>
        <p:nvGrpSpPr>
          <p:cNvPr id="1693" name="Google Shape;1693;p30"/>
          <p:cNvGrpSpPr/>
          <p:nvPr/>
        </p:nvGrpSpPr>
        <p:grpSpPr>
          <a:xfrm>
            <a:off x="2192336" y="210688"/>
            <a:ext cx="856420" cy="1017422"/>
            <a:chOff x="1693531" y="1522795"/>
            <a:chExt cx="856420" cy="1017422"/>
          </a:xfrm>
        </p:grpSpPr>
        <p:sp>
          <p:nvSpPr>
            <p:cNvPr id="1694" name="Google Shape;1694;p30"/>
            <p:cNvSpPr/>
            <p:nvPr/>
          </p:nvSpPr>
          <p:spPr>
            <a:xfrm>
              <a:off x="1834751" y="1827117"/>
              <a:ext cx="715200" cy="7131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95" name="Google Shape;1695;p30"/>
            <p:cNvGrpSpPr/>
            <p:nvPr/>
          </p:nvGrpSpPr>
          <p:grpSpPr>
            <a:xfrm rot="-2168986">
              <a:off x="1777167" y="1571928"/>
              <a:ext cx="290017" cy="378211"/>
              <a:chOff x="1316300" y="311200"/>
              <a:chExt cx="274475" cy="357950"/>
            </a:xfrm>
          </p:grpSpPr>
          <p:sp>
            <p:nvSpPr>
              <p:cNvPr id="1696" name="Google Shape;1696;p30"/>
              <p:cNvSpPr/>
              <p:nvPr/>
            </p:nvSpPr>
            <p:spPr>
              <a:xfrm>
                <a:off x="1328825" y="493075"/>
                <a:ext cx="261950" cy="156025"/>
              </a:xfrm>
              <a:custGeom>
                <a:rect b="b" l="l" r="r" t="t"/>
                <a:pathLst>
                  <a:path extrusionOk="0" h="6241" w="10478">
                    <a:moveTo>
                      <a:pt x="4011" y="0"/>
                    </a:moveTo>
                    <a:cubicBezTo>
                      <a:pt x="1" y="0"/>
                      <a:pt x="1429" y="1504"/>
                      <a:pt x="1354" y="6015"/>
                    </a:cubicBezTo>
                    <a:lnTo>
                      <a:pt x="7194" y="6241"/>
                    </a:lnTo>
                    <a:cubicBezTo>
                      <a:pt x="8246" y="2406"/>
                      <a:pt x="10477" y="0"/>
                      <a:pt x="4011"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30"/>
              <p:cNvSpPr/>
              <p:nvPr/>
            </p:nvSpPr>
            <p:spPr>
              <a:xfrm>
                <a:off x="1316300" y="583300"/>
                <a:ext cx="231225" cy="85850"/>
              </a:xfrm>
              <a:custGeom>
                <a:rect b="b" l="l" r="r" t="t"/>
                <a:pathLst>
                  <a:path extrusionOk="0" h="3434" w="9249">
                    <a:moveTo>
                      <a:pt x="1028" y="0"/>
                    </a:moveTo>
                    <a:lnTo>
                      <a:pt x="1" y="2281"/>
                    </a:lnTo>
                    <a:cubicBezTo>
                      <a:pt x="928" y="2682"/>
                      <a:pt x="2006" y="2958"/>
                      <a:pt x="3209" y="3158"/>
                    </a:cubicBezTo>
                    <a:cubicBezTo>
                      <a:pt x="4387" y="3334"/>
                      <a:pt x="5665" y="3434"/>
                      <a:pt x="6868" y="3434"/>
                    </a:cubicBezTo>
                    <a:cubicBezTo>
                      <a:pt x="7695" y="3434"/>
                      <a:pt x="8522" y="3384"/>
                      <a:pt x="9249" y="3309"/>
                    </a:cubicBezTo>
                    <a:lnTo>
                      <a:pt x="8948" y="802"/>
                    </a:lnTo>
                    <a:cubicBezTo>
                      <a:pt x="8321" y="877"/>
                      <a:pt x="7620" y="928"/>
                      <a:pt x="6868" y="928"/>
                    </a:cubicBezTo>
                    <a:cubicBezTo>
                      <a:pt x="5790" y="928"/>
                      <a:pt x="4637" y="852"/>
                      <a:pt x="3584" y="677"/>
                    </a:cubicBezTo>
                    <a:cubicBezTo>
                      <a:pt x="2557" y="527"/>
                      <a:pt x="1630" y="276"/>
                      <a:pt x="102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30"/>
              <p:cNvSpPr/>
              <p:nvPr/>
            </p:nvSpPr>
            <p:spPr>
              <a:xfrm>
                <a:off x="1386850" y="311200"/>
                <a:ext cx="200775" cy="232400"/>
              </a:xfrm>
              <a:custGeom>
                <a:rect b="b" l="l" r="r" t="t"/>
                <a:pathLst>
                  <a:path extrusionOk="0" h="9296" w="8031">
                    <a:moveTo>
                      <a:pt x="3610" y="941"/>
                    </a:moveTo>
                    <a:cubicBezTo>
                      <a:pt x="4201" y="941"/>
                      <a:pt x="4597" y="1705"/>
                      <a:pt x="4597" y="2263"/>
                    </a:cubicBezTo>
                    <a:cubicBezTo>
                      <a:pt x="4622" y="3015"/>
                      <a:pt x="4321" y="3817"/>
                      <a:pt x="4046" y="4518"/>
                    </a:cubicBezTo>
                    <a:cubicBezTo>
                      <a:pt x="3690" y="5496"/>
                      <a:pt x="3221" y="6436"/>
                      <a:pt x="2746" y="7365"/>
                    </a:cubicBezTo>
                    <a:lnTo>
                      <a:pt x="2746" y="7365"/>
                    </a:lnTo>
                    <a:cubicBezTo>
                      <a:pt x="2671" y="6523"/>
                      <a:pt x="2559" y="5677"/>
                      <a:pt x="2492" y="4819"/>
                    </a:cubicBezTo>
                    <a:cubicBezTo>
                      <a:pt x="2417" y="3791"/>
                      <a:pt x="2116" y="1812"/>
                      <a:pt x="3118" y="1110"/>
                    </a:cubicBezTo>
                    <a:cubicBezTo>
                      <a:pt x="3293" y="992"/>
                      <a:pt x="3458" y="941"/>
                      <a:pt x="3610" y="941"/>
                    </a:cubicBezTo>
                    <a:close/>
                    <a:moveTo>
                      <a:pt x="3660" y="0"/>
                    </a:moveTo>
                    <a:cubicBezTo>
                      <a:pt x="0" y="0"/>
                      <a:pt x="1716" y="6488"/>
                      <a:pt x="1765" y="8604"/>
                    </a:cubicBezTo>
                    <a:cubicBezTo>
                      <a:pt x="1765" y="8927"/>
                      <a:pt x="2005" y="9095"/>
                      <a:pt x="2256" y="9110"/>
                    </a:cubicBezTo>
                    <a:lnTo>
                      <a:pt x="2256" y="9110"/>
                    </a:lnTo>
                    <a:cubicBezTo>
                      <a:pt x="2364" y="9224"/>
                      <a:pt x="2517" y="9295"/>
                      <a:pt x="2666" y="9295"/>
                    </a:cubicBezTo>
                    <a:cubicBezTo>
                      <a:pt x="2822" y="9295"/>
                      <a:pt x="2974" y="9217"/>
                      <a:pt x="3068" y="9030"/>
                    </a:cubicBezTo>
                    <a:cubicBezTo>
                      <a:pt x="3820" y="7526"/>
                      <a:pt x="8031" y="233"/>
                      <a:pt x="3870" y="7"/>
                    </a:cubicBezTo>
                    <a:cubicBezTo>
                      <a:pt x="3798" y="2"/>
                      <a:pt x="3728" y="0"/>
                      <a:pt x="3660"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99" name="Google Shape;1699;p30"/>
          <p:cNvGrpSpPr/>
          <p:nvPr/>
        </p:nvGrpSpPr>
        <p:grpSpPr>
          <a:xfrm>
            <a:off x="2487328" y="599391"/>
            <a:ext cx="400921" cy="456158"/>
            <a:chOff x="1507025" y="238125"/>
            <a:chExt cx="4587200" cy="5219200"/>
          </a:xfrm>
        </p:grpSpPr>
        <p:sp>
          <p:nvSpPr>
            <p:cNvPr id="1700" name="Google Shape;1700;p30"/>
            <p:cNvSpPr/>
            <p:nvPr/>
          </p:nvSpPr>
          <p:spPr>
            <a:xfrm>
              <a:off x="1507025" y="4234050"/>
              <a:ext cx="4587200" cy="1223275"/>
            </a:xfrm>
            <a:custGeom>
              <a:rect b="b" l="l" r="r" t="t"/>
              <a:pathLst>
                <a:path extrusionOk="0" h="48931" w="183488">
                  <a:moveTo>
                    <a:pt x="18333" y="0"/>
                  </a:moveTo>
                  <a:cubicBezTo>
                    <a:pt x="8221" y="0"/>
                    <a:pt x="1" y="8221"/>
                    <a:pt x="1" y="18365"/>
                  </a:cubicBezTo>
                  <a:lnTo>
                    <a:pt x="1" y="30598"/>
                  </a:lnTo>
                  <a:cubicBezTo>
                    <a:pt x="1" y="40710"/>
                    <a:pt x="8221" y="48930"/>
                    <a:pt x="18333" y="48930"/>
                  </a:cubicBezTo>
                  <a:lnTo>
                    <a:pt x="24465" y="48930"/>
                  </a:lnTo>
                  <a:lnTo>
                    <a:pt x="24465" y="30598"/>
                  </a:lnTo>
                  <a:cubicBezTo>
                    <a:pt x="24465" y="27205"/>
                    <a:pt x="27173" y="24465"/>
                    <a:pt x="30565" y="24465"/>
                  </a:cubicBezTo>
                  <a:cubicBezTo>
                    <a:pt x="33958" y="24465"/>
                    <a:pt x="36698" y="27205"/>
                    <a:pt x="36698" y="30598"/>
                  </a:cubicBezTo>
                  <a:lnTo>
                    <a:pt x="36698" y="48930"/>
                  </a:lnTo>
                  <a:lnTo>
                    <a:pt x="48930" y="48930"/>
                  </a:lnTo>
                  <a:lnTo>
                    <a:pt x="48930" y="30598"/>
                  </a:lnTo>
                  <a:cubicBezTo>
                    <a:pt x="48930" y="27205"/>
                    <a:pt x="51638" y="24465"/>
                    <a:pt x="55030" y="24465"/>
                  </a:cubicBezTo>
                  <a:cubicBezTo>
                    <a:pt x="58423" y="24465"/>
                    <a:pt x="61163" y="27205"/>
                    <a:pt x="61163" y="30598"/>
                  </a:cubicBezTo>
                  <a:lnTo>
                    <a:pt x="61163" y="48930"/>
                  </a:lnTo>
                  <a:lnTo>
                    <a:pt x="73395" y="48930"/>
                  </a:lnTo>
                  <a:lnTo>
                    <a:pt x="73395" y="30598"/>
                  </a:lnTo>
                  <a:cubicBezTo>
                    <a:pt x="73395" y="27205"/>
                    <a:pt x="76103" y="24465"/>
                    <a:pt x="79495" y="24465"/>
                  </a:cubicBezTo>
                  <a:cubicBezTo>
                    <a:pt x="82888" y="24465"/>
                    <a:pt x="85628" y="27205"/>
                    <a:pt x="85628" y="30598"/>
                  </a:cubicBezTo>
                  <a:lnTo>
                    <a:pt x="85628" y="48930"/>
                  </a:lnTo>
                  <a:lnTo>
                    <a:pt x="97860" y="48930"/>
                  </a:lnTo>
                  <a:lnTo>
                    <a:pt x="97860" y="30598"/>
                  </a:lnTo>
                  <a:cubicBezTo>
                    <a:pt x="97860" y="27205"/>
                    <a:pt x="100568" y="24465"/>
                    <a:pt x="103960" y="24465"/>
                  </a:cubicBezTo>
                  <a:cubicBezTo>
                    <a:pt x="107352" y="24465"/>
                    <a:pt x="110093" y="27205"/>
                    <a:pt x="110093" y="30598"/>
                  </a:cubicBezTo>
                  <a:lnTo>
                    <a:pt x="110093" y="48930"/>
                  </a:lnTo>
                  <a:lnTo>
                    <a:pt x="122325" y="48930"/>
                  </a:lnTo>
                  <a:lnTo>
                    <a:pt x="122325" y="30598"/>
                  </a:lnTo>
                  <a:cubicBezTo>
                    <a:pt x="122325" y="27205"/>
                    <a:pt x="125032" y="24465"/>
                    <a:pt x="128425" y="24465"/>
                  </a:cubicBezTo>
                  <a:cubicBezTo>
                    <a:pt x="131817" y="24465"/>
                    <a:pt x="134557" y="27205"/>
                    <a:pt x="134557" y="30598"/>
                  </a:cubicBezTo>
                  <a:lnTo>
                    <a:pt x="134557" y="48930"/>
                  </a:lnTo>
                  <a:lnTo>
                    <a:pt x="146790" y="48930"/>
                  </a:lnTo>
                  <a:lnTo>
                    <a:pt x="146790" y="30598"/>
                  </a:lnTo>
                  <a:cubicBezTo>
                    <a:pt x="146790" y="27205"/>
                    <a:pt x="149497" y="24465"/>
                    <a:pt x="152890" y="24465"/>
                  </a:cubicBezTo>
                  <a:cubicBezTo>
                    <a:pt x="156282" y="24465"/>
                    <a:pt x="159022" y="27205"/>
                    <a:pt x="159022" y="30598"/>
                  </a:cubicBezTo>
                  <a:lnTo>
                    <a:pt x="159022" y="48930"/>
                  </a:lnTo>
                  <a:lnTo>
                    <a:pt x="165122" y="48930"/>
                  </a:lnTo>
                  <a:cubicBezTo>
                    <a:pt x="175234" y="48930"/>
                    <a:pt x="183487" y="40710"/>
                    <a:pt x="183487" y="30598"/>
                  </a:cubicBezTo>
                  <a:lnTo>
                    <a:pt x="183487" y="18365"/>
                  </a:lnTo>
                  <a:cubicBezTo>
                    <a:pt x="183487" y="8221"/>
                    <a:pt x="175234" y="0"/>
                    <a:pt x="165122"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30"/>
            <p:cNvSpPr/>
            <p:nvPr/>
          </p:nvSpPr>
          <p:spPr>
            <a:xfrm>
              <a:off x="3341900" y="238125"/>
              <a:ext cx="917450" cy="917450"/>
            </a:xfrm>
            <a:custGeom>
              <a:rect b="b" l="l" r="r" t="t"/>
              <a:pathLst>
                <a:path extrusionOk="0" h="36698" w="36698">
                  <a:moveTo>
                    <a:pt x="18333" y="0"/>
                  </a:moveTo>
                  <a:cubicBezTo>
                    <a:pt x="8220" y="0"/>
                    <a:pt x="0" y="8220"/>
                    <a:pt x="0" y="18365"/>
                  </a:cubicBezTo>
                  <a:cubicBezTo>
                    <a:pt x="0" y="28477"/>
                    <a:pt x="8220" y="36697"/>
                    <a:pt x="18333" y="36697"/>
                  </a:cubicBezTo>
                  <a:cubicBezTo>
                    <a:pt x="28445" y="36697"/>
                    <a:pt x="36698" y="28477"/>
                    <a:pt x="36698" y="18365"/>
                  </a:cubicBezTo>
                  <a:cubicBezTo>
                    <a:pt x="36698" y="8220"/>
                    <a:pt x="28445" y="0"/>
                    <a:pt x="18333"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2" name="Google Shape;1702;p30"/>
            <p:cNvSpPr/>
            <p:nvPr/>
          </p:nvSpPr>
          <p:spPr>
            <a:xfrm>
              <a:off x="1989800" y="1232200"/>
              <a:ext cx="3620825" cy="1705225"/>
            </a:xfrm>
            <a:custGeom>
              <a:rect b="b" l="l" r="r" t="t"/>
              <a:pathLst>
                <a:path extrusionOk="0" h="68209" w="144833">
                  <a:moveTo>
                    <a:pt x="50659" y="1"/>
                  </a:moveTo>
                  <a:cubicBezTo>
                    <a:pt x="27532" y="6590"/>
                    <a:pt x="9395" y="23650"/>
                    <a:pt x="0" y="44722"/>
                  </a:cubicBezTo>
                  <a:lnTo>
                    <a:pt x="23487" y="68209"/>
                  </a:lnTo>
                  <a:lnTo>
                    <a:pt x="43613" y="48050"/>
                  </a:lnTo>
                  <a:cubicBezTo>
                    <a:pt x="44820" y="46859"/>
                    <a:pt x="46386" y="46264"/>
                    <a:pt x="47952" y="46264"/>
                  </a:cubicBezTo>
                  <a:cubicBezTo>
                    <a:pt x="49517" y="46264"/>
                    <a:pt x="51083" y="46859"/>
                    <a:pt x="52290" y="48050"/>
                  </a:cubicBezTo>
                  <a:lnTo>
                    <a:pt x="72417" y="68209"/>
                  </a:lnTo>
                  <a:lnTo>
                    <a:pt x="92543" y="48050"/>
                  </a:lnTo>
                  <a:cubicBezTo>
                    <a:pt x="93750" y="46859"/>
                    <a:pt x="95316" y="46264"/>
                    <a:pt x="96881" y="46264"/>
                  </a:cubicBezTo>
                  <a:cubicBezTo>
                    <a:pt x="98447" y="46264"/>
                    <a:pt x="100013" y="46859"/>
                    <a:pt x="101220" y="48050"/>
                  </a:cubicBezTo>
                  <a:lnTo>
                    <a:pt x="121346" y="68209"/>
                  </a:lnTo>
                  <a:lnTo>
                    <a:pt x="144833" y="44722"/>
                  </a:lnTo>
                  <a:cubicBezTo>
                    <a:pt x="135438" y="23650"/>
                    <a:pt x="117302" y="6590"/>
                    <a:pt x="94174" y="1"/>
                  </a:cubicBezTo>
                  <a:cubicBezTo>
                    <a:pt x="88629" y="5644"/>
                    <a:pt x="80930" y="9167"/>
                    <a:pt x="72417" y="9167"/>
                  </a:cubicBezTo>
                  <a:cubicBezTo>
                    <a:pt x="63903" y="9167"/>
                    <a:pt x="56204" y="5644"/>
                    <a:pt x="5065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30"/>
            <p:cNvSpPr/>
            <p:nvPr/>
          </p:nvSpPr>
          <p:spPr>
            <a:xfrm>
              <a:off x="1812825" y="2671550"/>
              <a:ext cx="3975575" cy="1256700"/>
            </a:xfrm>
            <a:custGeom>
              <a:rect b="b" l="l" r="r" t="t"/>
              <a:pathLst>
                <a:path extrusionOk="0" h="50268" w="159023">
                  <a:moveTo>
                    <a:pt x="2643" y="1"/>
                  </a:moveTo>
                  <a:cubicBezTo>
                    <a:pt x="1077" y="6231"/>
                    <a:pt x="1" y="12625"/>
                    <a:pt x="1" y="19279"/>
                  </a:cubicBezTo>
                  <a:lnTo>
                    <a:pt x="1" y="50268"/>
                  </a:lnTo>
                  <a:lnTo>
                    <a:pt x="159023" y="50268"/>
                  </a:lnTo>
                  <a:lnTo>
                    <a:pt x="159023" y="19279"/>
                  </a:lnTo>
                  <a:cubicBezTo>
                    <a:pt x="159023" y="12625"/>
                    <a:pt x="157914" y="6231"/>
                    <a:pt x="156348" y="1"/>
                  </a:cubicBezTo>
                  <a:lnTo>
                    <a:pt x="132764" y="23617"/>
                  </a:lnTo>
                  <a:cubicBezTo>
                    <a:pt x="131557" y="24792"/>
                    <a:pt x="129991" y="25412"/>
                    <a:pt x="128425" y="25412"/>
                  </a:cubicBezTo>
                  <a:cubicBezTo>
                    <a:pt x="126860" y="25412"/>
                    <a:pt x="125294" y="24792"/>
                    <a:pt x="124087" y="23617"/>
                  </a:cubicBezTo>
                  <a:lnTo>
                    <a:pt x="103960" y="3458"/>
                  </a:lnTo>
                  <a:lnTo>
                    <a:pt x="83834" y="23617"/>
                  </a:lnTo>
                  <a:cubicBezTo>
                    <a:pt x="82627" y="24808"/>
                    <a:pt x="81061" y="25403"/>
                    <a:pt x="79496" y="25403"/>
                  </a:cubicBezTo>
                  <a:cubicBezTo>
                    <a:pt x="77930" y="25403"/>
                    <a:pt x="76364" y="24808"/>
                    <a:pt x="75157" y="23617"/>
                  </a:cubicBezTo>
                  <a:lnTo>
                    <a:pt x="55031" y="3458"/>
                  </a:lnTo>
                  <a:lnTo>
                    <a:pt x="34904" y="23617"/>
                  </a:lnTo>
                  <a:cubicBezTo>
                    <a:pt x="33697" y="24808"/>
                    <a:pt x="32132" y="25403"/>
                    <a:pt x="30566" y="25403"/>
                  </a:cubicBezTo>
                  <a:cubicBezTo>
                    <a:pt x="29000" y="25403"/>
                    <a:pt x="27434" y="24808"/>
                    <a:pt x="26227" y="23617"/>
                  </a:cubicBezTo>
                  <a:lnTo>
                    <a:pt x="2643"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04" name="Google Shape;1704;p30"/>
          <p:cNvSpPr/>
          <p:nvPr/>
        </p:nvSpPr>
        <p:spPr>
          <a:xfrm>
            <a:off x="806779" y="1243945"/>
            <a:ext cx="7612342"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2000" u="none" cap="none" strike="noStrike">
                <a:solidFill>
                  <a:srgbClr val="000000"/>
                </a:solidFill>
                <a:latin typeface="Arial"/>
                <a:ea typeface="Arial"/>
                <a:cs typeface="Arial"/>
                <a:sym typeface="Arial"/>
              </a:rPr>
              <a:t>Câu 7.10 (SGK - tr34)</a:t>
            </a:r>
            <a:r>
              <a:rPr b="0" i="1" lang="en-US" sz="2000" u="none" cap="none" strike="noStrike">
                <a:solidFill>
                  <a:srgbClr val="000000"/>
                </a:solidFill>
                <a:latin typeface="Arial"/>
                <a:ea typeface="Arial"/>
                <a:cs typeface="Arial"/>
                <a:sym typeface="Arial"/>
              </a:rPr>
              <a:t>:</a:t>
            </a:r>
            <a:r>
              <a:rPr b="0" i="0" lang="en-US" sz="2000" u="none" cap="none" strike="noStrike">
                <a:solidFill>
                  <a:srgbClr val="000000"/>
                </a:solidFill>
                <a:latin typeface="Arial"/>
                <a:ea typeface="Arial"/>
                <a:cs typeface="Arial"/>
                <a:sym typeface="Arial"/>
              </a:rPr>
              <a:t> Một khối nước đá có nhiệt độ -4,5</a:t>
            </a:r>
            <a:r>
              <a:rPr b="0" i="0" lang="en-US" sz="2000" u="none" cap="none" strike="noStrike">
                <a:solidFill>
                  <a:srgbClr val="000000"/>
                </a:solidFill>
                <a:latin typeface="Times New Roman"/>
                <a:ea typeface="Times New Roman"/>
                <a:cs typeface="Times New Roman"/>
                <a:sym typeface="Times New Roman"/>
              </a:rPr>
              <a:t>⁰</a:t>
            </a:r>
            <a:r>
              <a:rPr b="0" i="0" lang="en-US" sz="2000" u="none" cap="none" strike="noStrike">
                <a:solidFill>
                  <a:srgbClr val="000000"/>
                </a:solidFill>
                <a:latin typeface="Arial"/>
                <a:ea typeface="Arial"/>
                <a:cs typeface="Arial"/>
                <a:sym typeface="Arial"/>
              </a:rPr>
              <a:t>C. Nhiệt độ của khối nước đá đó phải tăng thêm bao nhiêu độ để chuyển thành thể lỏng? (biết điểm nóng chảy của nước là 0</a:t>
            </a:r>
            <a:r>
              <a:rPr b="0" i="0" lang="en-US" sz="2000" u="none" cap="none" strike="noStrike">
                <a:solidFill>
                  <a:srgbClr val="000000"/>
                </a:solidFill>
                <a:latin typeface="Times New Roman"/>
                <a:ea typeface="Times New Roman"/>
                <a:cs typeface="Times New Roman"/>
                <a:sym typeface="Times New Roman"/>
              </a:rPr>
              <a:t>⁰</a:t>
            </a:r>
            <a:r>
              <a:rPr b="0" i="0" lang="en-US" sz="2000" u="none" cap="none" strike="noStrike">
                <a:solidFill>
                  <a:srgbClr val="000000"/>
                </a:solidFill>
                <a:latin typeface="Arial"/>
                <a:ea typeface="Arial"/>
                <a:cs typeface="Arial"/>
                <a:sym typeface="Arial"/>
              </a:rPr>
              <a:t>C).</a:t>
            </a:r>
            <a:endParaRPr b="0" i="0" sz="2000" u="none" cap="none" strike="noStrike">
              <a:solidFill>
                <a:srgbClr val="000000"/>
              </a:solidFill>
              <a:latin typeface="Arial"/>
              <a:ea typeface="Arial"/>
              <a:cs typeface="Arial"/>
              <a:sym typeface="Arial"/>
            </a:endParaRPr>
          </a:p>
        </p:txBody>
      </p:sp>
      <p:sp>
        <p:nvSpPr>
          <p:cNvPr id="1705" name="Google Shape;1705;p30"/>
          <p:cNvSpPr/>
          <p:nvPr/>
        </p:nvSpPr>
        <p:spPr>
          <a:xfrm>
            <a:off x="1243173" y="2834289"/>
            <a:ext cx="452062" cy="720570"/>
          </a:xfrm>
          <a:prstGeom prst="curvedRightArrow">
            <a:avLst>
              <a:gd fmla="val 25000" name="adj1"/>
              <a:gd fmla="val 50000" name="adj2"/>
              <a:gd fmla="val 25000" name="adj3"/>
            </a:avLst>
          </a:prstGeom>
          <a:solidFill>
            <a:srgbClr val="0070C0"/>
          </a:solidFill>
          <a:ln cap="flat" cmpd="sng" w="25400">
            <a:solidFill>
              <a:srgbClr val="0070C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706" name="Google Shape;1706;p30"/>
          <p:cNvSpPr/>
          <p:nvPr/>
        </p:nvSpPr>
        <p:spPr>
          <a:xfrm>
            <a:off x="2083054" y="2947618"/>
            <a:ext cx="6336067" cy="14773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Nhiệt độ của khối nước đá đó phải tăng thêm số độ để chuyển thành thể lỏng là:</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0 - (-4,5) = 4,5</a:t>
            </a:r>
            <a:r>
              <a:rPr b="0" i="0" lang="en-US" sz="2000" u="none" cap="none" strike="noStrike">
                <a:solidFill>
                  <a:srgbClr val="000000"/>
                </a:solidFill>
                <a:latin typeface="Times New Roman"/>
                <a:ea typeface="Times New Roman"/>
                <a:cs typeface="Times New Roman"/>
                <a:sym typeface="Times New Roman"/>
              </a:rPr>
              <a:t>⁰</a:t>
            </a:r>
            <a:r>
              <a:rPr b="0" i="0" lang="en-US" sz="2000" u="none" cap="none" strike="noStrike">
                <a:solidFill>
                  <a:srgbClr val="000000"/>
                </a:solidFill>
                <a:latin typeface="Arial"/>
                <a:ea typeface="Arial"/>
                <a:cs typeface="Arial"/>
                <a:sym typeface="Arial"/>
              </a:rPr>
              <a:t>C</a:t>
            </a:r>
            <a:endParaRPr b="0" i="0" sz="2000" u="none" cap="none" strike="noStrike">
              <a:solidFill>
                <a:srgbClr val="000000"/>
              </a:solidFill>
              <a:latin typeface="Arial"/>
              <a:ea typeface="Arial"/>
              <a:cs typeface="Arial"/>
              <a:sym typeface="Arial"/>
            </a:endParaRPr>
          </a:p>
        </p:txBody>
      </p:sp>
    </p:spTree>
  </p:cSld>
  <p:clrMapOvr>
    <a:masterClrMapping/>
  </p:clrMapOvr>
  <p:transition spd="slow" p14:dur="1250">
    <p:blinds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4"/>
                                        </p:tgtEl>
                                        <p:attrNameLst>
                                          <p:attrName>style.visibility</p:attrName>
                                        </p:attrNameLst>
                                      </p:cBhvr>
                                      <p:to>
                                        <p:strVal val="visible"/>
                                      </p:to>
                                    </p:set>
                                    <p:animEffect filter="fade" transition="in">
                                      <p:cBhvr>
                                        <p:cTn dur="500"/>
                                        <p:tgtEl>
                                          <p:spTgt spid="170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5"/>
                                        </p:tgtEl>
                                        <p:attrNameLst>
                                          <p:attrName>style.visibility</p:attrName>
                                        </p:attrNameLst>
                                      </p:cBhvr>
                                      <p:to>
                                        <p:strVal val="visible"/>
                                      </p:to>
                                    </p:set>
                                    <p:animEffect filter="fade" transition="in">
                                      <p:cBhvr>
                                        <p:cTn dur="500"/>
                                        <p:tgtEl>
                                          <p:spTgt spid="17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6">
                                            <p:txEl>
                                              <p:pRg end="0" st="0"/>
                                            </p:txEl>
                                          </p:spTgt>
                                        </p:tgtEl>
                                        <p:attrNameLst>
                                          <p:attrName>style.visibility</p:attrName>
                                        </p:attrNameLst>
                                      </p:cBhvr>
                                      <p:to>
                                        <p:strVal val="visible"/>
                                      </p:to>
                                    </p:set>
                                    <p:animEffect filter="fade" transition="in">
                                      <p:cBhvr>
                                        <p:cTn dur="500"/>
                                        <p:tgtEl>
                                          <p:spTgt spid="170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6">
                                            <p:txEl>
                                              <p:pRg end="1" st="1"/>
                                            </p:txEl>
                                          </p:spTgt>
                                        </p:tgtEl>
                                        <p:attrNameLst>
                                          <p:attrName>style.visibility</p:attrName>
                                        </p:attrNameLst>
                                      </p:cBhvr>
                                      <p:to>
                                        <p:strVal val="visible"/>
                                      </p:to>
                                    </p:set>
                                    <p:animEffect filter="fade" transition="in">
                                      <p:cBhvr>
                                        <p:cTn dur="500"/>
                                        <p:tgtEl>
                                          <p:spTgt spid="170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0" name="Shape 1710"/>
        <p:cNvGrpSpPr/>
        <p:nvPr/>
      </p:nvGrpSpPr>
      <p:grpSpPr>
        <a:xfrm>
          <a:off x="0" y="0"/>
          <a:ext cx="0" cy="0"/>
          <a:chOff x="0" y="0"/>
          <a:chExt cx="0" cy="0"/>
        </a:xfrm>
      </p:grpSpPr>
      <p:grpSp>
        <p:nvGrpSpPr>
          <p:cNvPr id="1711" name="Google Shape;1711;p31"/>
          <p:cNvGrpSpPr/>
          <p:nvPr/>
        </p:nvGrpSpPr>
        <p:grpSpPr>
          <a:xfrm rot="-685970">
            <a:off x="8275559" y="224652"/>
            <a:ext cx="585996" cy="909395"/>
            <a:chOff x="7686063" y="677323"/>
            <a:chExt cx="781666" cy="1213053"/>
          </a:xfrm>
        </p:grpSpPr>
        <p:sp>
          <p:nvSpPr>
            <p:cNvPr id="1712" name="Google Shape;1712;p31"/>
            <p:cNvSpPr/>
            <p:nvPr/>
          </p:nvSpPr>
          <p:spPr>
            <a:xfrm>
              <a:off x="7867565" y="740675"/>
              <a:ext cx="380187" cy="575627"/>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31"/>
            <p:cNvSpPr/>
            <p:nvPr/>
          </p:nvSpPr>
          <p:spPr>
            <a:xfrm>
              <a:off x="8268709" y="1375767"/>
              <a:ext cx="199020" cy="133788"/>
            </a:xfrm>
            <a:custGeom>
              <a:rect b="b" l="l" r="r" t="t"/>
              <a:pathLst>
                <a:path extrusionOk="0" h="3140" w="4671">
                  <a:moveTo>
                    <a:pt x="2205" y="0"/>
                  </a:moveTo>
                  <a:cubicBezTo>
                    <a:pt x="245" y="0"/>
                    <a:pt x="0" y="3140"/>
                    <a:pt x="2515" y="3140"/>
                  </a:cubicBezTo>
                  <a:cubicBezTo>
                    <a:pt x="4420" y="3140"/>
                    <a:pt x="4671" y="57"/>
                    <a:pt x="2365" y="7"/>
                  </a:cubicBezTo>
                  <a:cubicBezTo>
                    <a:pt x="2310" y="2"/>
                    <a:pt x="2257" y="0"/>
                    <a:pt x="220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31"/>
            <p:cNvSpPr/>
            <p:nvPr/>
          </p:nvSpPr>
          <p:spPr>
            <a:xfrm>
              <a:off x="7781470" y="677323"/>
              <a:ext cx="94227" cy="63352"/>
            </a:xfrm>
            <a:custGeom>
              <a:rect b="b" l="l" r="r" t="t"/>
              <a:pathLst>
                <a:path extrusionOk="0" h="2361" w="3512">
                  <a:moveTo>
                    <a:pt x="1668" y="0"/>
                  </a:moveTo>
                  <a:cubicBezTo>
                    <a:pt x="192" y="0"/>
                    <a:pt x="1" y="2361"/>
                    <a:pt x="1908" y="2361"/>
                  </a:cubicBezTo>
                  <a:cubicBezTo>
                    <a:pt x="3336" y="2361"/>
                    <a:pt x="3512" y="55"/>
                    <a:pt x="1782" y="5"/>
                  </a:cubicBezTo>
                  <a:cubicBezTo>
                    <a:pt x="1743" y="2"/>
                    <a:pt x="1705" y="0"/>
                    <a:pt x="166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5" name="Google Shape;1715;p31"/>
            <p:cNvSpPr/>
            <p:nvPr/>
          </p:nvSpPr>
          <p:spPr>
            <a:xfrm>
              <a:off x="7686063" y="1316307"/>
              <a:ext cx="114785" cy="77120"/>
            </a:xfrm>
            <a:custGeom>
              <a:rect b="b" l="l" r="r" t="t"/>
              <a:pathLst>
                <a:path extrusionOk="0" h="1810" w="2694">
                  <a:moveTo>
                    <a:pt x="1275" y="1"/>
                  </a:moveTo>
                  <a:cubicBezTo>
                    <a:pt x="153" y="1"/>
                    <a:pt x="1" y="1809"/>
                    <a:pt x="1466" y="1809"/>
                  </a:cubicBezTo>
                  <a:cubicBezTo>
                    <a:pt x="2569" y="1809"/>
                    <a:pt x="2694" y="30"/>
                    <a:pt x="1366" y="5"/>
                  </a:cubicBezTo>
                  <a:cubicBezTo>
                    <a:pt x="1335" y="2"/>
                    <a:pt x="1305" y="1"/>
                    <a:pt x="127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31"/>
            <p:cNvSpPr/>
            <p:nvPr/>
          </p:nvSpPr>
          <p:spPr>
            <a:xfrm rot="-885390">
              <a:off x="7818742" y="1548804"/>
              <a:ext cx="211329" cy="319934"/>
            </a:xfrm>
            <a:custGeom>
              <a:rect b="b" l="l" r="r" t="t"/>
              <a:pathLst>
                <a:path extrusionOk="0" h="13510" w="8923">
                  <a:moveTo>
                    <a:pt x="4662" y="1"/>
                  </a:moveTo>
                  <a:cubicBezTo>
                    <a:pt x="4161" y="2758"/>
                    <a:pt x="3309" y="6016"/>
                    <a:pt x="0" y="6592"/>
                  </a:cubicBezTo>
                  <a:cubicBezTo>
                    <a:pt x="2757" y="7820"/>
                    <a:pt x="3910" y="10702"/>
                    <a:pt x="4161" y="13509"/>
                  </a:cubicBezTo>
                  <a:cubicBezTo>
                    <a:pt x="4662" y="10753"/>
                    <a:pt x="5815" y="7920"/>
                    <a:pt x="8923" y="7068"/>
                  </a:cubicBezTo>
                  <a:cubicBezTo>
                    <a:pt x="5589" y="5915"/>
                    <a:pt x="5439" y="3760"/>
                    <a:pt x="466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17" name="Google Shape;1717;p31"/>
          <p:cNvSpPr/>
          <p:nvPr/>
        </p:nvSpPr>
        <p:spPr>
          <a:xfrm flipH="1" rot="-5117222">
            <a:off x="7429669" y="-133317"/>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31"/>
          <p:cNvSpPr/>
          <p:nvPr/>
        </p:nvSpPr>
        <p:spPr>
          <a:xfrm rot="5117222">
            <a:off x="598920" y="-130260"/>
            <a:ext cx="1018588" cy="1147422"/>
          </a:xfrm>
          <a:custGeom>
            <a:rect b="b" l="l" r="r" t="t"/>
            <a:pathLst>
              <a:path extrusionOk="0" h="18875" w="16755">
                <a:moveTo>
                  <a:pt x="1111" y="0"/>
                </a:moveTo>
                <a:cubicBezTo>
                  <a:pt x="860" y="0"/>
                  <a:pt x="587" y="254"/>
                  <a:pt x="708" y="558"/>
                </a:cubicBezTo>
                <a:cubicBezTo>
                  <a:pt x="1119" y="1562"/>
                  <a:pt x="1576" y="2521"/>
                  <a:pt x="2055" y="3480"/>
                </a:cubicBezTo>
                <a:cubicBezTo>
                  <a:pt x="1918" y="3640"/>
                  <a:pt x="1918" y="3868"/>
                  <a:pt x="2032" y="4028"/>
                </a:cubicBezTo>
                <a:cubicBezTo>
                  <a:pt x="1302" y="5260"/>
                  <a:pt x="777" y="6584"/>
                  <a:pt x="548" y="7999"/>
                </a:cubicBezTo>
                <a:cubicBezTo>
                  <a:pt x="412" y="8775"/>
                  <a:pt x="1" y="10624"/>
                  <a:pt x="959" y="11058"/>
                </a:cubicBezTo>
                <a:cubicBezTo>
                  <a:pt x="1107" y="11126"/>
                  <a:pt x="1239" y="11156"/>
                  <a:pt x="1358" y="11156"/>
                </a:cubicBezTo>
                <a:cubicBezTo>
                  <a:pt x="2152" y="11156"/>
                  <a:pt x="2321" y="9782"/>
                  <a:pt x="2420" y="9186"/>
                </a:cubicBezTo>
                <a:cubicBezTo>
                  <a:pt x="2648" y="7771"/>
                  <a:pt x="2808" y="6379"/>
                  <a:pt x="2900" y="4963"/>
                </a:cubicBezTo>
                <a:cubicBezTo>
                  <a:pt x="3356" y="5739"/>
                  <a:pt x="3835" y="6493"/>
                  <a:pt x="4360" y="7223"/>
                </a:cubicBezTo>
                <a:lnTo>
                  <a:pt x="4338" y="7269"/>
                </a:lnTo>
                <a:cubicBezTo>
                  <a:pt x="3813" y="8730"/>
                  <a:pt x="3470" y="10259"/>
                  <a:pt x="3402" y="11811"/>
                </a:cubicBezTo>
                <a:cubicBezTo>
                  <a:pt x="3356" y="12541"/>
                  <a:pt x="3105" y="14230"/>
                  <a:pt x="4086" y="14504"/>
                </a:cubicBezTo>
                <a:cubicBezTo>
                  <a:pt x="4198" y="14539"/>
                  <a:pt x="4298" y="14554"/>
                  <a:pt x="4388" y="14554"/>
                </a:cubicBezTo>
                <a:cubicBezTo>
                  <a:pt x="5265" y="14554"/>
                  <a:pt x="5228" y="13075"/>
                  <a:pt x="5228" y="12496"/>
                </a:cubicBezTo>
                <a:cubicBezTo>
                  <a:pt x="5228" y="11126"/>
                  <a:pt x="5228" y="9734"/>
                  <a:pt x="5228" y="8364"/>
                </a:cubicBezTo>
                <a:cubicBezTo>
                  <a:pt x="5616" y="8889"/>
                  <a:pt x="6049" y="9392"/>
                  <a:pt x="6483" y="9894"/>
                </a:cubicBezTo>
                <a:cubicBezTo>
                  <a:pt x="6346" y="11218"/>
                  <a:pt x="6323" y="12541"/>
                  <a:pt x="6415" y="13888"/>
                </a:cubicBezTo>
                <a:cubicBezTo>
                  <a:pt x="6460" y="14550"/>
                  <a:pt x="6392" y="15965"/>
                  <a:pt x="7305" y="16102"/>
                </a:cubicBezTo>
                <a:cubicBezTo>
                  <a:pt x="7343" y="16107"/>
                  <a:pt x="7379" y="16109"/>
                  <a:pt x="7414" y="16109"/>
                </a:cubicBezTo>
                <a:cubicBezTo>
                  <a:pt x="8688" y="16109"/>
                  <a:pt x="8116" y="12929"/>
                  <a:pt x="7738" y="11240"/>
                </a:cubicBezTo>
                <a:lnTo>
                  <a:pt x="7738" y="11240"/>
                </a:lnTo>
                <a:cubicBezTo>
                  <a:pt x="8012" y="11514"/>
                  <a:pt x="8263" y="11765"/>
                  <a:pt x="8537" y="12016"/>
                </a:cubicBezTo>
                <a:cubicBezTo>
                  <a:pt x="8537" y="12085"/>
                  <a:pt x="8560" y="12153"/>
                  <a:pt x="8606" y="12222"/>
                </a:cubicBezTo>
                <a:cubicBezTo>
                  <a:pt x="8674" y="12290"/>
                  <a:pt x="8720" y="12359"/>
                  <a:pt x="8766" y="12450"/>
                </a:cubicBezTo>
                <a:cubicBezTo>
                  <a:pt x="9154" y="14071"/>
                  <a:pt x="9519" y="15737"/>
                  <a:pt x="9930" y="17358"/>
                </a:cubicBezTo>
                <a:cubicBezTo>
                  <a:pt x="10093" y="17993"/>
                  <a:pt x="10604" y="18875"/>
                  <a:pt x="11300" y="18875"/>
                </a:cubicBezTo>
                <a:cubicBezTo>
                  <a:pt x="11478" y="18875"/>
                  <a:pt x="11669" y="18817"/>
                  <a:pt x="11870" y="18681"/>
                </a:cubicBezTo>
                <a:cubicBezTo>
                  <a:pt x="12851" y="17997"/>
                  <a:pt x="11893" y="16376"/>
                  <a:pt x="11527" y="15600"/>
                </a:cubicBezTo>
                <a:cubicBezTo>
                  <a:pt x="11254" y="14984"/>
                  <a:pt x="10911" y="14390"/>
                  <a:pt x="10569" y="13797"/>
                </a:cubicBezTo>
                <a:lnTo>
                  <a:pt x="10569" y="13797"/>
                </a:lnTo>
                <a:cubicBezTo>
                  <a:pt x="11505" y="14550"/>
                  <a:pt x="12486" y="15258"/>
                  <a:pt x="13513" y="15897"/>
                </a:cubicBezTo>
                <a:cubicBezTo>
                  <a:pt x="13587" y="15943"/>
                  <a:pt x="13661" y="15964"/>
                  <a:pt x="13731" y="15964"/>
                </a:cubicBezTo>
                <a:cubicBezTo>
                  <a:pt x="14070" y="15964"/>
                  <a:pt x="14311" y="15485"/>
                  <a:pt x="13970" y="15258"/>
                </a:cubicBezTo>
                <a:cubicBezTo>
                  <a:pt x="13011" y="14641"/>
                  <a:pt x="12075" y="14002"/>
                  <a:pt x="11185" y="13295"/>
                </a:cubicBezTo>
                <a:lnTo>
                  <a:pt x="11185" y="13295"/>
                </a:lnTo>
                <a:cubicBezTo>
                  <a:pt x="12212" y="13523"/>
                  <a:pt x="13239" y="13637"/>
                  <a:pt x="14289" y="13637"/>
                </a:cubicBezTo>
                <a:cubicBezTo>
                  <a:pt x="14395" y="13637"/>
                  <a:pt x="14518" y="13639"/>
                  <a:pt x="14652" y="13639"/>
                </a:cubicBezTo>
                <a:cubicBezTo>
                  <a:pt x="15472" y="13639"/>
                  <a:pt x="16689" y="13571"/>
                  <a:pt x="16709" y="12610"/>
                </a:cubicBezTo>
                <a:cubicBezTo>
                  <a:pt x="16754" y="11263"/>
                  <a:pt x="14563" y="11354"/>
                  <a:pt x="13719" y="11332"/>
                </a:cubicBezTo>
                <a:cubicBezTo>
                  <a:pt x="12326" y="11332"/>
                  <a:pt x="10934" y="11514"/>
                  <a:pt x="9587" y="11925"/>
                </a:cubicBezTo>
                <a:cubicBezTo>
                  <a:pt x="9154" y="11537"/>
                  <a:pt x="8743" y="11149"/>
                  <a:pt x="8355" y="10738"/>
                </a:cubicBezTo>
                <a:cubicBezTo>
                  <a:pt x="9268" y="10647"/>
                  <a:pt x="10226" y="10578"/>
                  <a:pt x="11094" y="10373"/>
                </a:cubicBezTo>
                <a:cubicBezTo>
                  <a:pt x="11756" y="10213"/>
                  <a:pt x="12418" y="9643"/>
                  <a:pt x="12144" y="8889"/>
                </a:cubicBezTo>
                <a:cubicBezTo>
                  <a:pt x="11981" y="8418"/>
                  <a:pt x="11518" y="8236"/>
                  <a:pt x="11059" y="8236"/>
                </a:cubicBezTo>
                <a:cubicBezTo>
                  <a:pt x="10873" y="8236"/>
                  <a:pt x="10688" y="8266"/>
                  <a:pt x="10523" y="8319"/>
                </a:cubicBezTo>
                <a:cubicBezTo>
                  <a:pt x="9428" y="8661"/>
                  <a:pt x="8378" y="9186"/>
                  <a:pt x="7328" y="9643"/>
                </a:cubicBezTo>
                <a:cubicBezTo>
                  <a:pt x="6780" y="9072"/>
                  <a:pt x="6278" y="8456"/>
                  <a:pt x="5798" y="7839"/>
                </a:cubicBezTo>
                <a:lnTo>
                  <a:pt x="5798" y="7839"/>
                </a:lnTo>
                <a:cubicBezTo>
                  <a:pt x="5930" y="7845"/>
                  <a:pt x="6061" y="7848"/>
                  <a:pt x="6192" y="7848"/>
                </a:cubicBezTo>
                <a:cubicBezTo>
                  <a:pt x="7110" y="7848"/>
                  <a:pt x="8024" y="7708"/>
                  <a:pt x="8903" y="7429"/>
                </a:cubicBezTo>
                <a:cubicBezTo>
                  <a:pt x="9473" y="7223"/>
                  <a:pt x="11185" y="6767"/>
                  <a:pt x="10706" y="5808"/>
                </a:cubicBezTo>
                <a:cubicBezTo>
                  <a:pt x="10537" y="5470"/>
                  <a:pt x="10156" y="5360"/>
                  <a:pt x="9721" y="5360"/>
                </a:cubicBezTo>
                <a:cubicBezTo>
                  <a:pt x="9099" y="5360"/>
                  <a:pt x="8366" y="5586"/>
                  <a:pt x="7990" y="5694"/>
                </a:cubicBezTo>
                <a:cubicBezTo>
                  <a:pt x="7008" y="5991"/>
                  <a:pt x="6095" y="6447"/>
                  <a:pt x="5273" y="7018"/>
                </a:cubicBezTo>
                <a:lnTo>
                  <a:pt x="5182" y="7018"/>
                </a:lnTo>
                <a:cubicBezTo>
                  <a:pt x="4634" y="6264"/>
                  <a:pt x="4132" y="5488"/>
                  <a:pt x="3653" y="4690"/>
                </a:cubicBezTo>
                <a:cubicBezTo>
                  <a:pt x="4566" y="4690"/>
                  <a:pt x="5479" y="4575"/>
                  <a:pt x="6369" y="4347"/>
                </a:cubicBezTo>
                <a:cubicBezTo>
                  <a:pt x="7099" y="4142"/>
                  <a:pt x="8218" y="3799"/>
                  <a:pt x="8058" y="2841"/>
                </a:cubicBezTo>
                <a:cubicBezTo>
                  <a:pt x="7967" y="2232"/>
                  <a:pt x="7490" y="2049"/>
                  <a:pt x="6979" y="2049"/>
                </a:cubicBezTo>
                <a:cubicBezTo>
                  <a:pt x="6724" y="2049"/>
                  <a:pt x="6460" y="2095"/>
                  <a:pt x="6232" y="2156"/>
                </a:cubicBezTo>
                <a:cubicBezTo>
                  <a:pt x="5091" y="2453"/>
                  <a:pt x="3949" y="2841"/>
                  <a:pt x="2808" y="3183"/>
                </a:cubicBezTo>
                <a:cubicBezTo>
                  <a:pt x="2283" y="2224"/>
                  <a:pt x="1827" y="1243"/>
                  <a:pt x="1416" y="216"/>
                </a:cubicBezTo>
                <a:cubicBezTo>
                  <a:pt x="1355" y="64"/>
                  <a:pt x="1236" y="0"/>
                  <a:pt x="1111"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31"/>
          <p:cNvSpPr/>
          <p:nvPr/>
        </p:nvSpPr>
        <p:spPr>
          <a:xfrm>
            <a:off x="1054711" y="494569"/>
            <a:ext cx="6981290"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n-US" sz="2000" u="none" cap="none" strike="noStrike">
                <a:solidFill>
                  <a:srgbClr val="C00000"/>
                </a:solidFill>
                <a:latin typeface="Arial"/>
                <a:ea typeface="Arial"/>
                <a:cs typeface="Arial"/>
                <a:sym typeface="Arial"/>
              </a:rPr>
              <a:t>Câu 7.11 (SGK - tr34): </a:t>
            </a:r>
            <a:r>
              <a:rPr b="0" i="0" lang="en-US" sz="2000" u="none" cap="none" strike="noStrike">
                <a:solidFill>
                  <a:srgbClr val="000000"/>
                </a:solidFill>
                <a:latin typeface="Arial"/>
                <a:ea typeface="Arial"/>
                <a:cs typeface="Arial"/>
                <a:sym typeface="Arial"/>
              </a:rPr>
              <a:t>Năm 2018, ngành giấy Việt Nam sản xuất được 3,674 triệu tấn. Biết rằng để sản xuất ra 1 tấn giấy phải dùng hết 4,4 tấn gỗ. Em hãy tính xem năm 2018 Việt Nam đã phải dùng bao nhiêu tấn gỗ cho sản xuất giấy?</a:t>
            </a:r>
            <a:endParaRPr b="0" i="0" sz="2000" u="none" cap="none" strike="noStrike">
              <a:solidFill>
                <a:srgbClr val="000000"/>
              </a:solidFill>
              <a:latin typeface="Arial"/>
              <a:ea typeface="Arial"/>
              <a:cs typeface="Arial"/>
              <a:sym typeface="Arial"/>
            </a:endParaRPr>
          </a:p>
        </p:txBody>
      </p:sp>
      <p:sp>
        <p:nvSpPr>
          <p:cNvPr id="1720" name="Google Shape;1720;p31"/>
          <p:cNvSpPr/>
          <p:nvPr/>
        </p:nvSpPr>
        <p:spPr>
          <a:xfrm>
            <a:off x="2144767" y="2618149"/>
            <a:ext cx="5794196"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Đổi 3,674 triệu tấn = 3 674 000 tấn </a:t>
            </a:r>
            <a:endParaRPr/>
          </a:p>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Năm 2018 Việt Nam đã phải dùng số tấn gỗ cho sản xuất giấy là:</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3 674 000 : 4,4 = 835 000 (tấn giấy)</a:t>
            </a:r>
            <a:endParaRPr b="0" i="0" sz="2000" u="none" cap="none" strike="noStrike">
              <a:solidFill>
                <a:srgbClr val="000000"/>
              </a:solidFill>
              <a:latin typeface="Arial"/>
              <a:ea typeface="Arial"/>
              <a:cs typeface="Arial"/>
              <a:sym typeface="Arial"/>
            </a:endParaRPr>
          </a:p>
        </p:txBody>
      </p:sp>
      <p:sp>
        <p:nvSpPr>
          <p:cNvPr id="1721" name="Google Shape;1721;p31"/>
          <p:cNvSpPr/>
          <p:nvPr/>
        </p:nvSpPr>
        <p:spPr>
          <a:xfrm>
            <a:off x="1125930" y="2618149"/>
            <a:ext cx="595901" cy="842481"/>
          </a:xfrm>
          <a:prstGeom prst="curvedRightArrow">
            <a:avLst>
              <a:gd fmla="val 25000" name="adj1"/>
              <a:gd fmla="val 50000" name="adj2"/>
              <a:gd fmla="val 25000" name="adj3"/>
            </a:avLst>
          </a:prstGeom>
          <a:solidFill>
            <a:schemeClr val="accent4"/>
          </a:solidFill>
          <a:ln cap="flat" cmpd="sng" w="25400">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719"/>
                                        </p:tgtEl>
                                        <p:attrNameLst>
                                          <p:attrName>style.visibility</p:attrName>
                                        </p:attrNameLst>
                                      </p:cBhvr>
                                      <p:to>
                                        <p:strVal val="visible"/>
                                      </p:to>
                                    </p:set>
                                    <p:anim calcmode="lin" valueType="num">
                                      <p:cBhvr additive="base">
                                        <p:cTn dur="500"/>
                                        <p:tgtEl>
                                          <p:spTgt spid="171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1"/>
                                        </p:tgtEl>
                                        <p:attrNameLst>
                                          <p:attrName>style.visibility</p:attrName>
                                        </p:attrNameLst>
                                      </p:cBhvr>
                                      <p:to>
                                        <p:strVal val="visible"/>
                                      </p:to>
                                    </p:set>
                                    <p:animEffect filter="fade" transition="in">
                                      <p:cBhvr>
                                        <p:cTn dur="500"/>
                                        <p:tgtEl>
                                          <p:spTgt spid="17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0"/>
                                        </p:tgtEl>
                                        <p:attrNameLst>
                                          <p:attrName>style.visibility</p:attrName>
                                        </p:attrNameLst>
                                      </p:cBhvr>
                                      <p:to>
                                        <p:strVal val="visible"/>
                                      </p:to>
                                    </p:set>
                                    <p:animEffect filter="fade" transition="in">
                                      <p:cBhvr>
                                        <p:cTn dur="500"/>
                                        <p:tgtEl>
                                          <p:spTgt spid="17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5" name="Shape 1725"/>
        <p:cNvGrpSpPr/>
        <p:nvPr/>
      </p:nvGrpSpPr>
      <p:grpSpPr>
        <a:xfrm>
          <a:off x="0" y="0"/>
          <a:ext cx="0" cy="0"/>
          <a:chOff x="0" y="0"/>
          <a:chExt cx="0" cy="0"/>
        </a:xfrm>
      </p:grpSpPr>
      <p:sp>
        <p:nvSpPr>
          <p:cNvPr id="1726" name="Google Shape;1726;p32"/>
          <p:cNvSpPr/>
          <p:nvPr/>
        </p:nvSpPr>
        <p:spPr>
          <a:xfrm>
            <a:off x="4205782" y="2031686"/>
            <a:ext cx="729600" cy="6885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32"/>
          <p:cNvSpPr/>
          <p:nvPr/>
        </p:nvSpPr>
        <p:spPr>
          <a:xfrm>
            <a:off x="2468420" y="3264689"/>
            <a:ext cx="729600" cy="6885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p32"/>
          <p:cNvSpPr/>
          <p:nvPr/>
        </p:nvSpPr>
        <p:spPr>
          <a:xfrm>
            <a:off x="725953" y="2031686"/>
            <a:ext cx="729600" cy="6885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32"/>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HƯỚNG DẪN VỀ NHÀ</a:t>
            </a:r>
            <a:endParaRPr>
              <a:latin typeface="Arial"/>
              <a:ea typeface="Arial"/>
              <a:cs typeface="Arial"/>
              <a:sym typeface="Arial"/>
            </a:endParaRPr>
          </a:p>
        </p:txBody>
      </p:sp>
      <p:sp>
        <p:nvSpPr>
          <p:cNvPr id="1730" name="Google Shape;1730;p32"/>
          <p:cNvSpPr txBox="1"/>
          <p:nvPr/>
        </p:nvSpPr>
        <p:spPr>
          <a:xfrm>
            <a:off x="757288" y="2201456"/>
            <a:ext cx="666900" cy="34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01</a:t>
            </a:r>
            <a:endParaRPr b="1" i="0" sz="2400" u="none" cap="none" strike="noStrike">
              <a:solidFill>
                <a:schemeClr val="dk1"/>
              </a:solidFill>
              <a:latin typeface="Arial"/>
              <a:ea typeface="Arial"/>
              <a:cs typeface="Arial"/>
              <a:sym typeface="Arial"/>
            </a:endParaRPr>
          </a:p>
        </p:txBody>
      </p:sp>
      <p:sp>
        <p:nvSpPr>
          <p:cNvPr id="1731" name="Google Shape;1731;p32"/>
          <p:cNvSpPr txBox="1"/>
          <p:nvPr/>
        </p:nvSpPr>
        <p:spPr>
          <a:xfrm>
            <a:off x="2499714" y="3436176"/>
            <a:ext cx="666900" cy="345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02</a:t>
            </a:r>
            <a:endParaRPr b="1" i="0" sz="2400" u="none" cap="none" strike="noStrike">
              <a:solidFill>
                <a:schemeClr val="dk1"/>
              </a:solidFill>
              <a:latin typeface="Arial"/>
              <a:ea typeface="Arial"/>
              <a:cs typeface="Arial"/>
              <a:sym typeface="Arial"/>
            </a:endParaRPr>
          </a:p>
        </p:txBody>
      </p:sp>
      <p:sp>
        <p:nvSpPr>
          <p:cNvPr id="1732" name="Google Shape;1732;p32"/>
          <p:cNvSpPr txBox="1"/>
          <p:nvPr/>
        </p:nvSpPr>
        <p:spPr>
          <a:xfrm>
            <a:off x="4237071" y="2201456"/>
            <a:ext cx="666900" cy="348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dk1"/>
                </a:solidFill>
                <a:latin typeface="Arial"/>
                <a:ea typeface="Arial"/>
                <a:cs typeface="Arial"/>
                <a:sym typeface="Arial"/>
              </a:rPr>
              <a:t>03</a:t>
            </a:r>
            <a:endParaRPr b="1" i="0" sz="2400" u="none" cap="none" strike="noStrike">
              <a:solidFill>
                <a:schemeClr val="dk1"/>
              </a:solidFill>
              <a:latin typeface="Arial"/>
              <a:ea typeface="Arial"/>
              <a:cs typeface="Arial"/>
              <a:sym typeface="Arial"/>
            </a:endParaRPr>
          </a:p>
        </p:txBody>
      </p:sp>
      <p:grpSp>
        <p:nvGrpSpPr>
          <p:cNvPr id="1733" name="Google Shape;1733;p32"/>
          <p:cNvGrpSpPr/>
          <p:nvPr/>
        </p:nvGrpSpPr>
        <p:grpSpPr>
          <a:xfrm>
            <a:off x="7236864" y="1139743"/>
            <a:ext cx="1262145" cy="1259878"/>
            <a:chOff x="5959125" y="1540749"/>
            <a:chExt cx="2746779" cy="2741846"/>
          </a:xfrm>
        </p:grpSpPr>
        <p:sp>
          <p:nvSpPr>
            <p:cNvPr id="1734" name="Google Shape;1734;p32"/>
            <p:cNvSpPr/>
            <p:nvPr/>
          </p:nvSpPr>
          <p:spPr>
            <a:xfrm>
              <a:off x="6069085" y="1788477"/>
              <a:ext cx="2636819" cy="2494118"/>
            </a:xfrm>
            <a:custGeom>
              <a:rect b="b" l="l" r="r" t="t"/>
              <a:pathLst>
                <a:path extrusionOk="0" h="47179" w="49876">
                  <a:moveTo>
                    <a:pt x="12808" y="0"/>
                  </a:moveTo>
                  <a:cubicBezTo>
                    <a:pt x="10953" y="13158"/>
                    <a:pt x="5640" y="27569"/>
                    <a:pt x="1" y="39474"/>
                  </a:cubicBezTo>
                  <a:cubicBezTo>
                    <a:pt x="7520" y="41981"/>
                    <a:pt x="25314" y="46191"/>
                    <a:pt x="32858" y="47169"/>
                  </a:cubicBezTo>
                  <a:cubicBezTo>
                    <a:pt x="32909" y="47175"/>
                    <a:pt x="32961" y="47178"/>
                    <a:pt x="33014" y="47178"/>
                  </a:cubicBezTo>
                  <a:cubicBezTo>
                    <a:pt x="35418" y="47178"/>
                    <a:pt x="38955" y="40420"/>
                    <a:pt x="43861" y="26316"/>
                  </a:cubicBezTo>
                  <a:cubicBezTo>
                    <a:pt x="45740" y="20677"/>
                    <a:pt x="49876" y="5915"/>
                    <a:pt x="48322" y="5389"/>
                  </a:cubicBezTo>
                  <a:cubicBezTo>
                    <a:pt x="41254" y="3058"/>
                    <a:pt x="20327" y="1254"/>
                    <a:pt x="1280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32"/>
            <p:cNvSpPr/>
            <p:nvPr/>
          </p:nvSpPr>
          <p:spPr>
            <a:xfrm>
              <a:off x="5959125" y="1655996"/>
              <a:ext cx="2636819" cy="2494065"/>
            </a:xfrm>
            <a:custGeom>
              <a:rect b="b" l="l" r="r" t="t"/>
              <a:pathLst>
                <a:path extrusionOk="0" h="47178" w="49876">
                  <a:moveTo>
                    <a:pt x="12808" y="0"/>
                  </a:moveTo>
                  <a:cubicBezTo>
                    <a:pt x="10928" y="13158"/>
                    <a:pt x="5640" y="27569"/>
                    <a:pt x="1" y="39474"/>
                  </a:cubicBezTo>
                  <a:cubicBezTo>
                    <a:pt x="7519" y="41980"/>
                    <a:pt x="25289" y="46191"/>
                    <a:pt x="32858" y="47168"/>
                  </a:cubicBezTo>
                  <a:cubicBezTo>
                    <a:pt x="32909" y="47175"/>
                    <a:pt x="32960" y="47178"/>
                    <a:pt x="33012" y="47178"/>
                  </a:cubicBezTo>
                  <a:cubicBezTo>
                    <a:pt x="35392" y="47178"/>
                    <a:pt x="38930" y="40420"/>
                    <a:pt x="43835" y="26316"/>
                  </a:cubicBezTo>
                  <a:cubicBezTo>
                    <a:pt x="45715" y="20677"/>
                    <a:pt x="49876" y="5915"/>
                    <a:pt x="48322" y="5389"/>
                  </a:cubicBezTo>
                  <a:cubicBezTo>
                    <a:pt x="41254" y="3058"/>
                    <a:pt x="20326" y="1253"/>
                    <a:pt x="12808" y="0"/>
                  </a:cubicBezTo>
                  <a:close/>
                </a:path>
              </a:pathLst>
            </a:custGeom>
            <a:solidFill>
              <a:srgbClr val="FDFBF6">
                <a:alpha val="8549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32"/>
            <p:cNvSpPr/>
            <p:nvPr/>
          </p:nvSpPr>
          <p:spPr>
            <a:xfrm>
              <a:off x="6676033" y="2282927"/>
              <a:ext cx="1536911" cy="292819"/>
            </a:xfrm>
            <a:custGeom>
              <a:rect b="b" l="l" r="r" t="t"/>
              <a:pathLst>
                <a:path extrusionOk="0" h="5539" w="29071">
                  <a:moveTo>
                    <a:pt x="727" y="0"/>
                  </a:moveTo>
                  <a:cubicBezTo>
                    <a:pt x="186" y="0"/>
                    <a:pt x="0" y="862"/>
                    <a:pt x="600" y="1023"/>
                  </a:cubicBezTo>
                  <a:cubicBezTo>
                    <a:pt x="9723" y="3379"/>
                    <a:pt x="19046" y="4507"/>
                    <a:pt x="28420" y="5535"/>
                  </a:cubicBezTo>
                  <a:cubicBezTo>
                    <a:pt x="28443" y="5537"/>
                    <a:pt x="28465" y="5539"/>
                    <a:pt x="28486" y="5539"/>
                  </a:cubicBezTo>
                  <a:cubicBezTo>
                    <a:pt x="29071" y="5539"/>
                    <a:pt x="29048" y="4580"/>
                    <a:pt x="28420" y="4507"/>
                  </a:cubicBezTo>
                  <a:cubicBezTo>
                    <a:pt x="19147" y="3455"/>
                    <a:pt x="9923" y="2352"/>
                    <a:pt x="876" y="21"/>
                  </a:cubicBezTo>
                  <a:cubicBezTo>
                    <a:pt x="824" y="7"/>
                    <a:pt x="774" y="0"/>
                    <a:pt x="72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32"/>
            <p:cNvSpPr/>
            <p:nvPr/>
          </p:nvSpPr>
          <p:spPr>
            <a:xfrm>
              <a:off x="6630991" y="2415407"/>
              <a:ext cx="1538233" cy="292819"/>
            </a:xfrm>
            <a:custGeom>
              <a:rect b="b" l="l" r="r" t="t"/>
              <a:pathLst>
                <a:path extrusionOk="0" h="5539" w="29096">
                  <a:moveTo>
                    <a:pt x="727" y="1"/>
                  </a:moveTo>
                  <a:cubicBezTo>
                    <a:pt x="186" y="1"/>
                    <a:pt x="0" y="862"/>
                    <a:pt x="600" y="1024"/>
                  </a:cubicBezTo>
                  <a:cubicBezTo>
                    <a:pt x="9748" y="3380"/>
                    <a:pt x="19071" y="4507"/>
                    <a:pt x="28420" y="5535"/>
                  </a:cubicBezTo>
                  <a:cubicBezTo>
                    <a:pt x="28443" y="5538"/>
                    <a:pt x="28466" y="5539"/>
                    <a:pt x="28489" y="5539"/>
                  </a:cubicBezTo>
                  <a:cubicBezTo>
                    <a:pt x="29095" y="5539"/>
                    <a:pt x="29072" y="4580"/>
                    <a:pt x="28420" y="4507"/>
                  </a:cubicBezTo>
                  <a:cubicBezTo>
                    <a:pt x="19171" y="3455"/>
                    <a:pt x="9923" y="2352"/>
                    <a:pt x="876" y="21"/>
                  </a:cubicBezTo>
                  <a:cubicBezTo>
                    <a:pt x="824" y="7"/>
                    <a:pt x="774" y="1"/>
                    <a:pt x="72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32"/>
            <p:cNvSpPr/>
            <p:nvPr/>
          </p:nvSpPr>
          <p:spPr>
            <a:xfrm>
              <a:off x="6587272" y="2547888"/>
              <a:ext cx="1538127" cy="292872"/>
            </a:xfrm>
            <a:custGeom>
              <a:rect b="b" l="l" r="r" t="t"/>
              <a:pathLst>
                <a:path extrusionOk="0" h="5540" w="29094">
                  <a:moveTo>
                    <a:pt x="727" y="1"/>
                  </a:moveTo>
                  <a:cubicBezTo>
                    <a:pt x="186" y="1"/>
                    <a:pt x="0" y="863"/>
                    <a:pt x="600" y="1024"/>
                  </a:cubicBezTo>
                  <a:cubicBezTo>
                    <a:pt x="9723" y="3380"/>
                    <a:pt x="19071" y="4508"/>
                    <a:pt x="28420" y="5535"/>
                  </a:cubicBezTo>
                  <a:cubicBezTo>
                    <a:pt x="28443" y="5538"/>
                    <a:pt x="28466" y="5539"/>
                    <a:pt x="28488" y="5539"/>
                  </a:cubicBezTo>
                  <a:cubicBezTo>
                    <a:pt x="29094" y="5539"/>
                    <a:pt x="29048" y="4580"/>
                    <a:pt x="28420" y="4508"/>
                  </a:cubicBezTo>
                  <a:cubicBezTo>
                    <a:pt x="19146" y="3455"/>
                    <a:pt x="9923" y="2352"/>
                    <a:pt x="876" y="21"/>
                  </a:cubicBezTo>
                  <a:cubicBezTo>
                    <a:pt x="823" y="7"/>
                    <a:pt x="774" y="1"/>
                    <a:pt x="72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32"/>
            <p:cNvSpPr/>
            <p:nvPr/>
          </p:nvSpPr>
          <p:spPr>
            <a:xfrm>
              <a:off x="6543552" y="2680421"/>
              <a:ext cx="1536911" cy="292819"/>
            </a:xfrm>
            <a:custGeom>
              <a:rect b="b" l="l" r="r" t="t"/>
              <a:pathLst>
                <a:path extrusionOk="0" h="5539" w="29071">
                  <a:moveTo>
                    <a:pt x="727" y="0"/>
                  </a:moveTo>
                  <a:cubicBezTo>
                    <a:pt x="186" y="0"/>
                    <a:pt x="0" y="862"/>
                    <a:pt x="600" y="1023"/>
                  </a:cubicBezTo>
                  <a:cubicBezTo>
                    <a:pt x="9723" y="3379"/>
                    <a:pt x="19046" y="4507"/>
                    <a:pt x="28419" y="5535"/>
                  </a:cubicBezTo>
                  <a:cubicBezTo>
                    <a:pt x="28442" y="5537"/>
                    <a:pt x="28465" y="5538"/>
                    <a:pt x="28486" y="5538"/>
                  </a:cubicBezTo>
                  <a:cubicBezTo>
                    <a:pt x="29070" y="5538"/>
                    <a:pt x="29048" y="4580"/>
                    <a:pt x="28419" y="4507"/>
                  </a:cubicBezTo>
                  <a:cubicBezTo>
                    <a:pt x="19146" y="3454"/>
                    <a:pt x="9923" y="2352"/>
                    <a:pt x="875" y="21"/>
                  </a:cubicBezTo>
                  <a:cubicBezTo>
                    <a:pt x="823" y="7"/>
                    <a:pt x="774" y="0"/>
                    <a:pt x="72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32"/>
            <p:cNvSpPr/>
            <p:nvPr/>
          </p:nvSpPr>
          <p:spPr>
            <a:xfrm>
              <a:off x="6498511" y="2812902"/>
              <a:ext cx="1538233" cy="292819"/>
            </a:xfrm>
            <a:custGeom>
              <a:rect b="b" l="l" r="r" t="t"/>
              <a:pathLst>
                <a:path extrusionOk="0" h="5539" w="29096">
                  <a:moveTo>
                    <a:pt x="727" y="1"/>
                  </a:moveTo>
                  <a:cubicBezTo>
                    <a:pt x="186" y="1"/>
                    <a:pt x="0" y="862"/>
                    <a:pt x="600" y="1024"/>
                  </a:cubicBezTo>
                  <a:cubicBezTo>
                    <a:pt x="9748" y="3379"/>
                    <a:pt x="19071" y="4507"/>
                    <a:pt x="28419" y="5535"/>
                  </a:cubicBezTo>
                  <a:cubicBezTo>
                    <a:pt x="28443" y="5537"/>
                    <a:pt x="28466" y="5539"/>
                    <a:pt x="28488" y="5539"/>
                  </a:cubicBezTo>
                  <a:cubicBezTo>
                    <a:pt x="29095" y="5539"/>
                    <a:pt x="29072" y="4580"/>
                    <a:pt x="28419" y="4507"/>
                  </a:cubicBezTo>
                  <a:cubicBezTo>
                    <a:pt x="19171" y="3455"/>
                    <a:pt x="9923" y="2352"/>
                    <a:pt x="875" y="21"/>
                  </a:cubicBezTo>
                  <a:cubicBezTo>
                    <a:pt x="823" y="7"/>
                    <a:pt x="774" y="1"/>
                    <a:pt x="72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32"/>
            <p:cNvSpPr/>
            <p:nvPr/>
          </p:nvSpPr>
          <p:spPr>
            <a:xfrm>
              <a:off x="6411018" y="2989103"/>
              <a:ext cx="1536964" cy="294194"/>
            </a:xfrm>
            <a:custGeom>
              <a:rect b="b" l="l" r="r" t="t"/>
              <a:pathLst>
                <a:path extrusionOk="0" h="5565" w="29072">
                  <a:moveTo>
                    <a:pt x="727" y="1"/>
                  </a:moveTo>
                  <a:cubicBezTo>
                    <a:pt x="186" y="1"/>
                    <a:pt x="1" y="862"/>
                    <a:pt x="600" y="1024"/>
                  </a:cubicBezTo>
                  <a:cubicBezTo>
                    <a:pt x="9723" y="3380"/>
                    <a:pt x="19047" y="4508"/>
                    <a:pt x="28420" y="5560"/>
                  </a:cubicBezTo>
                  <a:cubicBezTo>
                    <a:pt x="28443" y="5563"/>
                    <a:pt x="28464" y="5564"/>
                    <a:pt x="28485" y="5564"/>
                  </a:cubicBezTo>
                  <a:cubicBezTo>
                    <a:pt x="29071" y="5564"/>
                    <a:pt x="29049" y="4580"/>
                    <a:pt x="28420" y="4508"/>
                  </a:cubicBezTo>
                  <a:cubicBezTo>
                    <a:pt x="19147" y="3480"/>
                    <a:pt x="9924" y="2352"/>
                    <a:pt x="876" y="21"/>
                  </a:cubicBezTo>
                  <a:cubicBezTo>
                    <a:pt x="824" y="7"/>
                    <a:pt x="774" y="1"/>
                    <a:pt x="72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32"/>
            <p:cNvSpPr/>
            <p:nvPr/>
          </p:nvSpPr>
          <p:spPr>
            <a:xfrm>
              <a:off x="6365977" y="3121636"/>
              <a:ext cx="1538233" cy="294141"/>
            </a:xfrm>
            <a:custGeom>
              <a:rect b="b" l="l" r="r" t="t"/>
              <a:pathLst>
                <a:path extrusionOk="0" h="5564" w="29096">
                  <a:moveTo>
                    <a:pt x="727" y="0"/>
                  </a:moveTo>
                  <a:cubicBezTo>
                    <a:pt x="186" y="0"/>
                    <a:pt x="1" y="862"/>
                    <a:pt x="600" y="1023"/>
                  </a:cubicBezTo>
                  <a:cubicBezTo>
                    <a:pt x="9748" y="3379"/>
                    <a:pt x="19072" y="4507"/>
                    <a:pt x="28420" y="5560"/>
                  </a:cubicBezTo>
                  <a:cubicBezTo>
                    <a:pt x="28443" y="5562"/>
                    <a:pt x="28466" y="5563"/>
                    <a:pt x="28488" y="5563"/>
                  </a:cubicBezTo>
                  <a:cubicBezTo>
                    <a:pt x="29096" y="5563"/>
                    <a:pt x="29073" y="4579"/>
                    <a:pt x="28420" y="4507"/>
                  </a:cubicBezTo>
                  <a:cubicBezTo>
                    <a:pt x="19172" y="3479"/>
                    <a:pt x="9924" y="2351"/>
                    <a:pt x="876" y="21"/>
                  </a:cubicBezTo>
                  <a:cubicBezTo>
                    <a:pt x="824" y="7"/>
                    <a:pt x="774" y="0"/>
                    <a:pt x="72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3" name="Google Shape;1743;p32"/>
            <p:cNvSpPr/>
            <p:nvPr/>
          </p:nvSpPr>
          <p:spPr>
            <a:xfrm>
              <a:off x="6322257" y="3254117"/>
              <a:ext cx="1538180" cy="294141"/>
            </a:xfrm>
            <a:custGeom>
              <a:rect b="b" l="l" r="r" t="t"/>
              <a:pathLst>
                <a:path extrusionOk="0" h="5564" w="29095">
                  <a:moveTo>
                    <a:pt x="727" y="0"/>
                  </a:moveTo>
                  <a:cubicBezTo>
                    <a:pt x="186" y="0"/>
                    <a:pt x="1" y="862"/>
                    <a:pt x="600" y="1023"/>
                  </a:cubicBezTo>
                  <a:cubicBezTo>
                    <a:pt x="9723" y="3379"/>
                    <a:pt x="19072" y="4507"/>
                    <a:pt x="28420" y="5560"/>
                  </a:cubicBezTo>
                  <a:cubicBezTo>
                    <a:pt x="28443" y="5562"/>
                    <a:pt x="28466" y="5564"/>
                    <a:pt x="28487" y="5564"/>
                  </a:cubicBezTo>
                  <a:cubicBezTo>
                    <a:pt x="29094" y="5564"/>
                    <a:pt x="29049" y="4580"/>
                    <a:pt x="28420" y="4507"/>
                  </a:cubicBezTo>
                  <a:cubicBezTo>
                    <a:pt x="19147" y="3480"/>
                    <a:pt x="9924" y="2352"/>
                    <a:pt x="876" y="21"/>
                  </a:cubicBezTo>
                  <a:cubicBezTo>
                    <a:pt x="824" y="7"/>
                    <a:pt x="774" y="0"/>
                    <a:pt x="727"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4" name="Google Shape;1744;p32"/>
            <p:cNvSpPr/>
            <p:nvPr/>
          </p:nvSpPr>
          <p:spPr>
            <a:xfrm>
              <a:off x="6278538" y="3386597"/>
              <a:ext cx="1536911" cy="294141"/>
            </a:xfrm>
            <a:custGeom>
              <a:rect b="b" l="l" r="r" t="t"/>
              <a:pathLst>
                <a:path extrusionOk="0" h="5564" w="29071">
                  <a:moveTo>
                    <a:pt x="727" y="1"/>
                  </a:moveTo>
                  <a:cubicBezTo>
                    <a:pt x="186" y="1"/>
                    <a:pt x="1" y="862"/>
                    <a:pt x="600" y="1024"/>
                  </a:cubicBezTo>
                  <a:cubicBezTo>
                    <a:pt x="9723" y="3380"/>
                    <a:pt x="19046" y="4507"/>
                    <a:pt x="28420" y="5560"/>
                  </a:cubicBezTo>
                  <a:cubicBezTo>
                    <a:pt x="28442" y="5563"/>
                    <a:pt x="28464" y="5564"/>
                    <a:pt x="28485" y="5564"/>
                  </a:cubicBezTo>
                  <a:cubicBezTo>
                    <a:pt x="29071" y="5564"/>
                    <a:pt x="29049" y="4580"/>
                    <a:pt x="28420" y="4507"/>
                  </a:cubicBezTo>
                  <a:cubicBezTo>
                    <a:pt x="19147" y="3480"/>
                    <a:pt x="9924" y="2352"/>
                    <a:pt x="876" y="21"/>
                  </a:cubicBezTo>
                  <a:cubicBezTo>
                    <a:pt x="824" y="7"/>
                    <a:pt x="774" y="1"/>
                    <a:pt x="727"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32"/>
            <p:cNvSpPr/>
            <p:nvPr/>
          </p:nvSpPr>
          <p:spPr>
            <a:xfrm>
              <a:off x="6233444" y="3519131"/>
              <a:ext cx="910325" cy="215954"/>
            </a:xfrm>
            <a:custGeom>
              <a:rect b="b" l="l" r="r" t="t"/>
              <a:pathLst>
                <a:path extrusionOk="0" h="4085" w="17219">
                  <a:moveTo>
                    <a:pt x="731" y="0"/>
                  </a:moveTo>
                  <a:cubicBezTo>
                    <a:pt x="188" y="0"/>
                    <a:pt x="0" y="884"/>
                    <a:pt x="601" y="1023"/>
                  </a:cubicBezTo>
                  <a:cubicBezTo>
                    <a:pt x="5764" y="2351"/>
                    <a:pt x="11002" y="3329"/>
                    <a:pt x="16290" y="4081"/>
                  </a:cubicBezTo>
                  <a:cubicBezTo>
                    <a:pt x="16314" y="4083"/>
                    <a:pt x="16337" y="4085"/>
                    <a:pt x="16360" y="4085"/>
                  </a:cubicBezTo>
                  <a:cubicBezTo>
                    <a:pt x="16962" y="4085"/>
                    <a:pt x="17218" y="3151"/>
                    <a:pt x="16566" y="3078"/>
                  </a:cubicBezTo>
                  <a:cubicBezTo>
                    <a:pt x="11278" y="2326"/>
                    <a:pt x="6065" y="1349"/>
                    <a:pt x="877" y="20"/>
                  </a:cubicBezTo>
                  <a:cubicBezTo>
                    <a:pt x="826" y="7"/>
                    <a:pt x="777" y="0"/>
                    <a:pt x="731"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32"/>
            <p:cNvSpPr/>
            <p:nvPr/>
          </p:nvSpPr>
          <p:spPr>
            <a:xfrm>
              <a:off x="7286734" y="3737835"/>
              <a:ext cx="364416" cy="240853"/>
            </a:xfrm>
            <a:custGeom>
              <a:rect b="b" l="l" r="r" t="t"/>
              <a:pathLst>
                <a:path extrusionOk="0" h="4556" w="6893">
                  <a:moveTo>
                    <a:pt x="2030" y="1"/>
                  </a:moveTo>
                  <a:cubicBezTo>
                    <a:pt x="1804" y="1"/>
                    <a:pt x="1559" y="74"/>
                    <a:pt x="1304" y="244"/>
                  </a:cubicBezTo>
                  <a:cubicBezTo>
                    <a:pt x="0" y="1147"/>
                    <a:pt x="1705" y="3377"/>
                    <a:pt x="3183" y="4555"/>
                  </a:cubicBezTo>
                  <a:cubicBezTo>
                    <a:pt x="4612" y="3929"/>
                    <a:pt x="6893" y="2275"/>
                    <a:pt x="6191" y="1071"/>
                  </a:cubicBezTo>
                  <a:cubicBezTo>
                    <a:pt x="5947" y="668"/>
                    <a:pt x="5517" y="490"/>
                    <a:pt x="5069" y="490"/>
                  </a:cubicBezTo>
                  <a:cubicBezTo>
                    <a:pt x="4321" y="490"/>
                    <a:pt x="3522" y="989"/>
                    <a:pt x="3459" y="1773"/>
                  </a:cubicBezTo>
                  <a:cubicBezTo>
                    <a:pt x="3459" y="1004"/>
                    <a:pt x="2869" y="1"/>
                    <a:pt x="203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32"/>
            <p:cNvSpPr/>
            <p:nvPr/>
          </p:nvSpPr>
          <p:spPr>
            <a:xfrm>
              <a:off x="6722290" y="1730166"/>
              <a:ext cx="141844" cy="111334"/>
            </a:xfrm>
            <a:custGeom>
              <a:rect b="b" l="l" r="r" t="t"/>
              <a:pathLst>
                <a:path extrusionOk="0" h="2106" w="2683">
                  <a:moveTo>
                    <a:pt x="1329" y="1"/>
                  </a:moveTo>
                  <a:cubicBezTo>
                    <a:pt x="1" y="1"/>
                    <a:pt x="1" y="2106"/>
                    <a:pt x="1329" y="2106"/>
                  </a:cubicBezTo>
                  <a:cubicBezTo>
                    <a:pt x="2682" y="2106"/>
                    <a:pt x="2682" y="1"/>
                    <a:pt x="132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32"/>
            <p:cNvSpPr/>
            <p:nvPr/>
          </p:nvSpPr>
          <p:spPr>
            <a:xfrm>
              <a:off x="6968748" y="1763313"/>
              <a:ext cx="141844" cy="111334"/>
            </a:xfrm>
            <a:custGeom>
              <a:rect b="b" l="l" r="r" t="t"/>
              <a:pathLst>
                <a:path extrusionOk="0" h="2106" w="2683">
                  <a:moveTo>
                    <a:pt x="1329" y="0"/>
                  </a:moveTo>
                  <a:cubicBezTo>
                    <a:pt x="0" y="0"/>
                    <a:pt x="0" y="2106"/>
                    <a:pt x="1329" y="2106"/>
                  </a:cubicBezTo>
                  <a:cubicBezTo>
                    <a:pt x="2682" y="2106"/>
                    <a:pt x="2682" y="0"/>
                    <a:pt x="1329"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32"/>
            <p:cNvSpPr/>
            <p:nvPr/>
          </p:nvSpPr>
          <p:spPr>
            <a:xfrm>
              <a:off x="7211189" y="1796406"/>
              <a:ext cx="141844" cy="111387"/>
            </a:xfrm>
            <a:custGeom>
              <a:rect b="b" l="l" r="r" t="t"/>
              <a:pathLst>
                <a:path extrusionOk="0" h="2107" w="2683">
                  <a:moveTo>
                    <a:pt x="1354" y="1"/>
                  </a:moveTo>
                  <a:cubicBezTo>
                    <a:pt x="1" y="1"/>
                    <a:pt x="1" y="2106"/>
                    <a:pt x="1354" y="2106"/>
                  </a:cubicBezTo>
                  <a:cubicBezTo>
                    <a:pt x="2683" y="2106"/>
                    <a:pt x="2683" y="1"/>
                    <a:pt x="135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32"/>
            <p:cNvSpPr/>
            <p:nvPr/>
          </p:nvSpPr>
          <p:spPr>
            <a:xfrm>
              <a:off x="7457647" y="1829553"/>
              <a:ext cx="143165" cy="111334"/>
            </a:xfrm>
            <a:custGeom>
              <a:rect b="b" l="l" r="r" t="t"/>
              <a:pathLst>
                <a:path extrusionOk="0" h="2106" w="2708">
                  <a:moveTo>
                    <a:pt x="1354" y="0"/>
                  </a:moveTo>
                  <a:cubicBezTo>
                    <a:pt x="1" y="0"/>
                    <a:pt x="1" y="2106"/>
                    <a:pt x="1354" y="2106"/>
                  </a:cubicBezTo>
                  <a:cubicBezTo>
                    <a:pt x="2707" y="2106"/>
                    <a:pt x="2707" y="0"/>
                    <a:pt x="135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32"/>
            <p:cNvSpPr/>
            <p:nvPr/>
          </p:nvSpPr>
          <p:spPr>
            <a:xfrm>
              <a:off x="7700141" y="1862647"/>
              <a:ext cx="143112" cy="111387"/>
            </a:xfrm>
            <a:custGeom>
              <a:rect b="b" l="l" r="r" t="t"/>
              <a:pathLst>
                <a:path extrusionOk="0" h="2107" w="2707">
                  <a:moveTo>
                    <a:pt x="1353" y="1"/>
                  </a:moveTo>
                  <a:cubicBezTo>
                    <a:pt x="0" y="1"/>
                    <a:pt x="0" y="2106"/>
                    <a:pt x="1353" y="2106"/>
                  </a:cubicBezTo>
                  <a:cubicBezTo>
                    <a:pt x="2707" y="2106"/>
                    <a:pt x="2707" y="1"/>
                    <a:pt x="1353"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32"/>
            <p:cNvSpPr/>
            <p:nvPr/>
          </p:nvSpPr>
          <p:spPr>
            <a:xfrm>
              <a:off x="7947868" y="1895793"/>
              <a:ext cx="141844" cy="111334"/>
            </a:xfrm>
            <a:custGeom>
              <a:rect b="b" l="l" r="r" t="t"/>
              <a:pathLst>
                <a:path extrusionOk="0" h="2106" w="2683">
                  <a:moveTo>
                    <a:pt x="1329" y="1"/>
                  </a:moveTo>
                  <a:cubicBezTo>
                    <a:pt x="1" y="1"/>
                    <a:pt x="1" y="2106"/>
                    <a:pt x="1329" y="2106"/>
                  </a:cubicBezTo>
                  <a:cubicBezTo>
                    <a:pt x="2683" y="2106"/>
                    <a:pt x="2683" y="1"/>
                    <a:pt x="132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32"/>
            <p:cNvSpPr/>
            <p:nvPr/>
          </p:nvSpPr>
          <p:spPr>
            <a:xfrm>
              <a:off x="8200935" y="1943478"/>
              <a:ext cx="143165" cy="111387"/>
            </a:xfrm>
            <a:custGeom>
              <a:rect b="b" l="l" r="r" t="t"/>
              <a:pathLst>
                <a:path extrusionOk="0" h="2107" w="2708">
                  <a:moveTo>
                    <a:pt x="1354" y="1"/>
                  </a:moveTo>
                  <a:cubicBezTo>
                    <a:pt x="1" y="1"/>
                    <a:pt x="1" y="2106"/>
                    <a:pt x="1354" y="2106"/>
                  </a:cubicBezTo>
                  <a:cubicBezTo>
                    <a:pt x="2708" y="2106"/>
                    <a:pt x="2708" y="1"/>
                    <a:pt x="1354"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32"/>
            <p:cNvSpPr/>
            <p:nvPr/>
          </p:nvSpPr>
          <p:spPr>
            <a:xfrm>
              <a:off x="6728951" y="1540749"/>
              <a:ext cx="266346" cy="249100"/>
            </a:xfrm>
            <a:custGeom>
              <a:rect b="b" l="l" r="r" t="t"/>
              <a:pathLst>
                <a:path extrusionOk="0" h="4712" w="5038">
                  <a:moveTo>
                    <a:pt x="2650" y="0"/>
                  </a:moveTo>
                  <a:cubicBezTo>
                    <a:pt x="2260" y="0"/>
                    <a:pt x="1857" y="82"/>
                    <a:pt x="1479" y="250"/>
                  </a:cubicBezTo>
                  <a:cubicBezTo>
                    <a:pt x="1153" y="401"/>
                    <a:pt x="852" y="626"/>
                    <a:pt x="602" y="902"/>
                  </a:cubicBezTo>
                  <a:cubicBezTo>
                    <a:pt x="376" y="1153"/>
                    <a:pt x="201" y="1503"/>
                    <a:pt x="100" y="1829"/>
                  </a:cubicBezTo>
                  <a:cubicBezTo>
                    <a:pt x="0" y="2155"/>
                    <a:pt x="0" y="2506"/>
                    <a:pt x="50" y="2782"/>
                  </a:cubicBezTo>
                  <a:cubicBezTo>
                    <a:pt x="75" y="2932"/>
                    <a:pt x="100" y="3082"/>
                    <a:pt x="150" y="3208"/>
                  </a:cubicBezTo>
                  <a:cubicBezTo>
                    <a:pt x="201" y="3333"/>
                    <a:pt x="251" y="3458"/>
                    <a:pt x="301" y="3559"/>
                  </a:cubicBezTo>
                  <a:cubicBezTo>
                    <a:pt x="401" y="3784"/>
                    <a:pt x="551" y="3960"/>
                    <a:pt x="652" y="4110"/>
                  </a:cubicBezTo>
                  <a:cubicBezTo>
                    <a:pt x="777" y="4235"/>
                    <a:pt x="902" y="4361"/>
                    <a:pt x="1003" y="4461"/>
                  </a:cubicBezTo>
                  <a:cubicBezTo>
                    <a:pt x="1203" y="4611"/>
                    <a:pt x="1328" y="4711"/>
                    <a:pt x="1328" y="4711"/>
                  </a:cubicBezTo>
                  <a:cubicBezTo>
                    <a:pt x="1328" y="4711"/>
                    <a:pt x="1278" y="4561"/>
                    <a:pt x="1203" y="4310"/>
                  </a:cubicBezTo>
                  <a:cubicBezTo>
                    <a:pt x="1153" y="4185"/>
                    <a:pt x="1128" y="4035"/>
                    <a:pt x="1078" y="3884"/>
                  </a:cubicBezTo>
                  <a:cubicBezTo>
                    <a:pt x="1053" y="3709"/>
                    <a:pt x="1003" y="3534"/>
                    <a:pt x="1003" y="3333"/>
                  </a:cubicBezTo>
                  <a:cubicBezTo>
                    <a:pt x="977" y="3233"/>
                    <a:pt x="977" y="3133"/>
                    <a:pt x="977" y="3032"/>
                  </a:cubicBezTo>
                  <a:cubicBezTo>
                    <a:pt x="977" y="2957"/>
                    <a:pt x="977" y="2857"/>
                    <a:pt x="977" y="2757"/>
                  </a:cubicBezTo>
                  <a:cubicBezTo>
                    <a:pt x="1003" y="2556"/>
                    <a:pt x="1053" y="2356"/>
                    <a:pt x="1153" y="2180"/>
                  </a:cubicBezTo>
                  <a:cubicBezTo>
                    <a:pt x="1228" y="2030"/>
                    <a:pt x="1328" y="1854"/>
                    <a:pt x="1479" y="1729"/>
                  </a:cubicBezTo>
                  <a:cubicBezTo>
                    <a:pt x="1629" y="1604"/>
                    <a:pt x="1805" y="1478"/>
                    <a:pt x="2005" y="1403"/>
                  </a:cubicBezTo>
                  <a:cubicBezTo>
                    <a:pt x="2271" y="1261"/>
                    <a:pt x="2588" y="1195"/>
                    <a:pt x="2884" y="1195"/>
                  </a:cubicBezTo>
                  <a:cubicBezTo>
                    <a:pt x="3005" y="1195"/>
                    <a:pt x="3124" y="1206"/>
                    <a:pt x="3233" y="1228"/>
                  </a:cubicBezTo>
                  <a:cubicBezTo>
                    <a:pt x="3434" y="1253"/>
                    <a:pt x="3634" y="1303"/>
                    <a:pt x="3785" y="1403"/>
                  </a:cubicBezTo>
                  <a:cubicBezTo>
                    <a:pt x="3960" y="1503"/>
                    <a:pt x="4110" y="1604"/>
                    <a:pt x="4236" y="1729"/>
                  </a:cubicBezTo>
                  <a:cubicBezTo>
                    <a:pt x="4361" y="1854"/>
                    <a:pt x="4486" y="2005"/>
                    <a:pt x="4561" y="2130"/>
                  </a:cubicBezTo>
                  <a:cubicBezTo>
                    <a:pt x="4662" y="2280"/>
                    <a:pt x="4712" y="2406"/>
                    <a:pt x="4762" y="2531"/>
                  </a:cubicBezTo>
                  <a:cubicBezTo>
                    <a:pt x="4862" y="2757"/>
                    <a:pt x="4937" y="2907"/>
                    <a:pt x="4937" y="2907"/>
                  </a:cubicBezTo>
                  <a:cubicBezTo>
                    <a:pt x="4937" y="2907"/>
                    <a:pt x="4937" y="2857"/>
                    <a:pt x="4962" y="2782"/>
                  </a:cubicBezTo>
                  <a:cubicBezTo>
                    <a:pt x="4962" y="2732"/>
                    <a:pt x="5013" y="2631"/>
                    <a:pt x="5013" y="2481"/>
                  </a:cubicBezTo>
                  <a:cubicBezTo>
                    <a:pt x="5013" y="2356"/>
                    <a:pt x="5038" y="2180"/>
                    <a:pt x="5013" y="2005"/>
                  </a:cubicBezTo>
                  <a:cubicBezTo>
                    <a:pt x="4988" y="1804"/>
                    <a:pt x="4962" y="1579"/>
                    <a:pt x="4837" y="1353"/>
                  </a:cubicBezTo>
                  <a:cubicBezTo>
                    <a:pt x="4762" y="1102"/>
                    <a:pt x="4587" y="877"/>
                    <a:pt x="4361" y="651"/>
                  </a:cubicBezTo>
                  <a:cubicBezTo>
                    <a:pt x="4135" y="451"/>
                    <a:pt x="3860" y="250"/>
                    <a:pt x="3534" y="150"/>
                  </a:cubicBezTo>
                  <a:cubicBezTo>
                    <a:pt x="3258" y="51"/>
                    <a:pt x="2958" y="0"/>
                    <a:pt x="2650" y="0"/>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32"/>
            <p:cNvSpPr/>
            <p:nvPr/>
          </p:nvSpPr>
          <p:spPr>
            <a:xfrm>
              <a:off x="6972713" y="1575165"/>
              <a:ext cx="267721" cy="247831"/>
            </a:xfrm>
            <a:custGeom>
              <a:rect b="b" l="l" r="r" t="t"/>
              <a:pathLst>
                <a:path extrusionOk="0" h="4688" w="5064">
                  <a:moveTo>
                    <a:pt x="2658" y="1"/>
                  </a:moveTo>
                  <a:cubicBezTo>
                    <a:pt x="2265" y="1"/>
                    <a:pt x="1869" y="83"/>
                    <a:pt x="1504" y="251"/>
                  </a:cubicBezTo>
                  <a:cubicBezTo>
                    <a:pt x="1179" y="401"/>
                    <a:pt x="878" y="602"/>
                    <a:pt x="627" y="878"/>
                  </a:cubicBezTo>
                  <a:cubicBezTo>
                    <a:pt x="377" y="1153"/>
                    <a:pt x="201" y="1479"/>
                    <a:pt x="101" y="1830"/>
                  </a:cubicBezTo>
                  <a:cubicBezTo>
                    <a:pt x="1" y="2156"/>
                    <a:pt x="1" y="2482"/>
                    <a:pt x="51" y="2782"/>
                  </a:cubicBezTo>
                  <a:cubicBezTo>
                    <a:pt x="76" y="2933"/>
                    <a:pt x="101" y="3083"/>
                    <a:pt x="151" y="3208"/>
                  </a:cubicBezTo>
                  <a:cubicBezTo>
                    <a:pt x="201" y="3334"/>
                    <a:pt x="251" y="3434"/>
                    <a:pt x="326" y="3559"/>
                  </a:cubicBezTo>
                  <a:cubicBezTo>
                    <a:pt x="427" y="3785"/>
                    <a:pt x="552" y="3935"/>
                    <a:pt x="677" y="4086"/>
                  </a:cubicBezTo>
                  <a:cubicBezTo>
                    <a:pt x="803" y="4236"/>
                    <a:pt x="903" y="4361"/>
                    <a:pt x="1003" y="4436"/>
                  </a:cubicBezTo>
                  <a:cubicBezTo>
                    <a:pt x="1204" y="4612"/>
                    <a:pt x="1329" y="4687"/>
                    <a:pt x="1329" y="4687"/>
                  </a:cubicBezTo>
                  <a:cubicBezTo>
                    <a:pt x="1329" y="4687"/>
                    <a:pt x="1304" y="4537"/>
                    <a:pt x="1204" y="4311"/>
                  </a:cubicBezTo>
                  <a:cubicBezTo>
                    <a:pt x="1179" y="4186"/>
                    <a:pt x="1153" y="4035"/>
                    <a:pt x="1103" y="3860"/>
                  </a:cubicBezTo>
                  <a:cubicBezTo>
                    <a:pt x="1053" y="3710"/>
                    <a:pt x="1028" y="3534"/>
                    <a:pt x="1003" y="3334"/>
                  </a:cubicBezTo>
                  <a:cubicBezTo>
                    <a:pt x="978" y="3233"/>
                    <a:pt x="978" y="3133"/>
                    <a:pt x="978" y="3033"/>
                  </a:cubicBezTo>
                  <a:cubicBezTo>
                    <a:pt x="978" y="2933"/>
                    <a:pt x="978" y="2832"/>
                    <a:pt x="1003" y="2732"/>
                  </a:cubicBezTo>
                  <a:cubicBezTo>
                    <a:pt x="1028" y="2532"/>
                    <a:pt x="1078" y="2356"/>
                    <a:pt x="1153" y="2181"/>
                  </a:cubicBezTo>
                  <a:cubicBezTo>
                    <a:pt x="1254" y="2005"/>
                    <a:pt x="1354" y="1855"/>
                    <a:pt x="1504" y="1730"/>
                  </a:cubicBezTo>
                  <a:cubicBezTo>
                    <a:pt x="1655" y="1579"/>
                    <a:pt x="1830" y="1479"/>
                    <a:pt x="2006" y="1379"/>
                  </a:cubicBezTo>
                  <a:cubicBezTo>
                    <a:pt x="2309" y="1246"/>
                    <a:pt x="2642" y="1185"/>
                    <a:pt x="2959" y="1185"/>
                  </a:cubicBezTo>
                  <a:cubicBezTo>
                    <a:pt x="3061" y="1185"/>
                    <a:pt x="3161" y="1191"/>
                    <a:pt x="3259" y="1203"/>
                  </a:cubicBezTo>
                  <a:cubicBezTo>
                    <a:pt x="3459" y="1253"/>
                    <a:pt x="3635" y="1304"/>
                    <a:pt x="3810" y="1379"/>
                  </a:cubicBezTo>
                  <a:cubicBezTo>
                    <a:pt x="3961" y="1479"/>
                    <a:pt x="4136" y="1579"/>
                    <a:pt x="4236" y="1730"/>
                  </a:cubicBezTo>
                  <a:cubicBezTo>
                    <a:pt x="4387" y="1855"/>
                    <a:pt x="4487" y="1980"/>
                    <a:pt x="4562" y="2131"/>
                  </a:cubicBezTo>
                  <a:cubicBezTo>
                    <a:pt x="4662" y="2256"/>
                    <a:pt x="4712" y="2406"/>
                    <a:pt x="4788" y="2507"/>
                  </a:cubicBezTo>
                  <a:cubicBezTo>
                    <a:pt x="4863" y="2757"/>
                    <a:pt x="4938" y="2883"/>
                    <a:pt x="4938" y="2883"/>
                  </a:cubicBezTo>
                  <a:cubicBezTo>
                    <a:pt x="4938" y="2883"/>
                    <a:pt x="4938" y="2857"/>
                    <a:pt x="4963" y="2782"/>
                  </a:cubicBezTo>
                  <a:cubicBezTo>
                    <a:pt x="4988" y="2707"/>
                    <a:pt x="5013" y="2607"/>
                    <a:pt x="5038" y="2482"/>
                  </a:cubicBezTo>
                  <a:cubicBezTo>
                    <a:pt x="5038" y="2356"/>
                    <a:pt x="5063" y="2181"/>
                    <a:pt x="5038" y="1980"/>
                  </a:cubicBezTo>
                  <a:cubicBezTo>
                    <a:pt x="5013" y="1780"/>
                    <a:pt x="4963" y="1554"/>
                    <a:pt x="4863" y="1329"/>
                  </a:cubicBezTo>
                  <a:cubicBezTo>
                    <a:pt x="4763" y="1103"/>
                    <a:pt x="4587" y="852"/>
                    <a:pt x="4387" y="652"/>
                  </a:cubicBezTo>
                  <a:cubicBezTo>
                    <a:pt x="4161" y="426"/>
                    <a:pt x="3860" y="251"/>
                    <a:pt x="3560" y="151"/>
                  </a:cubicBezTo>
                  <a:cubicBezTo>
                    <a:pt x="3273" y="51"/>
                    <a:pt x="2966" y="1"/>
                    <a:pt x="2658" y="1"/>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32"/>
            <p:cNvSpPr/>
            <p:nvPr/>
          </p:nvSpPr>
          <p:spPr>
            <a:xfrm>
              <a:off x="7217850" y="1608311"/>
              <a:ext cx="266346" cy="249100"/>
            </a:xfrm>
            <a:custGeom>
              <a:rect b="b" l="l" r="r" t="t"/>
              <a:pathLst>
                <a:path extrusionOk="0" h="4712" w="5038">
                  <a:moveTo>
                    <a:pt x="2642" y="0"/>
                  </a:moveTo>
                  <a:cubicBezTo>
                    <a:pt x="2248" y="0"/>
                    <a:pt x="1844" y="82"/>
                    <a:pt x="1479" y="251"/>
                  </a:cubicBezTo>
                  <a:cubicBezTo>
                    <a:pt x="1153" y="426"/>
                    <a:pt x="852" y="626"/>
                    <a:pt x="602" y="902"/>
                  </a:cubicBezTo>
                  <a:cubicBezTo>
                    <a:pt x="351" y="1178"/>
                    <a:pt x="176" y="1504"/>
                    <a:pt x="100" y="1829"/>
                  </a:cubicBezTo>
                  <a:cubicBezTo>
                    <a:pt x="0" y="2180"/>
                    <a:pt x="0" y="2506"/>
                    <a:pt x="50" y="2807"/>
                  </a:cubicBezTo>
                  <a:cubicBezTo>
                    <a:pt x="75" y="2957"/>
                    <a:pt x="100" y="3083"/>
                    <a:pt x="151" y="3208"/>
                  </a:cubicBezTo>
                  <a:cubicBezTo>
                    <a:pt x="201" y="3333"/>
                    <a:pt x="251" y="3459"/>
                    <a:pt x="301" y="3559"/>
                  </a:cubicBezTo>
                  <a:cubicBezTo>
                    <a:pt x="401" y="3784"/>
                    <a:pt x="552" y="3960"/>
                    <a:pt x="652" y="4110"/>
                  </a:cubicBezTo>
                  <a:cubicBezTo>
                    <a:pt x="777" y="4261"/>
                    <a:pt x="902" y="4386"/>
                    <a:pt x="1003" y="4461"/>
                  </a:cubicBezTo>
                  <a:cubicBezTo>
                    <a:pt x="1203" y="4636"/>
                    <a:pt x="1329" y="4712"/>
                    <a:pt x="1329" y="4712"/>
                  </a:cubicBezTo>
                  <a:cubicBezTo>
                    <a:pt x="1329" y="4712"/>
                    <a:pt x="1278" y="4561"/>
                    <a:pt x="1203" y="4311"/>
                  </a:cubicBezTo>
                  <a:cubicBezTo>
                    <a:pt x="1153" y="4185"/>
                    <a:pt x="1128" y="4035"/>
                    <a:pt x="1078" y="3885"/>
                  </a:cubicBezTo>
                  <a:cubicBezTo>
                    <a:pt x="1053" y="3734"/>
                    <a:pt x="1003" y="3534"/>
                    <a:pt x="978" y="3358"/>
                  </a:cubicBezTo>
                  <a:cubicBezTo>
                    <a:pt x="978" y="3258"/>
                    <a:pt x="953" y="3158"/>
                    <a:pt x="978" y="3058"/>
                  </a:cubicBezTo>
                  <a:cubicBezTo>
                    <a:pt x="953" y="2957"/>
                    <a:pt x="978" y="2857"/>
                    <a:pt x="978" y="2757"/>
                  </a:cubicBezTo>
                  <a:cubicBezTo>
                    <a:pt x="1003" y="2556"/>
                    <a:pt x="1053" y="2381"/>
                    <a:pt x="1153" y="2205"/>
                  </a:cubicBezTo>
                  <a:cubicBezTo>
                    <a:pt x="1228" y="2030"/>
                    <a:pt x="1329" y="1880"/>
                    <a:pt x="1479" y="1729"/>
                  </a:cubicBezTo>
                  <a:cubicBezTo>
                    <a:pt x="1629" y="1604"/>
                    <a:pt x="1805" y="1479"/>
                    <a:pt x="2005" y="1403"/>
                  </a:cubicBezTo>
                  <a:cubicBezTo>
                    <a:pt x="2290" y="1271"/>
                    <a:pt x="2618" y="1210"/>
                    <a:pt x="2934" y="1210"/>
                  </a:cubicBezTo>
                  <a:cubicBezTo>
                    <a:pt x="3036" y="1210"/>
                    <a:pt x="3136" y="1216"/>
                    <a:pt x="3233" y="1228"/>
                  </a:cubicBezTo>
                  <a:cubicBezTo>
                    <a:pt x="3434" y="1253"/>
                    <a:pt x="3609" y="1328"/>
                    <a:pt x="3785" y="1403"/>
                  </a:cubicBezTo>
                  <a:cubicBezTo>
                    <a:pt x="3960" y="1504"/>
                    <a:pt x="4111" y="1604"/>
                    <a:pt x="4236" y="1729"/>
                  </a:cubicBezTo>
                  <a:cubicBezTo>
                    <a:pt x="4361" y="1880"/>
                    <a:pt x="4461" y="2005"/>
                    <a:pt x="4562" y="2155"/>
                  </a:cubicBezTo>
                  <a:cubicBezTo>
                    <a:pt x="4637" y="2281"/>
                    <a:pt x="4712" y="2431"/>
                    <a:pt x="4762" y="2531"/>
                  </a:cubicBezTo>
                  <a:cubicBezTo>
                    <a:pt x="4862" y="2757"/>
                    <a:pt x="4938" y="2907"/>
                    <a:pt x="4938" y="2907"/>
                  </a:cubicBezTo>
                  <a:cubicBezTo>
                    <a:pt x="4938" y="2907"/>
                    <a:pt x="4938" y="2882"/>
                    <a:pt x="4963" y="2807"/>
                  </a:cubicBezTo>
                  <a:cubicBezTo>
                    <a:pt x="4963" y="2732"/>
                    <a:pt x="4988" y="2631"/>
                    <a:pt x="5013" y="2506"/>
                  </a:cubicBezTo>
                  <a:cubicBezTo>
                    <a:pt x="5013" y="2356"/>
                    <a:pt x="5038" y="2205"/>
                    <a:pt x="5013" y="2005"/>
                  </a:cubicBezTo>
                  <a:cubicBezTo>
                    <a:pt x="4988" y="1804"/>
                    <a:pt x="4938" y="1579"/>
                    <a:pt x="4837" y="1353"/>
                  </a:cubicBezTo>
                  <a:cubicBezTo>
                    <a:pt x="4762" y="1103"/>
                    <a:pt x="4587" y="877"/>
                    <a:pt x="4361" y="652"/>
                  </a:cubicBezTo>
                  <a:cubicBezTo>
                    <a:pt x="4136" y="451"/>
                    <a:pt x="3860" y="276"/>
                    <a:pt x="3534" y="150"/>
                  </a:cubicBezTo>
                  <a:cubicBezTo>
                    <a:pt x="3258" y="51"/>
                    <a:pt x="2953" y="0"/>
                    <a:pt x="2642" y="0"/>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32"/>
            <p:cNvSpPr/>
            <p:nvPr/>
          </p:nvSpPr>
          <p:spPr>
            <a:xfrm>
              <a:off x="7461612" y="1642727"/>
              <a:ext cx="267721" cy="249153"/>
            </a:xfrm>
            <a:custGeom>
              <a:rect b="b" l="l" r="r" t="t"/>
              <a:pathLst>
                <a:path extrusionOk="0" h="4713" w="5064">
                  <a:moveTo>
                    <a:pt x="2658" y="1"/>
                  </a:moveTo>
                  <a:cubicBezTo>
                    <a:pt x="2265" y="1"/>
                    <a:pt x="1869" y="83"/>
                    <a:pt x="1505" y="251"/>
                  </a:cubicBezTo>
                  <a:cubicBezTo>
                    <a:pt x="1179" y="402"/>
                    <a:pt x="878" y="627"/>
                    <a:pt x="627" y="903"/>
                  </a:cubicBezTo>
                  <a:cubicBezTo>
                    <a:pt x="377" y="1153"/>
                    <a:pt x="201" y="1504"/>
                    <a:pt x="101" y="1830"/>
                  </a:cubicBezTo>
                  <a:cubicBezTo>
                    <a:pt x="1" y="2156"/>
                    <a:pt x="1" y="2507"/>
                    <a:pt x="51" y="2782"/>
                  </a:cubicBezTo>
                  <a:cubicBezTo>
                    <a:pt x="76" y="2933"/>
                    <a:pt x="101" y="3083"/>
                    <a:pt x="151" y="3209"/>
                  </a:cubicBezTo>
                  <a:cubicBezTo>
                    <a:pt x="201" y="3334"/>
                    <a:pt x="251" y="3459"/>
                    <a:pt x="302" y="3559"/>
                  </a:cubicBezTo>
                  <a:cubicBezTo>
                    <a:pt x="402" y="3785"/>
                    <a:pt x="552" y="3960"/>
                    <a:pt x="677" y="4111"/>
                  </a:cubicBezTo>
                  <a:cubicBezTo>
                    <a:pt x="803" y="4236"/>
                    <a:pt x="903" y="4361"/>
                    <a:pt x="1003" y="4462"/>
                  </a:cubicBezTo>
                  <a:cubicBezTo>
                    <a:pt x="1204" y="4612"/>
                    <a:pt x="1329" y="4712"/>
                    <a:pt x="1329" y="4712"/>
                  </a:cubicBezTo>
                  <a:cubicBezTo>
                    <a:pt x="1329" y="4712"/>
                    <a:pt x="1304" y="4562"/>
                    <a:pt x="1204" y="4311"/>
                  </a:cubicBezTo>
                  <a:cubicBezTo>
                    <a:pt x="1179" y="4186"/>
                    <a:pt x="1154" y="4036"/>
                    <a:pt x="1078" y="3885"/>
                  </a:cubicBezTo>
                  <a:cubicBezTo>
                    <a:pt x="1053" y="3710"/>
                    <a:pt x="1003" y="3534"/>
                    <a:pt x="1003" y="3334"/>
                  </a:cubicBezTo>
                  <a:cubicBezTo>
                    <a:pt x="978" y="3234"/>
                    <a:pt x="978" y="3158"/>
                    <a:pt x="978" y="3058"/>
                  </a:cubicBezTo>
                  <a:cubicBezTo>
                    <a:pt x="978" y="2958"/>
                    <a:pt x="978" y="2858"/>
                    <a:pt x="1003" y="2757"/>
                  </a:cubicBezTo>
                  <a:cubicBezTo>
                    <a:pt x="1003" y="2557"/>
                    <a:pt x="1053" y="2356"/>
                    <a:pt x="1154" y="2206"/>
                  </a:cubicBezTo>
                  <a:cubicBezTo>
                    <a:pt x="1229" y="2031"/>
                    <a:pt x="1354" y="1855"/>
                    <a:pt x="1505" y="1730"/>
                  </a:cubicBezTo>
                  <a:cubicBezTo>
                    <a:pt x="1655" y="1605"/>
                    <a:pt x="1830" y="1479"/>
                    <a:pt x="2006" y="1404"/>
                  </a:cubicBezTo>
                  <a:cubicBezTo>
                    <a:pt x="2290" y="1262"/>
                    <a:pt x="2599" y="1195"/>
                    <a:pt x="2898" y="1195"/>
                  </a:cubicBezTo>
                  <a:cubicBezTo>
                    <a:pt x="3021" y="1195"/>
                    <a:pt x="3142" y="1207"/>
                    <a:pt x="3259" y="1229"/>
                  </a:cubicBezTo>
                  <a:cubicBezTo>
                    <a:pt x="3434" y="1254"/>
                    <a:pt x="3635" y="1304"/>
                    <a:pt x="3810" y="1404"/>
                  </a:cubicBezTo>
                  <a:cubicBezTo>
                    <a:pt x="3961" y="1504"/>
                    <a:pt x="4136" y="1605"/>
                    <a:pt x="4236" y="1730"/>
                  </a:cubicBezTo>
                  <a:cubicBezTo>
                    <a:pt x="4362" y="1855"/>
                    <a:pt x="4487" y="2006"/>
                    <a:pt x="4562" y="2131"/>
                  </a:cubicBezTo>
                  <a:cubicBezTo>
                    <a:pt x="4662" y="2281"/>
                    <a:pt x="4713" y="2407"/>
                    <a:pt x="4788" y="2532"/>
                  </a:cubicBezTo>
                  <a:cubicBezTo>
                    <a:pt x="4863" y="2757"/>
                    <a:pt x="4938" y="2908"/>
                    <a:pt x="4938" y="2908"/>
                  </a:cubicBezTo>
                  <a:cubicBezTo>
                    <a:pt x="4938" y="2908"/>
                    <a:pt x="4938" y="2858"/>
                    <a:pt x="4963" y="2782"/>
                  </a:cubicBezTo>
                  <a:cubicBezTo>
                    <a:pt x="4988" y="2732"/>
                    <a:pt x="5013" y="2632"/>
                    <a:pt x="5013" y="2482"/>
                  </a:cubicBezTo>
                  <a:cubicBezTo>
                    <a:pt x="5013" y="2356"/>
                    <a:pt x="5063" y="2181"/>
                    <a:pt x="5013" y="2006"/>
                  </a:cubicBezTo>
                  <a:cubicBezTo>
                    <a:pt x="5013" y="1805"/>
                    <a:pt x="4963" y="1579"/>
                    <a:pt x="4863" y="1354"/>
                  </a:cubicBezTo>
                  <a:cubicBezTo>
                    <a:pt x="4763" y="1103"/>
                    <a:pt x="4587" y="878"/>
                    <a:pt x="4387" y="652"/>
                  </a:cubicBezTo>
                  <a:cubicBezTo>
                    <a:pt x="4161" y="452"/>
                    <a:pt x="3860" y="276"/>
                    <a:pt x="3560" y="151"/>
                  </a:cubicBezTo>
                  <a:cubicBezTo>
                    <a:pt x="3273" y="52"/>
                    <a:pt x="2966" y="1"/>
                    <a:pt x="2658" y="1"/>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32"/>
            <p:cNvSpPr/>
            <p:nvPr/>
          </p:nvSpPr>
          <p:spPr>
            <a:xfrm>
              <a:off x="7705427" y="1677195"/>
              <a:ext cx="267668" cy="247778"/>
            </a:xfrm>
            <a:custGeom>
              <a:rect b="b" l="l" r="r" t="t"/>
              <a:pathLst>
                <a:path extrusionOk="0" h="4687" w="5063">
                  <a:moveTo>
                    <a:pt x="2657" y="0"/>
                  </a:moveTo>
                  <a:cubicBezTo>
                    <a:pt x="2265" y="0"/>
                    <a:pt x="1869" y="82"/>
                    <a:pt x="1504" y="251"/>
                  </a:cubicBezTo>
                  <a:cubicBezTo>
                    <a:pt x="1178" y="401"/>
                    <a:pt x="878" y="602"/>
                    <a:pt x="627" y="877"/>
                  </a:cubicBezTo>
                  <a:cubicBezTo>
                    <a:pt x="376" y="1153"/>
                    <a:pt x="201" y="1479"/>
                    <a:pt x="101" y="1830"/>
                  </a:cubicBezTo>
                  <a:cubicBezTo>
                    <a:pt x="0" y="2156"/>
                    <a:pt x="0" y="2481"/>
                    <a:pt x="50" y="2782"/>
                  </a:cubicBezTo>
                  <a:cubicBezTo>
                    <a:pt x="76" y="2932"/>
                    <a:pt x="101" y="3083"/>
                    <a:pt x="151" y="3208"/>
                  </a:cubicBezTo>
                  <a:cubicBezTo>
                    <a:pt x="201" y="3333"/>
                    <a:pt x="251" y="3459"/>
                    <a:pt x="326" y="3559"/>
                  </a:cubicBezTo>
                  <a:cubicBezTo>
                    <a:pt x="426" y="3785"/>
                    <a:pt x="552" y="3935"/>
                    <a:pt x="677" y="4085"/>
                  </a:cubicBezTo>
                  <a:cubicBezTo>
                    <a:pt x="802" y="4236"/>
                    <a:pt x="903" y="4361"/>
                    <a:pt x="1003" y="4436"/>
                  </a:cubicBezTo>
                  <a:cubicBezTo>
                    <a:pt x="1203" y="4612"/>
                    <a:pt x="1329" y="4687"/>
                    <a:pt x="1329" y="4687"/>
                  </a:cubicBezTo>
                  <a:cubicBezTo>
                    <a:pt x="1329" y="4687"/>
                    <a:pt x="1304" y="4537"/>
                    <a:pt x="1203" y="4311"/>
                  </a:cubicBezTo>
                  <a:cubicBezTo>
                    <a:pt x="1178" y="4186"/>
                    <a:pt x="1153" y="4035"/>
                    <a:pt x="1103" y="3885"/>
                  </a:cubicBezTo>
                  <a:cubicBezTo>
                    <a:pt x="1053" y="3709"/>
                    <a:pt x="1028" y="3534"/>
                    <a:pt x="1003" y="3333"/>
                  </a:cubicBezTo>
                  <a:cubicBezTo>
                    <a:pt x="978" y="3233"/>
                    <a:pt x="978" y="3133"/>
                    <a:pt x="978" y="3033"/>
                  </a:cubicBezTo>
                  <a:cubicBezTo>
                    <a:pt x="978" y="2932"/>
                    <a:pt x="978" y="2832"/>
                    <a:pt x="1003" y="2732"/>
                  </a:cubicBezTo>
                  <a:cubicBezTo>
                    <a:pt x="1028" y="2557"/>
                    <a:pt x="1078" y="2356"/>
                    <a:pt x="1153" y="2181"/>
                  </a:cubicBezTo>
                  <a:cubicBezTo>
                    <a:pt x="1253" y="2005"/>
                    <a:pt x="1354" y="1855"/>
                    <a:pt x="1504" y="1729"/>
                  </a:cubicBezTo>
                  <a:cubicBezTo>
                    <a:pt x="1654" y="1579"/>
                    <a:pt x="1830" y="1479"/>
                    <a:pt x="2005" y="1379"/>
                  </a:cubicBezTo>
                  <a:cubicBezTo>
                    <a:pt x="2309" y="1246"/>
                    <a:pt x="2642" y="1185"/>
                    <a:pt x="2959" y="1185"/>
                  </a:cubicBezTo>
                  <a:cubicBezTo>
                    <a:pt x="3061" y="1185"/>
                    <a:pt x="3161" y="1191"/>
                    <a:pt x="3258" y="1203"/>
                  </a:cubicBezTo>
                  <a:cubicBezTo>
                    <a:pt x="3459" y="1253"/>
                    <a:pt x="3634" y="1303"/>
                    <a:pt x="3810" y="1404"/>
                  </a:cubicBezTo>
                  <a:cubicBezTo>
                    <a:pt x="3960" y="1479"/>
                    <a:pt x="4136" y="1579"/>
                    <a:pt x="4236" y="1729"/>
                  </a:cubicBezTo>
                  <a:cubicBezTo>
                    <a:pt x="4386" y="1855"/>
                    <a:pt x="4487" y="2005"/>
                    <a:pt x="4562" y="2130"/>
                  </a:cubicBezTo>
                  <a:cubicBezTo>
                    <a:pt x="4662" y="2281"/>
                    <a:pt x="4712" y="2406"/>
                    <a:pt x="4787" y="2506"/>
                  </a:cubicBezTo>
                  <a:cubicBezTo>
                    <a:pt x="4888" y="2757"/>
                    <a:pt x="4938" y="2882"/>
                    <a:pt x="4938" y="2882"/>
                  </a:cubicBezTo>
                  <a:cubicBezTo>
                    <a:pt x="4938" y="2882"/>
                    <a:pt x="4938" y="2857"/>
                    <a:pt x="4963" y="2782"/>
                  </a:cubicBezTo>
                  <a:cubicBezTo>
                    <a:pt x="4988" y="2707"/>
                    <a:pt x="5013" y="2607"/>
                    <a:pt x="5038" y="2481"/>
                  </a:cubicBezTo>
                  <a:cubicBezTo>
                    <a:pt x="5038" y="2356"/>
                    <a:pt x="5063" y="2181"/>
                    <a:pt x="5038" y="1980"/>
                  </a:cubicBezTo>
                  <a:cubicBezTo>
                    <a:pt x="5013" y="1805"/>
                    <a:pt x="4963" y="1579"/>
                    <a:pt x="4863" y="1328"/>
                  </a:cubicBezTo>
                  <a:cubicBezTo>
                    <a:pt x="4762" y="1103"/>
                    <a:pt x="4587" y="852"/>
                    <a:pt x="4386" y="652"/>
                  </a:cubicBezTo>
                  <a:cubicBezTo>
                    <a:pt x="4161" y="426"/>
                    <a:pt x="3860" y="251"/>
                    <a:pt x="3559" y="151"/>
                  </a:cubicBezTo>
                  <a:cubicBezTo>
                    <a:pt x="3272" y="51"/>
                    <a:pt x="2966" y="0"/>
                    <a:pt x="2657" y="0"/>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32"/>
            <p:cNvSpPr/>
            <p:nvPr/>
          </p:nvSpPr>
          <p:spPr>
            <a:xfrm>
              <a:off x="7951886" y="1710341"/>
              <a:ext cx="266346" cy="249100"/>
            </a:xfrm>
            <a:custGeom>
              <a:rect b="b" l="l" r="r" t="t"/>
              <a:pathLst>
                <a:path extrusionOk="0" h="4712" w="5038">
                  <a:moveTo>
                    <a:pt x="2632" y="0"/>
                  </a:moveTo>
                  <a:cubicBezTo>
                    <a:pt x="2240" y="0"/>
                    <a:pt x="1843" y="82"/>
                    <a:pt x="1479" y="250"/>
                  </a:cubicBezTo>
                  <a:cubicBezTo>
                    <a:pt x="1153" y="426"/>
                    <a:pt x="852" y="626"/>
                    <a:pt x="602" y="902"/>
                  </a:cubicBezTo>
                  <a:cubicBezTo>
                    <a:pt x="351" y="1178"/>
                    <a:pt x="175" y="1503"/>
                    <a:pt x="100" y="1829"/>
                  </a:cubicBezTo>
                  <a:cubicBezTo>
                    <a:pt x="0" y="2180"/>
                    <a:pt x="0" y="2506"/>
                    <a:pt x="25" y="2807"/>
                  </a:cubicBezTo>
                  <a:cubicBezTo>
                    <a:pt x="50" y="2957"/>
                    <a:pt x="100" y="3082"/>
                    <a:pt x="150" y="3208"/>
                  </a:cubicBezTo>
                  <a:cubicBezTo>
                    <a:pt x="175" y="3333"/>
                    <a:pt x="226" y="3458"/>
                    <a:pt x="301" y="3559"/>
                  </a:cubicBezTo>
                  <a:cubicBezTo>
                    <a:pt x="401" y="3784"/>
                    <a:pt x="526" y="3960"/>
                    <a:pt x="652" y="4110"/>
                  </a:cubicBezTo>
                  <a:cubicBezTo>
                    <a:pt x="777" y="4260"/>
                    <a:pt x="877" y="4386"/>
                    <a:pt x="977" y="4461"/>
                  </a:cubicBezTo>
                  <a:cubicBezTo>
                    <a:pt x="1178" y="4636"/>
                    <a:pt x="1303" y="4712"/>
                    <a:pt x="1303" y="4712"/>
                  </a:cubicBezTo>
                  <a:cubicBezTo>
                    <a:pt x="1303" y="4712"/>
                    <a:pt x="1278" y="4561"/>
                    <a:pt x="1178" y="4311"/>
                  </a:cubicBezTo>
                  <a:cubicBezTo>
                    <a:pt x="1153" y="4185"/>
                    <a:pt x="1128" y="4035"/>
                    <a:pt x="1078" y="3884"/>
                  </a:cubicBezTo>
                  <a:cubicBezTo>
                    <a:pt x="1053" y="3734"/>
                    <a:pt x="1003" y="3534"/>
                    <a:pt x="977" y="3358"/>
                  </a:cubicBezTo>
                  <a:cubicBezTo>
                    <a:pt x="952" y="3258"/>
                    <a:pt x="952" y="3158"/>
                    <a:pt x="952" y="3057"/>
                  </a:cubicBezTo>
                  <a:cubicBezTo>
                    <a:pt x="952" y="2957"/>
                    <a:pt x="952" y="2857"/>
                    <a:pt x="977" y="2757"/>
                  </a:cubicBezTo>
                  <a:cubicBezTo>
                    <a:pt x="1003" y="2556"/>
                    <a:pt x="1053" y="2381"/>
                    <a:pt x="1128" y="2205"/>
                  </a:cubicBezTo>
                  <a:cubicBezTo>
                    <a:pt x="1228" y="2030"/>
                    <a:pt x="1328" y="1879"/>
                    <a:pt x="1479" y="1729"/>
                  </a:cubicBezTo>
                  <a:cubicBezTo>
                    <a:pt x="1629" y="1604"/>
                    <a:pt x="1805" y="1478"/>
                    <a:pt x="2005" y="1403"/>
                  </a:cubicBezTo>
                  <a:cubicBezTo>
                    <a:pt x="2290" y="1270"/>
                    <a:pt x="2618" y="1209"/>
                    <a:pt x="2934" y="1209"/>
                  </a:cubicBezTo>
                  <a:cubicBezTo>
                    <a:pt x="3036" y="1209"/>
                    <a:pt x="3136" y="1216"/>
                    <a:pt x="3233" y="1228"/>
                  </a:cubicBezTo>
                  <a:cubicBezTo>
                    <a:pt x="3434" y="1253"/>
                    <a:pt x="3609" y="1328"/>
                    <a:pt x="3784" y="1403"/>
                  </a:cubicBezTo>
                  <a:cubicBezTo>
                    <a:pt x="3935" y="1503"/>
                    <a:pt x="4110" y="1604"/>
                    <a:pt x="4236" y="1729"/>
                  </a:cubicBezTo>
                  <a:cubicBezTo>
                    <a:pt x="4361" y="1879"/>
                    <a:pt x="4461" y="2005"/>
                    <a:pt x="4536" y="2155"/>
                  </a:cubicBezTo>
                  <a:cubicBezTo>
                    <a:pt x="4637" y="2280"/>
                    <a:pt x="4687" y="2431"/>
                    <a:pt x="4762" y="2531"/>
                  </a:cubicBezTo>
                  <a:cubicBezTo>
                    <a:pt x="4862" y="2757"/>
                    <a:pt x="4912" y="2907"/>
                    <a:pt x="4912" y="2907"/>
                  </a:cubicBezTo>
                  <a:cubicBezTo>
                    <a:pt x="4912" y="2907"/>
                    <a:pt x="4937" y="2882"/>
                    <a:pt x="4937" y="2807"/>
                  </a:cubicBezTo>
                  <a:cubicBezTo>
                    <a:pt x="4962" y="2732"/>
                    <a:pt x="4988" y="2631"/>
                    <a:pt x="5013" y="2506"/>
                  </a:cubicBezTo>
                  <a:cubicBezTo>
                    <a:pt x="5013" y="2356"/>
                    <a:pt x="5038" y="2205"/>
                    <a:pt x="5013" y="2005"/>
                  </a:cubicBezTo>
                  <a:cubicBezTo>
                    <a:pt x="4988" y="1804"/>
                    <a:pt x="4937" y="1579"/>
                    <a:pt x="4837" y="1353"/>
                  </a:cubicBezTo>
                  <a:cubicBezTo>
                    <a:pt x="4737" y="1102"/>
                    <a:pt x="4561" y="877"/>
                    <a:pt x="4361" y="651"/>
                  </a:cubicBezTo>
                  <a:cubicBezTo>
                    <a:pt x="4135" y="451"/>
                    <a:pt x="3860" y="275"/>
                    <a:pt x="3534" y="150"/>
                  </a:cubicBezTo>
                  <a:cubicBezTo>
                    <a:pt x="3247" y="51"/>
                    <a:pt x="2941" y="0"/>
                    <a:pt x="2632" y="0"/>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32"/>
            <p:cNvSpPr/>
            <p:nvPr/>
          </p:nvSpPr>
          <p:spPr>
            <a:xfrm>
              <a:off x="8194327" y="1751365"/>
              <a:ext cx="267721" cy="249153"/>
            </a:xfrm>
            <a:custGeom>
              <a:rect b="b" l="l" r="r" t="t"/>
              <a:pathLst>
                <a:path extrusionOk="0" h="4713" w="5064">
                  <a:moveTo>
                    <a:pt x="2657" y="1"/>
                  </a:moveTo>
                  <a:cubicBezTo>
                    <a:pt x="2265" y="1"/>
                    <a:pt x="1869" y="83"/>
                    <a:pt x="1504" y="251"/>
                  </a:cubicBezTo>
                  <a:cubicBezTo>
                    <a:pt x="1178" y="402"/>
                    <a:pt x="878" y="627"/>
                    <a:pt x="627" y="878"/>
                  </a:cubicBezTo>
                  <a:cubicBezTo>
                    <a:pt x="376" y="1154"/>
                    <a:pt x="201" y="1504"/>
                    <a:pt x="101" y="1830"/>
                  </a:cubicBezTo>
                  <a:cubicBezTo>
                    <a:pt x="0" y="2156"/>
                    <a:pt x="0" y="2507"/>
                    <a:pt x="51" y="2783"/>
                  </a:cubicBezTo>
                  <a:cubicBezTo>
                    <a:pt x="76" y="2933"/>
                    <a:pt x="101" y="3083"/>
                    <a:pt x="151" y="3209"/>
                  </a:cubicBezTo>
                  <a:cubicBezTo>
                    <a:pt x="201" y="3334"/>
                    <a:pt x="251" y="3459"/>
                    <a:pt x="301" y="3560"/>
                  </a:cubicBezTo>
                  <a:cubicBezTo>
                    <a:pt x="427" y="3785"/>
                    <a:pt x="552" y="3936"/>
                    <a:pt x="677" y="4111"/>
                  </a:cubicBezTo>
                  <a:cubicBezTo>
                    <a:pt x="803" y="4236"/>
                    <a:pt x="903" y="4362"/>
                    <a:pt x="1003" y="4437"/>
                  </a:cubicBezTo>
                  <a:cubicBezTo>
                    <a:pt x="1204" y="4612"/>
                    <a:pt x="1329" y="4712"/>
                    <a:pt x="1329" y="4712"/>
                  </a:cubicBezTo>
                  <a:cubicBezTo>
                    <a:pt x="1329" y="4712"/>
                    <a:pt x="1304" y="4562"/>
                    <a:pt x="1204" y="4311"/>
                  </a:cubicBezTo>
                  <a:cubicBezTo>
                    <a:pt x="1178" y="4186"/>
                    <a:pt x="1153" y="4036"/>
                    <a:pt x="1103" y="3885"/>
                  </a:cubicBezTo>
                  <a:cubicBezTo>
                    <a:pt x="1053" y="3710"/>
                    <a:pt x="1003" y="3535"/>
                    <a:pt x="1003" y="3334"/>
                  </a:cubicBezTo>
                  <a:cubicBezTo>
                    <a:pt x="978" y="3234"/>
                    <a:pt x="978" y="3134"/>
                    <a:pt x="978" y="3033"/>
                  </a:cubicBezTo>
                  <a:cubicBezTo>
                    <a:pt x="978" y="2933"/>
                    <a:pt x="978" y="2858"/>
                    <a:pt x="1003" y="2758"/>
                  </a:cubicBezTo>
                  <a:cubicBezTo>
                    <a:pt x="1028" y="2557"/>
                    <a:pt x="1078" y="2357"/>
                    <a:pt x="1153" y="2181"/>
                  </a:cubicBezTo>
                  <a:cubicBezTo>
                    <a:pt x="1229" y="2031"/>
                    <a:pt x="1354" y="1855"/>
                    <a:pt x="1504" y="1730"/>
                  </a:cubicBezTo>
                  <a:cubicBezTo>
                    <a:pt x="1655" y="1605"/>
                    <a:pt x="1830" y="1479"/>
                    <a:pt x="2006" y="1404"/>
                  </a:cubicBezTo>
                  <a:cubicBezTo>
                    <a:pt x="2290" y="1262"/>
                    <a:pt x="2599" y="1196"/>
                    <a:pt x="2898" y="1196"/>
                  </a:cubicBezTo>
                  <a:cubicBezTo>
                    <a:pt x="3021" y="1196"/>
                    <a:pt x="3142" y="1207"/>
                    <a:pt x="3259" y="1229"/>
                  </a:cubicBezTo>
                  <a:cubicBezTo>
                    <a:pt x="3459" y="1254"/>
                    <a:pt x="3635" y="1304"/>
                    <a:pt x="3810" y="1404"/>
                  </a:cubicBezTo>
                  <a:cubicBezTo>
                    <a:pt x="3960" y="1504"/>
                    <a:pt x="4136" y="1605"/>
                    <a:pt x="4236" y="1730"/>
                  </a:cubicBezTo>
                  <a:cubicBezTo>
                    <a:pt x="4386" y="1855"/>
                    <a:pt x="4487" y="2006"/>
                    <a:pt x="4562" y="2131"/>
                  </a:cubicBezTo>
                  <a:cubicBezTo>
                    <a:pt x="4662" y="2281"/>
                    <a:pt x="4712" y="2407"/>
                    <a:pt x="4787" y="2532"/>
                  </a:cubicBezTo>
                  <a:cubicBezTo>
                    <a:pt x="4863" y="2758"/>
                    <a:pt x="4938" y="2908"/>
                    <a:pt x="4938" y="2908"/>
                  </a:cubicBezTo>
                  <a:cubicBezTo>
                    <a:pt x="4938" y="2908"/>
                    <a:pt x="4938" y="2858"/>
                    <a:pt x="4963" y="2783"/>
                  </a:cubicBezTo>
                  <a:cubicBezTo>
                    <a:pt x="4988" y="2733"/>
                    <a:pt x="5013" y="2632"/>
                    <a:pt x="5013" y="2482"/>
                  </a:cubicBezTo>
                  <a:cubicBezTo>
                    <a:pt x="5038" y="2357"/>
                    <a:pt x="5063" y="2181"/>
                    <a:pt x="5013" y="1981"/>
                  </a:cubicBezTo>
                  <a:cubicBezTo>
                    <a:pt x="5013" y="1805"/>
                    <a:pt x="4963" y="1580"/>
                    <a:pt x="4863" y="1329"/>
                  </a:cubicBezTo>
                  <a:cubicBezTo>
                    <a:pt x="4762" y="1103"/>
                    <a:pt x="4587" y="878"/>
                    <a:pt x="4386" y="652"/>
                  </a:cubicBezTo>
                  <a:cubicBezTo>
                    <a:pt x="4161" y="452"/>
                    <a:pt x="3860" y="251"/>
                    <a:pt x="3559" y="151"/>
                  </a:cubicBezTo>
                  <a:cubicBezTo>
                    <a:pt x="3272" y="52"/>
                    <a:pt x="2966" y="1"/>
                    <a:pt x="2657" y="1"/>
                  </a:cubicBezTo>
                  <a:close/>
                </a:path>
              </a:pathLst>
            </a:custGeom>
            <a:solidFill>
              <a:srgbClr val="9D661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61" name="Google Shape;1761;p32"/>
          <p:cNvGrpSpPr/>
          <p:nvPr/>
        </p:nvGrpSpPr>
        <p:grpSpPr>
          <a:xfrm>
            <a:off x="590770" y="2792347"/>
            <a:ext cx="7450024" cy="403407"/>
            <a:chOff x="1034100" y="2506338"/>
            <a:chExt cx="6566790" cy="456912"/>
          </a:xfrm>
        </p:grpSpPr>
        <p:sp>
          <p:nvSpPr>
            <p:cNvPr id="1762" name="Google Shape;1762;p32"/>
            <p:cNvSpPr/>
            <p:nvPr/>
          </p:nvSpPr>
          <p:spPr>
            <a:xfrm>
              <a:off x="6191046" y="2506338"/>
              <a:ext cx="1409844" cy="456912"/>
            </a:xfrm>
            <a:custGeom>
              <a:rect b="b" l="l" r="r" t="t"/>
              <a:pathLst>
                <a:path extrusionOk="0" h="25796" w="53388">
                  <a:moveTo>
                    <a:pt x="2535" y="0"/>
                  </a:moveTo>
                  <a:cubicBezTo>
                    <a:pt x="2341" y="0"/>
                    <a:pt x="2221" y="5"/>
                    <a:pt x="2179" y="7"/>
                  </a:cubicBezTo>
                  <a:cubicBezTo>
                    <a:pt x="953" y="55"/>
                    <a:pt x="0" y="1102"/>
                    <a:pt x="48" y="2341"/>
                  </a:cubicBezTo>
                  <a:cubicBezTo>
                    <a:pt x="106" y="3530"/>
                    <a:pt x="1083" y="4463"/>
                    <a:pt x="2272" y="4463"/>
                  </a:cubicBezTo>
                  <a:cubicBezTo>
                    <a:pt x="2308" y="4463"/>
                    <a:pt x="2345" y="4462"/>
                    <a:pt x="2382" y="4460"/>
                  </a:cubicBezTo>
                  <a:cubicBezTo>
                    <a:pt x="2384" y="4460"/>
                    <a:pt x="2418" y="4459"/>
                    <a:pt x="2480" y="4459"/>
                  </a:cubicBezTo>
                  <a:cubicBezTo>
                    <a:pt x="2983" y="4459"/>
                    <a:pt x="5362" y="4515"/>
                    <a:pt x="8823" y="5531"/>
                  </a:cubicBezTo>
                  <a:cubicBezTo>
                    <a:pt x="12418" y="6591"/>
                    <a:pt x="17931" y="8949"/>
                    <a:pt x="23848" y="14128"/>
                  </a:cubicBezTo>
                  <a:cubicBezTo>
                    <a:pt x="29480" y="19057"/>
                    <a:pt x="35290" y="22486"/>
                    <a:pt x="41136" y="24296"/>
                  </a:cubicBezTo>
                  <a:cubicBezTo>
                    <a:pt x="45970" y="25796"/>
                    <a:pt x="49602" y="25796"/>
                    <a:pt x="51161" y="25796"/>
                  </a:cubicBezTo>
                  <a:cubicBezTo>
                    <a:pt x="52388" y="25796"/>
                    <a:pt x="53388" y="24796"/>
                    <a:pt x="53388" y="23569"/>
                  </a:cubicBezTo>
                  <a:cubicBezTo>
                    <a:pt x="53388" y="22331"/>
                    <a:pt x="52388" y="21331"/>
                    <a:pt x="51161" y="21331"/>
                  </a:cubicBezTo>
                  <a:cubicBezTo>
                    <a:pt x="48113" y="21331"/>
                    <a:pt x="38838" y="21331"/>
                    <a:pt x="26789" y="10770"/>
                  </a:cubicBezTo>
                  <a:cubicBezTo>
                    <a:pt x="15124" y="543"/>
                    <a:pt x="4615" y="0"/>
                    <a:pt x="253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p32"/>
            <p:cNvSpPr/>
            <p:nvPr/>
          </p:nvSpPr>
          <p:spPr>
            <a:xfrm>
              <a:off x="4903466" y="2506338"/>
              <a:ext cx="1409844" cy="456912"/>
            </a:xfrm>
            <a:custGeom>
              <a:rect b="b" l="l" r="r" t="t"/>
              <a:pathLst>
                <a:path extrusionOk="0" h="25796" w="53388">
                  <a:moveTo>
                    <a:pt x="50844" y="0"/>
                  </a:moveTo>
                  <a:cubicBezTo>
                    <a:pt x="48771" y="0"/>
                    <a:pt x="38252" y="543"/>
                    <a:pt x="26587" y="10770"/>
                  </a:cubicBezTo>
                  <a:cubicBezTo>
                    <a:pt x="23610" y="13390"/>
                    <a:pt x="14538" y="21331"/>
                    <a:pt x="2227" y="21331"/>
                  </a:cubicBezTo>
                  <a:cubicBezTo>
                    <a:pt x="988" y="21331"/>
                    <a:pt x="0" y="22331"/>
                    <a:pt x="0" y="23569"/>
                  </a:cubicBezTo>
                  <a:cubicBezTo>
                    <a:pt x="0" y="24796"/>
                    <a:pt x="988" y="25796"/>
                    <a:pt x="2227" y="25796"/>
                  </a:cubicBezTo>
                  <a:cubicBezTo>
                    <a:pt x="3786" y="25796"/>
                    <a:pt x="7418" y="25796"/>
                    <a:pt x="12252" y="24296"/>
                  </a:cubicBezTo>
                  <a:cubicBezTo>
                    <a:pt x="18098" y="22486"/>
                    <a:pt x="23908" y="19057"/>
                    <a:pt x="29528" y="14128"/>
                  </a:cubicBezTo>
                  <a:cubicBezTo>
                    <a:pt x="35445" y="8949"/>
                    <a:pt x="40970" y="6591"/>
                    <a:pt x="44565" y="5531"/>
                  </a:cubicBezTo>
                  <a:cubicBezTo>
                    <a:pt x="48005" y="4515"/>
                    <a:pt x="50381" y="4459"/>
                    <a:pt x="50900" y="4459"/>
                  </a:cubicBezTo>
                  <a:cubicBezTo>
                    <a:pt x="50965" y="4459"/>
                    <a:pt x="51001" y="4460"/>
                    <a:pt x="51007" y="4460"/>
                  </a:cubicBezTo>
                  <a:cubicBezTo>
                    <a:pt x="51043" y="4462"/>
                    <a:pt x="51079" y="4463"/>
                    <a:pt x="51115" y="4463"/>
                  </a:cubicBezTo>
                  <a:cubicBezTo>
                    <a:pt x="52294" y="4463"/>
                    <a:pt x="53270" y="3530"/>
                    <a:pt x="53328" y="2341"/>
                  </a:cubicBezTo>
                  <a:cubicBezTo>
                    <a:pt x="53388" y="1102"/>
                    <a:pt x="52435" y="55"/>
                    <a:pt x="51197" y="7"/>
                  </a:cubicBezTo>
                  <a:cubicBezTo>
                    <a:pt x="51156" y="5"/>
                    <a:pt x="51037" y="0"/>
                    <a:pt x="5084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p32"/>
            <p:cNvSpPr/>
            <p:nvPr/>
          </p:nvSpPr>
          <p:spPr>
            <a:xfrm>
              <a:off x="3612745" y="2506338"/>
              <a:ext cx="1409844" cy="456912"/>
            </a:xfrm>
            <a:custGeom>
              <a:rect b="b" l="l" r="r" t="t"/>
              <a:pathLst>
                <a:path extrusionOk="0" h="25796" w="53388">
                  <a:moveTo>
                    <a:pt x="2535" y="0"/>
                  </a:moveTo>
                  <a:cubicBezTo>
                    <a:pt x="2341" y="0"/>
                    <a:pt x="2220" y="5"/>
                    <a:pt x="2179" y="7"/>
                  </a:cubicBezTo>
                  <a:cubicBezTo>
                    <a:pt x="953" y="55"/>
                    <a:pt x="0" y="1102"/>
                    <a:pt x="48" y="2341"/>
                  </a:cubicBezTo>
                  <a:cubicBezTo>
                    <a:pt x="105" y="3530"/>
                    <a:pt x="1082" y="4463"/>
                    <a:pt x="2271" y="4463"/>
                  </a:cubicBezTo>
                  <a:cubicBezTo>
                    <a:pt x="2308" y="4463"/>
                    <a:pt x="2344" y="4462"/>
                    <a:pt x="2381" y="4460"/>
                  </a:cubicBezTo>
                  <a:cubicBezTo>
                    <a:pt x="2384" y="4460"/>
                    <a:pt x="2417" y="4459"/>
                    <a:pt x="2480" y="4459"/>
                  </a:cubicBezTo>
                  <a:cubicBezTo>
                    <a:pt x="2983" y="4459"/>
                    <a:pt x="5362" y="4515"/>
                    <a:pt x="8823" y="5531"/>
                  </a:cubicBezTo>
                  <a:cubicBezTo>
                    <a:pt x="12418" y="6591"/>
                    <a:pt x="17931" y="8949"/>
                    <a:pt x="23848" y="14128"/>
                  </a:cubicBezTo>
                  <a:cubicBezTo>
                    <a:pt x="29480" y="19057"/>
                    <a:pt x="35290" y="22486"/>
                    <a:pt x="41136" y="24296"/>
                  </a:cubicBezTo>
                  <a:cubicBezTo>
                    <a:pt x="45970" y="25796"/>
                    <a:pt x="49601" y="25796"/>
                    <a:pt x="51161" y="25796"/>
                  </a:cubicBezTo>
                  <a:cubicBezTo>
                    <a:pt x="52388" y="25796"/>
                    <a:pt x="53388" y="24796"/>
                    <a:pt x="53388" y="23569"/>
                  </a:cubicBezTo>
                  <a:cubicBezTo>
                    <a:pt x="53388" y="22331"/>
                    <a:pt x="52388" y="21331"/>
                    <a:pt x="51161" y="21331"/>
                  </a:cubicBezTo>
                  <a:cubicBezTo>
                    <a:pt x="48113" y="21331"/>
                    <a:pt x="38838" y="21331"/>
                    <a:pt x="26789" y="10770"/>
                  </a:cubicBezTo>
                  <a:cubicBezTo>
                    <a:pt x="15124" y="543"/>
                    <a:pt x="4615" y="0"/>
                    <a:pt x="253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32"/>
            <p:cNvSpPr/>
            <p:nvPr/>
          </p:nvSpPr>
          <p:spPr>
            <a:xfrm>
              <a:off x="2325139" y="2506338"/>
              <a:ext cx="1409870" cy="456912"/>
            </a:xfrm>
            <a:custGeom>
              <a:rect b="b" l="l" r="r" t="t"/>
              <a:pathLst>
                <a:path extrusionOk="0" h="25796" w="53389">
                  <a:moveTo>
                    <a:pt x="50844" y="0"/>
                  </a:moveTo>
                  <a:cubicBezTo>
                    <a:pt x="48772" y="0"/>
                    <a:pt x="38253" y="543"/>
                    <a:pt x="26588" y="10770"/>
                  </a:cubicBezTo>
                  <a:cubicBezTo>
                    <a:pt x="23611" y="13390"/>
                    <a:pt x="14538" y="21331"/>
                    <a:pt x="2227" y="21331"/>
                  </a:cubicBezTo>
                  <a:cubicBezTo>
                    <a:pt x="989" y="21331"/>
                    <a:pt x="1" y="22331"/>
                    <a:pt x="1" y="23569"/>
                  </a:cubicBezTo>
                  <a:cubicBezTo>
                    <a:pt x="1" y="24796"/>
                    <a:pt x="989" y="25796"/>
                    <a:pt x="2227" y="25796"/>
                  </a:cubicBezTo>
                  <a:cubicBezTo>
                    <a:pt x="3787" y="25796"/>
                    <a:pt x="7419" y="25796"/>
                    <a:pt x="12252" y="24296"/>
                  </a:cubicBezTo>
                  <a:cubicBezTo>
                    <a:pt x="18098" y="22486"/>
                    <a:pt x="23909" y="19057"/>
                    <a:pt x="29528" y="14128"/>
                  </a:cubicBezTo>
                  <a:cubicBezTo>
                    <a:pt x="35446" y="8949"/>
                    <a:pt x="40970" y="6591"/>
                    <a:pt x="44566" y="5531"/>
                  </a:cubicBezTo>
                  <a:cubicBezTo>
                    <a:pt x="48006" y="4515"/>
                    <a:pt x="50382" y="4459"/>
                    <a:pt x="50901" y="4459"/>
                  </a:cubicBezTo>
                  <a:cubicBezTo>
                    <a:pt x="50966" y="4459"/>
                    <a:pt x="51002" y="4460"/>
                    <a:pt x="51007" y="4460"/>
                  </a:cubicBezTo>
                  <a:cubicBezTo>
                    <a:pt x="51044" y="4462"/>
                    <a:pt x="51080" y="4463"/>
                    <a:pt x="51116" y="4463"/>
                  </a:cubicBezTo>
                  <a:cubicBezTo>
                    <a:pt x="52294" y="4463"/>
                    <a:pt x="53271" y="3530"/>
                    <a:pt x="53329" y="2341"/>
                  </a:cubicBezTo>
                  <a:cubicBezTo>
                    <a:pt x="53389" y="1102"/>
                    <a:pt x="52436" y="55"/>
                    <a:pt x="51198" y="7"/>
                  </a:cubicBezTo>
                  <a:cubicBezTo>
                    <a:pt x="51157" y="5"/>
                    <a:pt x="51037" y="0"/>
                    <a:pt x="5084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32"/>
            <p:cNvSpPr/>
            <p:nvPr/>
          </p:nvSpPr>
          <p:spPr>
            <a:xfrm>
              <a:off x="1034100" y="2506338"/>
              <a:ext cx="1410187" cy="456912"/>
            </a:xfrm>
            <a:custGeom>
              <a:rect b="b" l="l" r="r" t="t"/>
              <a:pathLst>
                <a:path extrusionOk="0" h="25796" w="53401">
                  <a:moveTo>
                    <a:pt x="2548" y="0"/>
                  </a:moveTo>
                  <a:cubicBezTo>
                    <a:pt x="2354" y="0"/>
                    <a:pt x="2233" y="5"/>
                    <a:pt x="2192" y="7"/>
                  </a:cubicBezTo>
                  <a:cubicBezTo>
                    <a:pt x="965" y="55"/>
                    <a:pt x="1" y="1102"/>
                    <a:pt x="60" y="2341"/>
                  </a:cubicBezTo>
                  <a:cubicBezTo>
                    <a:pt x="118" y="3530"/>
                    <a:pt x="1095" y="4463"/>
                    <a:pt x="2284" y="4463"/>
                  </a:cubicBezTo>
                  <a:cubicBezTo>
                    <a:pt x="2321" y="4463"/>
                    <a:pt x="2357" y="4462"/>
                    <a:pt x="2394" y="4460"/>
                  </a:cubicBezTo>
                  <a:cubicBezTo>
                    <a:pt x="2397" y="4460"/>
                    <a:pt x="2430" y="4459"/>
                    <a:pt x="2493" y="4459"/>
                  </a:cubicBezTo>
                  <a:cubicBezTo>
                    <a:pt x="2996" y="4459"/>
                    <a:pt x="5375" y="4515"/>
                    <a:pt x="8835" y="5531"/>
                  </a:cubicBezTo>
                  <a:cubicBezTo>
                    <a:pt x="12431" y="6591"/>
                    <a:pt x="17944" y="8949"/>
                    <a:pt x="23861" y="14128"/>
                  </a:cubicBezTo>
                  <a:cubicBezTo>
                    <a:pt x="29493" y="19057"/>
                    <a:pt x="35303" y="22486"/>
                    <a:pt x="41149" y="24296"/>
                  </a:cubicBezTo>
                  <a:cubicBezTo>
                    <a:pt x="45983" y="25796"/>
                    <a:pt x="49614" y="25796"/>
                    <a:pt x="51174" y="25796"/>
                  </a:cubicBezTo>
                  <a:cubicBezTo>
                    <a:pt x="52400" y="25796"/>
                    <a:pt x="53400" y="24796"/>
                    <a:pt x="53400" y="23569"/>
                  </a:cubicBezTo>
                  <a:cubicBezTo>
                    <a:pt x="53400" y="22331"/>
                    <a:pt x="52400" y="21331"/>
                    <a:pt x="51174" y="21331"/>
                  </a:cubicBezTo>
                  <a:cubicBezTo>
                    <a:pt x="48126" y="21331"/>
                    <a:pt x="38851" y="21331"/>
                    <a:pt x="26802" y="10770"/>
                  </a:cubicBezTo>
                  <a:cubicBezTo>
                    <a:pt x="15137" y="543"/>
                    <a:pt x="4628" y="0"/>
                    <a:pt x="2548"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67" name="Google Shape;1767;p32"/>
          <p:cNvSpPr/>
          <p:nvPr/>
        </p:nvSpPr>
        <p:spPr>
          <a:xfrm>
            <a:off x="442888" y="2659850"/>
            <a:ext cx="314400" cy="3195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32"/>
          <p:cNvSpPr/>
          <p:nvPr/>
        </p:nvSpPr>
        <p:spPr>
          <a:xfrm>
            <a:off x="7881913" y="2979350"/>
            <a:ext cx="314400" cy="3195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32"/>
          <p:cNvSpPr txBox="1"/>
          <p:nvPr/>
        </p:nvSpPr>
        <p:spPr>
          <a:xfrm>
            <a:off x="1501807" y="1779157"/>
            <a:ext cx="2169347"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Ôn tập kiến thức đã học</a:t>
            </a:r>
            <a:endParaRPr b="0" i="0" sz="2000" u="none" cap="none" strike="noStrike">
              <a:solidFill>
                <a:srgbClr val="000000"/>
              </a:solidFill>
              <a:latin typeface="Arial"/>
              <a:ea typeface="Arial"/>
              <a:cs typeface="Arial"/>
              <a:sym typeface="Arial"/>
            </a:endParaRPr>
          </a:p>
        </p:txBody>
      </p:sp>
      <p:sp>
        <p:nvSpPr>
          <p:cNvPr id="1770" name="Google Shape;1770;p32"/>
          <p:cNvSpPr txBox="1"/>
          <p:nvPr/>
        </p:nvSpPr>
        <p:spPr>
          <a:xfrm>
            <a:off x="3370619" y="3253648"/>
            <a:ext cx="3751288"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Hoàn thành bài tập còn lại trong SGK và bài tập SBT</a:t>
            </a:r>
            <a:endParaRPr b="0" i="0" sz="2000" u="none" cap="none" strike="noStrike">
              <a:solidFill>
                <a:srgbClr val="000000"/>
              </a:solidFill>
              <a:latin typeface="Arial"/>
              <a:ea typeface="Arial"/>
              <a:cs typeface="Arial"/>
              <a:sym typeface="Arial"/>
            </a:endParaRPr>
          </a:p>
        </p:txBody>
      </p:sp>
      <p:sp>
        <p:nvSpPr>
          <p:cNvPr id="1771" name="Google Shape;1771;p32"/>
          <p:cNvSpPr txBox="1"/>
          <p:nvPr/>
        </p:nvSpPr>
        <p:spPr>
          <a:xfrm>
            <a:off x="4980566" y="1797788"/>
            <a:ext cx="3275149"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Đọc trước </a:t>
            </a:r>
            <a:r>
              <a:rPr b="1" i="0" lang="en-US" sz="2000" u="none" cap="none" strike="noStrike">
                <a:solidFill>
                  <a:srgbClr val="000000"/>
                </a:solidFill>
                <a:latin typeface="Arial"/>
                <a:ea typeface="Arial"/>
                <a:cs typeface="Arial"/>
                <a:sym typeface="Arial"/>
              </a:rPr>
              <a:t>bài 30: </a:t>
            </a:r>
            <a:endParaRPr/>
          </a:p>
          <a:p>
            <a:pPr indent="0" lvl="0" marL="0" marR="0" rtl="0" algn="just">
              <a:lnSpc>
                <a:spcPct val="150000"/>
              </a:lnSpc>
              <a:spcBef>
                <a:spcPts val="0"/>
              </a:spcBef>
              <a:spcAft>
                <a:spcPts val="0"/>
              </a:spcAft>
              <a:buNone/>
            </a:pPr>
            <a:r>
              <a:rPr b="1" i="0" lang="en-US" sz="2000" u="none" cap="none" strike="noStrike">
                <a:solidFill>
                  <a:srgbClr val="000000"/>
                </a:solidFill>
                <a:latin typeface="Arial"/>
                <a:ea typeface="Arial"/>
                <a:cs typeface="Arial"/>
                <a:sym typeface="Arial"/>
              </a:rPr>
              <a:t>Làm tròn và ước lượng</a:t>
            </a:r>
            <a:endParaRPr b="1" i="0" sz="2000" u="none" cap="none" strike="noStrike">
              <a:solidFill>
                <a:srgbClr val="000000"/>
              </a:solidFill>
              <a:latin typeface="Arial"/>
              <a:ea typeface="Arial"/>
              <a:cs typeface="Arial"/>
              <a:sym typeface="Arial"/>
            </a:endParaRPr>
          </a:p>
        </p:txBody>
      </p:sp>
    </p:spTree>
  </p:cSld>
  <p:clrMapOvr>
    <a:masterClrMapping/>
  </p:clrMapOvr>
  <p:transition spd="slow">
    <p:comb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67"/>
                                        </p:tgtEl>
                                        <p:attrNameLst>
                                          <p:attrName>style.visibility</p:attrName>
                                        </p:attrNameLst>
                                      </p:cBhvr>
                                      <p:to>
                                        <p:strVal val="visible"/>
                                      </p:to>
                                    </p:set>
                                    <p:animEffect filter="fade" transition="in">
                                      <p:cBhvr>
                                        <p:cTn dur="500"/>
                                        <p:tgtEl>
                                          <p:spTgt spid="1767"/>
                                        </p:tgtEl>
                                      </p:cBhvr>
                                    </p:animEffect>
                                  </p:childTnLst>
                                </p:cTn>
                              </p:par>
                              <p:par>
                                <p:cTn fill="hold" nodeType="withEffect" presetClass="entr" presetID="10" presetSubtype="0">
                                  <p:stCondLst>
                                    <p:cond delay="0"/>
                                  </p:stCondLst>
                                  <p:childTnLst>
                                    <p:set>
                                      <p:cBhvr>
                                        <p:cTn dur="1" fill="hold">
                                          <p:stCondLst>
                                            <p:cond delay="0"/>
                                          </p:stCondLst>
                                        </p:cTn>
                                        <p:tgtEl>
                                          <p:spTgt spid="1733"/>
                                        </p:tgtEl>
                                        <p:attrNameLst>
                                          <p:attrName>style.visibility</p:attrName>
                                        </p:attrNameLst>
                                      </p:cBhvr>
                                      <p:to>
                                        <p:strVal val="visible"/>
                                      </p:to>
                                    </p:set>
                                    <p:animEffect filter="fade" transition="in">
                                      <p:cBhvr>
                                        <p:cTn dur="500"/>
                                        <p:tgtEl>
                                          <p:spTgt spid="1733"/>
                                        </p:tgtEl>
                                      </p:cBhvr>
                                    </p:animEffect>
                                  </p:childTnLst>
                                </p:cTn>
                              </p:par>
                              <p:par>
                                <p:cTn fill="hold" nodeType="withEffect" presetClass="entr" presetID="10" presetSubtype="0">
                                  <p:stCondLst>
                                    <p:cond delay="0"/>
                                  </p:stCondLst>
                                  <p:childTnLst>
                                    <p:set>
                                      <p:cBhvr>
                                        <p:cTn dur="1" fill="hold">
                                          <p:stCondLst>
                                            <p:cond delay="0"/>
                                          </p:stCondLst>
                                        </p:cTn>
                                        <p:tgtEl>
                                          <p:spTgt spid="1761"/>
                                        </p:tgtEl>
                                        <p:attrNameLst>
                                          <p:attrName>style.visibility</p:attrName>
                                        </p:attrNameLst>
                                      </p:cBhvr>
                                      <p:to>
                                        <p:strVal val="visible"/>
                                      </p:to>
                                    </p:set>
                                    <p:animEffect filter="fade" transition="in">
                                      <p:cBhvr>
                                        <p:cTn dur="500"/>
                                        <p:tgtEl>
                                          <p:spTgt spid="1761"/>
                                        </p:tgtEl>
                                      </p:cBhvr>
                                    </p:animEffect>
                                  </p:childTnLst>
                                </p:cTn>
                              </p:par>
                              <p:par>
                                <p:cTn fill="hold" nodeType="withEffect" presetClass="entr" presetID="10" presetSubtype="0">
                                  <p:stCondLst>
                                    <p:cond delay="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0"/>
                                        </p:tgtEl>
                                        <p:attrNameLst>
                                          <p:attrName>style.visibility</p:attrName>
                                        </p:attrNameLst>
                                      </p:cBhvr>
                                      <p:to>
                                        <p:strVal val="visible"/>
                                      </p:to>
                                    </p:set>
                                    <p:animEffect filter="fade" transition="in">
                                      <p:cBhvr>
                                        <p:cTn dur="500"/>
                                        <p:tgtEl>
                                          <p:spTgt spid="1730"/>
                                        </p:tgtEl>
                                      </p:cBhvr>
                                    </p:animEffect>
                                  </p:childTnLst>
                                </p:cTn>
                              </p:par>
                              <p:par>
                                <p:cTn fill="hold" nodeType="withEffect" presetClass="entr" presetID="10" presetSubtype="0">
                                  <p:stCondLst>
                                    <p:cond delay="0"/>
                                  </p:stCondLst>
                                  <p:childTnLst>
                                    <p:set>
                                      <p:cBhvr>
                                        <p:cTn dur="1" fill="hold">
                                          <p:stCondLst>
                                            <p:cond delay="0"/>
                                          </p:stCondLst>
                                        </p:cTn>
                                        <p:tgtEl>
                                          <p:spTgt spid="1728"/>
                                        </p:tgtEl>
                                        <p:attrNameLst>
                                          <p:attrName>style.visibility</p:attrName>
                                        </p:attrNameLst>
                                      </p:cBhvr>
                                      <p:to>
                                        <p:strVal val="visible"/>
                                      </p:to>
                                    </p:set>
                                    <p:animEffect filter="fade" transition="in">
                                      <p:cBhvr>
                                        <p:cTn dur="500"/>
                                        <p:tgtEl>
                                          <p:spTgt spid="1728"/>
                                        </p:tgtEl>
                                      </p:cBhvr>
                                    </p:animEffect>
                                  </p:childTnLst>
                                </p:cTn>
                              </p:par>
                              <p:par>
                                <p:cTn fill="hold" nodeType="withEffect" presetClass="entr" presetID="10" presetSubtype="0">
                                  <p:stCondLst>
                                    <p:cond delay="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31"/>
                                        </p:tgtEl>
                                        <p:attrNameLst>
                                          <p:attrName>style.visibility</p:attrName>
                                        </p:attrNameLst>
                                      </p:cBhvr>
                                      <p:to>
                                        <p:strVal val="visible"/>
                                      </p:to>
                                    </p:set>
                                    <p:animEffect filter="fade" transition="in">
                                      <p:cBhvr>
                                        <p:cTn dur="500"/>
                                        <p:tgtEl>
                                          <p:spTgt spid="1731"/>
                                        </p:tgtEl>
                                      </p:cBhvr>
                                    </p:animEffect>
                                  </p:childTnLst>
                                </p:cTn>
                              </p:par>
                              <p:par>
                                <p:cTn fill="hold" nodeType="withEffect" presetClass="entr" presetID="10" presetSubtype="0">
                                  <p:stCondLst>
                                    <p:cond delay="0"/>
                                  </p:stCondLst>
                                  <p:childTnLst>
                                    <p:set>
                                      <p:cBhvr>
                                        <p:cTn dur="1" fill="hold">
                                          <p:stCondLst>
                                            <p:cond delay="0"/>
                                          </p:stCondLst>
                                        </p:cTn>
                                        <p:tgtEl>
                                          <p:spTgt spid="1727"/>
                                        </p:tgtEl>
                                        <p:attrNameLst>
                                          <p:attrName>style.visibility</p:attrName>
                                        </p:attrNameLst>
                                      </p:cBhvr>
                                      <p:to>
                                        <p:strVal val="visible"/>
                                      </p:to>
                                    </p:set>
                                    <p:animEffect filter="fade" transition="in">
                                      <p:cBhvr>
                                        <p:cTn dur="500"/>
                                        <p:tgtEl>
                                          <p:spTgt spid="1727"/>
                                        </p:tgtEl>
                                      </p:cBhvr>
                                    </p:animEffect>
                                  </p:childTnLst>
                                </p:cTn>
                              </p:par>
                              <p:par>
                                <p:cTn fill="hold" nodeType="withEffect" presetClass="entr" presetID="10" presetSubtype="0">
                                  <p:stCondLst>
                                    <p:cond delay="0"/>
                                  </p:stCondLst>
                                  <p:childTnLst>
                                    <p:set>
                                      <p:cBhvr>
                                        <p:cTn dur="1" fill="hold">
                                          <p:stCondLst>
                                            <p:cond delay="0"/>
                                          </p:stCondLst>
                                        </p:cTn>
                                        <p:tgtEl>
                                          <p:spTgt spid="1770"/>
                                        </p:tgtEl>
                                        <p:attrNameLst>
                                          <p:attrName>style.visibility</p:attrName>
                                        </p:attrNameLst>
                                      </p:cBhvr>
                                      <p:to>
                                        <p:strVal val="visible"/>
                                      </p:to>
                                    </p:set>
                                    <p:animEffect filter="fade" transition="in">
                                      <p:cBhvr>
                                        <p:cTn dur="500"/>
                                        <p:tgtEl>
                                          <p:spTgt spid="177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26"/>
                                        </p:tgtEl>
                                        <p:attrNameLst>
                                          <p:attrName>style.visibility</p:attrName>
                                        </p:attrNameLst>
                                      </p:cBhvr>
                                      <p:to>
                                        <p:strVal val="visible"/>
                                      </p:to>
                                    </p:set>
                                    <p:animEffect filter="fade" transition="in">
                                      <p:cBhvr>
                                        <p:cTn dur="500"/>
                                        <p:tgtEl>
                                          <p:spTgt spid="1726"/>
                                        </p:tgtEl>
                                      </p:cBhvr>
                                    </p:animEffect>
                                  </p:childTnLst>
                                </p:cTn>
                              </p:par>
                              <p:par>
                                <p:cTn fill="hold" nodeType="withEffect" presetClass="entr" presetID="10" presetSubtype="0">
                                  <p:stCondLst>
                                    <p:cond delay="0"/>
                                  </p:stCondLst>
                                  <p:childTnLst>
                                    <p:set>
                                      <p:cBhvr>
                                        <p:cTn dur="1" fill="hold">
                                          <p:stCondLst>
                                            <p:cond delay="0"/>
                                          </p:stCondLst>
                                        </p:cTn>
                                        <p:tgtEl>
                                          <p:spTgt spid="1732"/>
                                        </p:tgtEl>
                                        <p:attrNameLst>
                                          <p:attrName>style.visibility</p:attrName>
                                        </p:attrNameLst>
                                      </p:cBhvr>
                                      <p:to>
                                        <p:strVal val="visible"/>
                                      </p:to>
                                    </p:set>
                                    <p:animEffect filter="fade" transition="in">
                                      <p:cBhvr>
                                        <p:cTn dur="500"/>
                                        <p:tgtEl>
                                          <p:spTgt spid="1732"/>
                                        </p:tgtEl>
                                      </p:cBhvr>
                                    </p:animEffect>
                                  </p:childTnLst>
                                </p:cTn>
                              </p:par>
                              <p:par>
                                <p:cTn fill="hold" nodeType="withEffect" presetClass="entr" presetID="10" presetSubtype="0">
                                  <p:stCondLst>
                                    <p:cond delay="0"/>
                                  </p:stCondLst>
                                  <p:childTnLst>
                                    <p:set>
                                      <p:cBhvr>
                                        <p:cTn dur="1" fill="hold">
                                          <p:stCondLst>
                                            <p:cond delay="0"/>
                                          </p:stCondLst>
                                        </p:cTn>
                                        <p:tgtEl>
                                          <p:spTgt spid="1771"/>
                                        </p:tgtEl>
                                        <p:attrNameLst>
                                          <p:attrName>style.visibility</p:attrName>
                                        </p:attrNameLst>
                                      </p:cBhvr>
                                      <p:to>
                                        <p:strVal val="visible"/>
                                      </p:to>
                                    </p:set>
                                    <p:animEffect filter="fade" transition="in">
                                      <p:cBhvr>
                                        <p:cTn dur="500"/>
                                        <p:tgtEl>
                                          <p:spTgt spid="17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5" name="Shape 1775"/>
        <p:cNvGrpSpPr/>
        <p:nvPr/>
      </p:nvGrpSpPr>
      <p:grpSpPr>
        <a:xfrm>
          <a:off x="0" y="0"/>
          <a:ext cx="0" cy="0"/>
          <a:chOff x="0" y="0"/>
          <a:chExt cx="0" cy="0"/>
        </a:xfrm>
      </p:grpSpPr>
      <p:grpSp>
        <p:nvGrpSpPr>
          <p:cNvPr id="1776" name="Google Shape;1776;p33"/>
          <p:cNvGrpSpPr/>
          <p:nvPr/>
        </p:nvGrpSpPr>
        <p:grpSpPr>
          <a:xfrm>
            <a:off x="492262" y="813214"/>
            <a:ext cx="2225400" cy="649616"/>
            <a:chOff x="3459300" y="300775"/>
            <a:chExt cx="2225400" cy="649616"/>
          </a:xfrm>
        </p:grpSpPr>
        <p:sp>
          <p:nvSpPr>
            <p:cNvPr id="1777" name="Google Shape;1777;p33"/>
            <p:cNvSpPr/>
            <p:nvPr/>
          </p:nvSpPr>
          <p:spPr>
            <a:xfrm>
              <a:off x="3542700" y="300775"/>
              <a:ext cx="2029201" cy="649616"/>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33"/>
            <p:cNvSpPr/>
            <p:nvPr/>
          </p:nvSpPr>
          <p:spPr>
            <a:xfrm>
              <a:off x="3459300"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33"/>
            <p:cNvSpPr/>
            <p:nvPr/>
          </p:nvSpPr>
          <p:spPr>
            <a:xfrm>
              <a:off x="5486069"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284" y="4261"/>
                    <a:pt x="4236" y="3309"/>
                    <a:pt x="4236" y="2131"/>
                  </a:cubicBezTo>
                  <a:cubicBezTo>
                    <a:pt x="4236" y="953"/>
                    <a:pt x="3284"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80" name="Google Shape;1780;p33"/>
          <p:cNvGrpSpPr/>
          <p:nvPr/>
        </p:nvGrpSpPr>
        <p:grpSpPr>
          <a:xfrm flipH="1">
            <a:off x="6426337" y="813214"/>
            <a:ext cx="2225400" cy="649616"/>
            <a:chOff x="3459300" y="300775"/>
            <a:chExt cx="2225400" cy="649616"/>
          </a:xfrm>
        </p:grpSpPr>
        <p:sp>
          <p:nvSpPr>
            <p:cNvPr id="1781" name="Google Shape;1781;p33"/>
            <p:cNvSpPr/>
            <p:nvPr/>
          </p:nvSpPr>
          <p:spPr>
            <a:xfrm>
              <a:off x="3542700" y="300775"/>
              <a:ext cx="2029201" cy="649616"/>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33"/>
            <p:cNvSpPr/>
            <p:nvPr/>
          </p:nvSpPr>
          <p:spPr>
            <a:xfrm>
              <a:off x="3459300"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33"/>
            <p:cNvSpPr/>
            <p:nvPr/>
          </p:nvSpPr>
          <p:spPr>
            <a:xfrm>
              <a:off x="5486069"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284" y="4261"/>
                    <a:pt x="4236" y="3309"/>
                    <a:pt x="4236" y="2131"/>
                  </a:cubicBezTo>
                  <a:cubicBezTo>
                    <a:pt x="4236" y="953"/>
                    <a:pt x="3284" y="1"/>
                    <a:pt x="2131"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4" name="Google Shape;1784;p33"/>
          <p:cNvSpPr/>
          <p:nvPr/>
        </p:nvSpPr>
        <p:spPr>
          <a:xfrm>
            <a:off x="1962364" y="3678148"/>
            <a:ext cx="5106256" cy="708917"/>
          </a:xfrm>
          <a:prstGeom prst="rect">
            <a:avLst/>
          </a:prstGeom>
          <a:solidFill>
            <a:schemeClr val="lt2"/>
          </a:solidFill>
          <a:ln cap="flat" cmpd="sng" w="25400">
            <a:solidFill>
              <a:schemeClr val="l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1785" name="Google Shape;1785;p33"/>
          <p:cNvSpPr txBox="1"/>
          <p:nvPr/>
        </p:nvSpPr>
        <p:spPr>
          <a:xfrm>
            <a:off x="1818526" y="1390911"/>
            <a:ext cx="5506948"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1" i="0" lang="en-US" sz="3600" u="none" cap="none" strike="noStrike">
                <a:solidFill>
                  <a:srgbClr val="C00000"/>
                </a:solidFill>
                <a:latin typeface="Arial"/>
                <a:ea typeface="Arial"/>
                <a:cs typeface="Arial"/>
                <a:sym typeface="Arial"/>
              </a:rPr>
              <a:t>HẸN GẶP LẠI CÁC EM Ở TIẾT HỌC SAU!</a:t>
            </a:r>
            <a:endParaRPr b="1" i="0" sz="3600" u="none" cap="none" strike="noStrike">
              <a:solidFill>
                <a:srgbClr val="C00000"/>
              </a:solidFill>
              <a:latin typeface="Arial"/>
              <a:ea typeface="Arial"/>
              <a:cs typeface="Arial"/>
              <a:sym typeface="Arial"/>
            </a:endParaRPr>
          </a:p>
        </p:txBody>
      </p:sp>
    </p:spTree>
  </p:cSld>
  <p:clrMapOvr>
    <a:masterClrMapping/>
  </p:clrMapOvr>
  <mc:AlternateContent>
    <mc:Choice Requires="p14">
      <p:transition spd="slow" p14:dur="1250">
        <p14:doors dir="vert"/>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0" name="Shape 1020"/>
        <p:cNvGrpSpPr/>
        <p:nvPr/>
      </p:nvGrpSpPr>
      <p:grpSpPr>
        <a:xfrm>
          <a:off x="0" y="0"/>
          <a:ext cx="0" cy="0"/>
          <a:chOff x="0" y="0"/>
          <a:chExt cx="0" cy="0"/>
        </a:xfrm>
      </p:grpSpPr>
      <p:sp>
        <p:nvSpPr>
          <p:cNvPr id="1021" name="Google Shape;1021;p4"/>
          <p:cNvSpPr txBox="1"/>
          <p:nvPr>
            <p:ph idx="15" type="title"/>
          </p:nvPr>
        </p:nvSpPr>
        <p:spPr>
          <a:xfrm>
            <a:off x="720000" y="540000"/>
            <a:ext cx="7785900" cy="4776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800"/>
              <a:buNone/>
            </a:pPr>
            <a:r>
              <a:rPr lang="en-US">
                <a:latin typeface="Arial"/>
                <a:ea typeface="Arial"/>
                <a:cs typeface="Arial"/>
                <a:sym typeface="Arial"/>
              </a:rPr>
              <a:t>NỘI DUNG BÀI HỌC</a:t>
            </a:r>
            <a:endParaRPr>
              <a:latin typeface="Arial"/>
              <a:ea typeface="Arial"/>
              <a:cs typeface="Arial"/>
              <a:sym typeface="Arial"/>
            </a:endParaRPr>
          </a:p>
        </p:txBody>
      </p:sp>
      <p:sp>
        <p:nvSpPr>
          <p:cNvPr id="1022" name="Google Shape;1022;p4"/>
          <p:cNvSpPr/>
          <p:nvPr/>
        </p:nvSpPr>
        <p:spPr>
          <a:xfrm>
            <a:off x="1818938" y="3452057"/>
            <a:ext cx="2628600" cy="1058298"/>
          </a:xfrm>
          <a:prstGeom prst="roundRect">
            <a:avLst>
              <a:gd fmla="val 5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4"/>
          <p:cNvSpPr txBox="1"/>
          <p:nvPr>
            <p:ph idx="14" type="title"/>
          </p:nvPr>
        </p:nvSpPr>
        <p:spPr>
          <a:xfrm>
            <a:off x="4903000" y="2982919"/>
            <a:ext cx="2234100" cy="441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US"/>
              <a:t>04</a:t>
            </a:r>
            <a:endParaRPr/>
          </a:p>
        </p:txBody>
      </p:sp>
      <p:sp>
        <p:nvSpPr>
          <p:cNvPr id="1024" name="Google Shape;1024;p4"/>
          <p:cNvSpPr txBox="1"/>
          <p:nvPr>
            <p:ph idx="5" type="title"/>
          </p:nvPr>
        </p:nvSpPr>
        <p:spPr>
          <a:xfrm>
            <a:off x="2002175" y="2982919"/>
            <a:ext cx="2234100" cy="441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US"/>
              <a:t>02</a:t>
            </a:r>
            <a:endParaRPr/>
          </a:p>
        </p:txBody>
      </p:sp>
      <p:sp>
        <p:nvSpPr>
          <p:cNvPr id="1025" name="Google Shape;1025;p4"/>
          <p:cNvSpPr txBox="1"/>
          <p:nvPr>
            <p:ph idx="13" type="title"/>
          </p:nvPr>
        </p:nvSpPr>
        <p:spPr>
          <a:xfrm>
            <a:off x="4903000" y="1284847"/>
            <a:ext cx="2234100" cy="441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US"/>
              <a:t>03</a:t>
            </a:r>
            <a:endParaRPr/>
          </a:p>
        </p:txBody>
      </p:sp>
      <p:sp>
        <p:nvSpPr>
          <p:cNvPr id="1026" name="Google Shape;1026;p4"/>
          <p:cNvSpPr txBox="1"/>
          <p:nvPr>
            <p:ph type="title"/>
          </p:nvPr>
        </p:nvSpPr>
        <p:spPr>
          <a:xfrm>
            <a:off x="2002175" y="1284847"/>
            <a:ext cx="2234100" cy="4413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5000"/>
              <a:buNone/>
            </a:pPr>
            <a:r>
              <a:rPr lang="en-US"/>
              <a:t>01</a:t>
            </a:r>
            <a:endParaRPr/>
          </a:p>
        </p:txBody>
      </p:sp>
      <p:sp>
        <p:nvSpPr>
          <p:cNvPr id="1027" name="Google Shape;1027;p4"/>
          <p:cNvSpPr/>
          <p:nvPr/>
        </p:nvSpPr>
        <p:spPr>
          <a:xfrm>
            <a:off x="1804826" y="1726147"/>
            <a:ext cx="2628798" cy="1078284"/>
          </a:xfrm>
          <a:prstGeom prst="roundRect">
            <a:avLst>
              <a:gd fmla="val 5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4"/>
          <p:cNvSpPr/>
          <p:nvPr/>
        </p:nvSpPr>
        <p:spPr>
          <a:xfrm>
            <a:off x="4705762" y="3452057"/>
            <a:ext cx="2628600" cy="1058297"/>
          </a:xfrm>
          <a:prstGeom prst="roundRect">
            <a:avLst>
              <a:gd fmla="val 5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4"/>
          <p:cNvSpPr/>
          <p:nvPr/>
        </p:nvSpPr>
        <p:spPr>
          <a:xfrm>
            <a:off x="4705762" y="1767657"/>
            <a:ext cx="2628600" cy="1036774"/>
          </a:xfrm>
          <a:prstGeom prst="roundRect">
            <a:avLst>
              <a:gd fmla="val 50000"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4"/>
          <p:cNvSpPr txBox="1"/>
          <p:nvPr/>
        </p:nvSpPr>
        <p:spPr>
          <a:xfrm>
            <a:off x="1874011" y="1746784"/>
            <a:ext cx="2518454"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Phép cộng, phép trừ số thập phân</a:t>
            </a:r>
            <a:endParaRPr b="0" i="0" sz="2000" u="none" cap="none" strike="noStrike">
              <a:solidFill>
                <a:srgbClr val="000000"/>
              </a:solidFill>
              <a:latin typeface="Arial"/>
              <a:ea typeface="Arial"/>
              <a:cs typeface="Arial"/>
              <a:sym typeface="Arial"/>
            </a:endParaRPr>
          </a:p>
        </p:txBody>
      </p:sp>
      <p:sp>
        <p:nvSpPr>
          <p:cNvPr id="1031" name="Google Shape;1031;p4"/>
          <p:cNvSpPr txBox="1"/>
          <p:nvPr/>
        </p:nvSpPr>
        <p:spPr>
          <a:xfrm>
            <a:off x="4797352" y="1757457"/>
            <a:ext cx="2445396"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Phép chia </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số thập phân</a:t>
            </a:r>
            <a:endParaRPr b="0" i="0" sz="2000" u="none" cap="none" strike="noStrike">
              <a:solidFill>
                <a:srgbClr val="000000"/>
              </a:solidFill>
              <a:latin typeface="Arial"/>
              <a:ea typeface="Arial"/>
              <a:cs typeface="Arial"/>
              <a:sym typeface="Arial"/>
            </a:endParaRPr>
          </a:p>
        </p:txBody>
      </p:sp>
      <p:sp>
        <p:nvSpPr>
          <p:cNvPr id="1032" name="Google Shape;1032;p4"/>
          <p:cNvSpPr txBox="1"/>
          <p:nvPr/>
        </p:nvSpPr>
        <p:spPr>
          <a:xfrm>
            <a:off x="1910540" y="3424219"/>
            <a:ext cx="2445396"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Phép nhân </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số thập phân</a:t>
            </a:r>
            <a:endParaRPr b="0" i="0" sz="2000" u="none" cap="none" strike="noStrike">
              <a:solidFill>
                <a:srgbClr val="000000"/>
              </a:solidFill>
              <a:latin typeface="Arial"/>
              <a:ea typeface="Arial"/>
              <a:cs typeface="Arial"/>
              <a:sym typeface="Arial"/>
            </a:endParaRPr>
          </a:p>
        </p:txBody>
      </p:sp>
      <p:sp>
        <p:nvSpPr>
          <p:cNvPr id="1033" name="Google Shape;1033;p4"/>
          <p:cNvSpPr txBox="1"/>
          <p:nvPr/>
        </p:nvSpPr>
        <p:spPr>
          <a:xfrm>
            <a:off x="4586465" y="3452057"/>
            <a:ext cx="2867169" cy="1015663"/>
          </a:xfrm>
          <a:prstGeom prst="rect">
            <a:avLst/>
          </a:prstGeom>
          <a:noFill/>
          <a:ln>
            <a:noFill/>
          </a:ln>
        </p:spPr>
        <p:txBody>
          <a:bodyPr anchorCtr="0" anchor="t" bIns="45700" lIns="91425" spcFirstLastPara="1" rIns="91425" wrap="square" tIns="45700">
            <a:spAutoFit/>
          </a:bodyPr>
          <a:lstStyle/>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Tính giá trị biểu thức với số thập phân</a:t>
            </a:r>
            <a:endParaRPr b="0" i="0" sz="20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6"/>
                                        </p:tgtEl>
                                        <p:attrNameLst>
                                          <p:attrName>style.visibility</p:attrName>
                                        </p:attrNameLst>
                                      </p:cBhvr>
                                      <p:to>
                                        <p:strVal val="visible"/>
                                      </p:to>
                                    </p:set>
                                    <p:animEffect filter="fade" transition="in">
                                      <p:cBhvr>
                                        <p:cTn dur="500"/>
                                        <p:tgtEl>
                                          <p:spTgt spid="1026"/>
                                        </p:tgtEl>
                                      </p:cBhvr>
                                    </p:animEffect>
                                  </p:childTnLst>
                                </p:cTn>
                              </p:par>
                              <p:par>
                                <p:cTn fill="hold" nodeType="withEffect" presetClass="entr" presetID="10" presetSubtype="0">
                                  <p:stCondLst>
                                    <p:cond delay="0"/>
                                  </p:stCondLst>
                                  <p:childTnLst>
                                    <p:set>
                                      <p:cBhvr>
                                        <p:cTn dur="1" fill="hold">
                                          <p:stCondLst>
                                            <p:cond delay="0"/>
                                          </p:stCondLst>
                                        </p:cTn>
                                        <p:tgtEl>
                                          <p:spTgt spid="1030"/>
                                        </p:tgtEl>
                                        <p:attrNameLst>
                                          <p:attrName>style.visibility</p:attrName>
                                        </p:attrNameLst>
                                      </p:cBhvr>
                                      <p:to>
                                        <p:strVal val="visible"/>
                                      </p:to>
                                    </p:set>
                                    <p:animEffect filter="fade" transition="in">
                                      <p:cBhvr>
                                        <p:cTn dur="500"/>
                                        <p:tgtEl>
                                          <p:spTgt spid="1030"/>
                                        </p:tgtEl>
                                      </p:cBhvr>
                                    </p:animEffect>
                                  </p:childTnLst>
                                </p:cTn>
                              </p:par>
                              <p:par>
                                <p:cTn fill="hold" nodeType="withEffect" presetClass="entr" presetID="10" presetSubtype="0">
                                  <p:stCondLst>
                                    <p:cond delay="0"/>
                                  </p:stCondLst>
                                  <p:childTnLst>
                                    <p:set>
                                      <p:cBhvr>
                                        <p:cTn dur="1" fill="hold">
                                          <p:stCondLst>
                                            <p:cond delay="0"/>
                                          </p:stCondLst>
                                        </p:cTn>
                                        <p:tgtEl>
                                          <p:spTgt spid="1027"/>
                                        </p:tgtEl>
                                        <p:attrNameLst>
                                          <p:attrName>style.visibility</p:attrName>
                                        </p:attrNameLst>
                                      </p:cBhvr>
                                      <p:to>
                                        <p:strVal val="visible"/>
                                      </p:to>
                                    </p:set>
                                    <p:animEffect filter="fade" transition="in">
                                      <p:cBhvr>
                                        <p:cTn dur="500"/>
                                        <p:tgtEl>
                                          <p:spTgt spid="10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4"/>
                                        </p:tgtEl>
                                        <p:attrNameLst>
                                          <p:attrName>style.visibility</p:attrName>
                                        </p:attrNameLst>
                                      </p:cBhvr>
                                      <p:to>
                                        <p:strVal val="visible"/>
                                      </p:to>
                                    </p:set>
                                    <p:animEffect filter="fade" transition="in">
                                      <p:cBhvr>
                                        <p:cTn dur="500"/>
                                        <p:tgtEl>
                                          <p:spTgt spid="1024"/>
                                        </p:tgtEl>
                                      </p:cBhvr>
                                    </p:animEffect>
                                  </p:childTnLst>
                                </p:cTn>
                              </p:par>
                              <p:par>
                                <p:cTn fill="hold" nodeType="withEffect" presetClass="entr" presetID="10" presetSubtype="0">
                                  <p:stCondLst>
                                    <p:cond delay="0"/>
                                  </p:stCondLst>
                                  <p:childTnLst>
                                    <p:set>
                                      <p:cBhvr>
                                        <p:cTn dur="1" fill="hold">
                                          <p:stCondLst>
                                            <p:cond delay="0"/>
                                          </p:stCondLst>
                                        </p:cTn>
                                        <p:tgtEl>
                                          <p:spTgt spid="1032"/>
                                        </p:tgtEl>
                                        <p:attrNameLst>
                                          <p:attrName>style.visibility</p:attrName>
                                        </p:attrNameLst>
                                      </p:cBhvr>
                                      <p:to>
                                        <p:strVal val="visible"/>
                                      </p:to>
                                    </p:set>
                                    <p:animEffect filter="fade" transition="in">
                                      <p:cBhvr>
                                        <p:cTn dur="500"/>
                                        <p:tgtEl>
                                          <p:spTgt spid="1032"/>
                                        </p:tgtEl>
                                      </p:cBhvr>
                                    </p:animEffect>
                                  </p:childTnLst>
                                </p:cTn>
                              </p:par>
                              <p:par>
                                <p:cTn fill="hold" nodeType="withEffect" presetClass="entr" presetID="10" presetSubtype="0">
                                  <p:stCondLst>
                                    <p:cond delay="0"/>
                                  </p:stCondLst>
                                  <p:childTnLst>
                                    <p:set>
                                      <p:cBhvr>
                                        <p:cTn dur="1" fill="hold">
                                          <p:stCondLst>
                                            <p:cond delay="0"/>
                                          </p:stCondLst>
                                        </p:cTn>
                                        <p:tgtEl>
                                          <p:spTgt spid="1022"/>
                                        </p:tgtEl>
                                        <p:attrNameLst>
                                          <p:attrName>style.visibility</p:attrName>
                                        </p:attrNameLst>
                                      </p:cBhvr>
                                      <p:to>
                                        <p:strVal val="visible"/>
                                      </p:to>
                                    </p:set>
                                    <p:animEffect filter="fade" transition="in">
                                      <p:cBhvr>
                                        <p:cTn dur="500"/>
                                        <p:tgtEl>
                                          <p:spTgt spid="102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5"/>
                                        </p:tgtEl>
                                        <p:attrNameLst>
                                          <p:attrName>style.visibility</p:attrName>
                                        </p:attrNameLst>
                                      </p:cBhvr>
                                      <p:to>
                                        <p:strVal val="visible"/>
                                      </p:to>
                                    </p:set>
                                    <p:animEffect filter="fade" transition="in">
                                      <p:cBhvr>
                                        <p:cTn dur="500"/>
                                        <p:tgtEl>
                                          <p:spTgt spid="1025"/>
                                        </p:tgtEl>
                                      </p:cBhvr>
                                    </p:animEffect>
                                  </p:childTnLst>
                                </p:cTn>
                              </p:par>
                              <p:par>
                                <p:cTn fill="hold" nodeType="withEffect" presetClass="entr" presetID="10" presetSubtype="0">
                                  <p:stCondLst>
                                    <p:cond delay="0"/>
                                  </p:stCondLst>
                                  <p:childTnLst>
                                    <p:set>
                                      <p:cBhvr>
                                        <p:cTn dur="1" fill="hold">
                                          <p:stCondLst>
                                            <p:cond delay="0"/>
                                          </p:stCondLst>
                                        </p:cTn>
                                        <p:tgtEl>
                                          <p:spTgt spid="1031"/>
                                        </p:tgtEl>
                                        <p:attrNameLst>
                                          <p:attrName>style.visibility</p:attrName>
                                        </p:attrNameLst>
                                      </p:cBhvr>
                                      <p:to>
                                        <p:strVal val="visible"/>
                                      </p:to>
                                    </p:set>
                                    <p:animEffect filter="fade" transition="in">
                                      <p:cBhvr>
                                        <p:cTn dur="500"/>
                                        <p:tgtEl>
                                          <p:spTgt spid="1031"/>
                                        </p:tgtEl>
                                      </p:cBhvr>
                                    </p:animEffect>
                                  </p:childTnLst>
                                </p:cTn>
                              </p:par>
                              <p:par>
                                <p:cTn fill="hold" nodeType="withEffect" presetClass="entr" presetID="10" presetSubtype="0">
                                  <p:stCondLst>
                                    <p:cond delay="0"/>
                                  </p:stCondLst>
                                  <p:childTnLst>
                                    <p:set>
                                      <p:cBhvr>
                                        <p:cTn dur="1" fill="hold">
                                          <p:stCondLst>
                                            <p:cond delay="0"/>
                                          </p:stCondLst>
                                        </p:cTn>
                                        <p:tgtEl>
                                          <p:spTgt spid="1029"/>
                                        </p:tgtEl>
                                        <p:attrNameLst>
                                          <p:attrName>style.visibility</p:attrName>
                                        </p:attrNameLst>
                                      </p:cBhvr>
                                      <p:to>
                                        <p:strVal val="visible"/>
                                      </p:to>
                                    </p:set>
                                    <p:animEffect filter="fade" transition="in">
                                      <p:cBhvr>
                                        <p:cTn dur="500"/>
                                        <p:tgtEl>
                                          <p:spTgt spid="10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500"/>
                                        <p:tgtEl>
                                          <p:spTgt spid="1023"/>
                                        </p:tgtEl>
                                      </p:cBhvr>
                                    </p:animEffect>
                                  </p:childTnLst>
                                </p:cTn>
                              </p:par>
                              <p:par>
                                <p:cTn fill="hold" nodeType="withEffect" presetClass="entr" presetID="10" presetSubtype="0">
                                  <p:stCondLst>
                                    <p:cond delay="0"/>
                                  </p:stCondLst>
                                  <p:childTnLst>
                                    <p:set>
                                      <p:cBhvr>
                                        <p:cTn dur="1" fill="hold">
                                          <p:stCondLst>
                                            <p:cond delay="0"/>
                                          </p:stCondLst>
                                        </p:cTn>
                                        <p:tgtEl>
                                          <p:spTgt spid="1033"/>
                                        </p:tgtEl>
                                        <p:attrNameLst>
                                          <p:attrName>style.visibility</p:attrName>
                                        </p:attrNameLst>
                                      </p:cBhvr>
                                      <p:to>
                                        <p:strVal val="visible"/>
                                      </p:to>
                                    </p:set>
                                    <p:animEffect filter="fade" transition="in">
                                      <p:cBhvr>
                                        <p:cTn dur="500"/>
                                        <p:tgtEl>
                                          <p:spTgt spid="1033"/>
                                        </p:tgtEl>
                                      </p:cBhvr>
                                    </p:animEffect>
                                  </p:childTnLst>
                                </p:cTn>
                              </p:par>
                              <p:par>
                                <p:cTn fill="hold" nodeType="withEffect" presetClass="entr" presetID="10" presetSubtype="0">
                                  <p:stCondLst>
                                    <p:cond delay="0"/>
                                  </p:stCondLst>
                                  <p:childTnLst>
                                    <p:set>
                                      <p:cBhvr>
                                        <p:cTn dur="1" fill="hold">
                                          <p:stCondLst>
                                            <p:cond delay="0"/>
                                          </p:stCondLst>
                                        </p:cTn>
                                        <p:tgtEl>
                                          <p:spTgt spid="1028"/>
                                        </p:tgtEl>
                                        <p:attrNameLst>
                                          <p:attrName>style.visibility</p:attrName>
                                        </p:attrNameLst>
                                      </p:cBhvr>
                                      <p:to>
                                        <p:strVal val="visible"/>
                                      </p:to>
                                    </p:set>
                                    <p:animEffect filter="fade" transition="in">
                                      <p:cBhvr>
                                        <p:cTn dur="500"/>
                                        <p:tgtEl>
                                          <p:spTgt spid="10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5"/>
          <p:cNvSpPr/>
          <p:nvPr/>
        </p:nvSpPr>
        <p:spPr>
          <a:xfrm>
            <a:off x="2254564" y="474253"/>
            <a:ext cx="4838273" cy="717881"/>
          </a:xfrm>
          <a:prstGeom prst="roundRect">
            <a:avLst>
              <a:gd fmla="val 24239"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5"/>
          <p:cNvSpPr txBox="1"/>
          <p:nvPr>
            <p:ph idx="2" type="title"/>
          </p:nvPr>
        </p:nvSpPr>
        <p:spPr>
          <a:xfrm>
            <a:off x="2032200" y="711203"/>
            <a:ext cx="5283002" cy="4488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Clr>
                <a:schemeClr val="dk2"/>
              </a:buClr>
              <a:buSzPts val="1100"/>
              <a:buFont typeface="Arial"/>
              <a:buNone/>
            </a:pPr>
            <a:r>
              <a:rPr lang="en-US"/>
              <a:t>1. Phép cộng, phép trừ số thập phân</a:t>
            </a:r>
            <a:endParaRPr/>
          </a:p>
        </p:txBody>
      </p:sp>
      <p:sp>
        <p:nvSpPr>
          <p:cNvPr id="1040" name="Google Shape;1040;p5"/>
          <p:cNvSpPr/>
          <p:nvPr/>
        </p:nvSpPr>
        <p:spPr>
          <a:xfrm>
            <a:off x="616449" y="1429084"/>
            <a:ext cx="965771" cy="554804"/>
          </a:xfrm>
          <a:prstGeom prst="roundRect">
            <a:avLst>
              <a:gd fmla="val 16667" name="adj"/>
            </a:avLst>
          </a:prstGeom>
          <a:solidFill>
            <a:schemeClr val="accent4"/>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400" u="none" cap="none" strike="noStrike">
                <a:solidFill>
                  <a:srgbClr val="002060"/>
                </a:solidFill>
                <a:latin typeface="Arial"/>
                <a:ea typeface="Arial"/>
                <a:cs typeface="Arial"/>
                <a:sym typeface="Arial"/>
              </a:rPr>
              <a:t>HĐ1</a:t>
            </a:r>
            <a:endParaRPr b="1" i="0" sz="2400" u="none" cap="none" strike="noStrike">
              <a:solidFill>
                <a:srgbClr val="002060"/>
              </a:solidFill>
              <a:latin typeface="Arial"/>
              <a:ea typeface="Arial"/>
              <a:cs typeface="Arial"/>
              <a:sym typeface="Arial"/>
            </a:endParaRPr>
          </a:p>
        </p:txBody>
      </p:sp>
      <p:sp>
        <p:nvSpPr>
          <p:cNvPr id="1041" name="Google Shape;1041;p5"/>
          <p:cNvSpPr txBox="1"/>
          <p:nvPr/>
        </p:nvSpPr>
        <p:spPr>
          <a:xfrm>
            <a:off x="1802073" y="1429084"/>
            <a:ext cx="5743254" cy="496996"/>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Tính: a) 2,259 + 0,31                   b) 11,325 - 0,15</a:t>
            </a:r>
            <a:endParaRPr b="0" i="0" sz="2000" u="none" cap="none" strike="noStrike">
              <a:solidFill>
                <a:srgbClr val="000000"/>
              </a:solidFill>
              <a:latin typeface="Arial"/>
              <a:ea typeface="Arial"/>
              <a:cs typeface="Arial"/>
              <a:sym typeface="Arial"/>
            </a:endParaRPr>
          </a:p>
        </p:txBody>
      </p:sp>
      <p:sp>
        <p:nvSpPr>
          <p:cNvPr id="1042" name="Google Shape;1042;p5"/>
          <p:cNvSpPr txBox="1"/>
          <p:nvPr/>
        </p:nvSpPr>
        <p:spPr>
          <a:xfrm>
            <a:off x="1032797" y="2242250"/>
            <a:ext cx="81575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000" u="none" cap="none" strike="noStrike">
                <a:solidFill>
                  <a:srgbClr val="C00000"/>
                </a:solidFill>
                <a:latin typeface="Arial"/>
                <a:ea typeface="Arial"/>
                <a:cs typeface="Arial"/>
                <a:sym typeface="Arial"/>
              </a:rPr>
              <a:t>Giải: </a:t>
            </a:r>
            <a:endParaRPr b="1" i="0" sz="2000" u="none" cap="none" strike="noStrike">
              <a:solidFill>
                <a:srgbClr val="C00000"/>
              </a:solidFill>
              <a:latin typeface="Arial"/>
              <a:ea typeface="Arial"/>
              <a:cs typeface="Arial"/>
              <a:sym typeface="Arial"/>
            </a:endParaRPr>
          </a:p>
        </p:txBody>
      </p:sp>
      <p:sp>
        <p:nvSpPr>
          <p:cNvPr id="1043" name="Google Shape;1043;p5"/>
          <p:cNvSpPr txBox="1"/>
          <p:nvPr/>
        </p:nvSpPr>
        <p:spPr>
          <a:xfrm>
            <a:off x="1963615" y="2163030"/>
            <a:ext cx="1350046" cy="553998"/>
          </a:xfrm>
          <a:prstGeom prst="rect">
            <a:avLst/>
          </a:prstGeom>
          <a:noFill/>
          <a:ln>
            <a:noFill/>
          </a:ln>
        </p:spPr>
        <p:txBody>
          <a:bodyPr anchorCtr="0" anchor="t" bIns="45700" lIns="91425" spcFirstLastPara="1" rIns="91425" wrap="square" tIns="45700">
            <a:spAutoFit/>
          </a:bodyPr>
          <a:lstStyle/>
          <a:p>
            <a:pPr indent="-457200" lvl="0" marL="457200" marR="0" rtl="0" algn="l">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2,259 </a:t>
            </a:r>
            <a:endParaRPr/>
          </a:p>
        </p:txBody>
      </p:sp>
      <p:sp>
        <p:nvSpPr>
          <p:cNvPr id="1044" name="Google Shape;1044;p5"/>
          <p:cNvSpPr txBox="1"/>
          <p:nvPr/>
        </p:nvSpPr>
        <p:spPr>
          <a:xfrm>
            <a:off x="1768404" y="2772012"/>
            <a:ext cx="1421965"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       0,31</a:t>
            </a:r>
            <a:endParaRPr b="0" i="0" sz="2000" u="none" cap="none" strike="noStrike">
              <a:solidFill>
                <a:srgbClr val="000000"/>
              </a:solidFill>
              <a:latin typeface="Arial"/>
              <a:ea typeface="Arial"/>
              <a:cs typeface="Arial"/>
              <a:sym typeface="Arial"/>
            </a:endParaRPr>
          </a:p>
        </p:txBody>
      </p:sp>
      <p:cxnSp>
        <p:nvCxnSpPr>
          <p:cNvPr id="1045" name="Google Shape;1045;p5"/>
          <p:cNvCxnSpPr/>
          <p:nvPr/>
        </p:nvCxnSpPr>
        <p:spPr>
          <a:xfrm>
            <a:off x="1963614" y="3251509"/>
            <a:ext cx="1596626" cy="0"/>
          </a:xfrm>
          <a:prstGeom prst="straightConnector1">
            <a:avLst/>
          </a:prstGeom>
          <a:noFill/>
          <a:ln cap="flat" cmpd="sng" w="19050">
            <a:solidFill>
              <a:srgbClr val="000000"/>
            </a:solidFill>
            <a:prstDash val="solid"/>
            <a:round/>
            <a:headEnd len="sm" w="sm" type="none"/>
            <a:tailEnd len="sm" w="sm" type="none"/>
          </a:ln>
        </p:spPr>
      </p:cxnSp>
      <p:sp>
        <p:nvSpPr>
          <p:cNvPr id="1046" name="Google Shape;1046;p5"/>
          <p:cNvSpPr txBox="1"/>
          <p:nvPr/>
        </p:nvSpPr>
        <p:spPr>
          <a:xfrm>
            <a:off x="1953339" y="3246790"/>
            <a:ext cx="1350046" cy="496996"/>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2,569 </a:t>
            </a:r>
            <a:endParaRPr/>
          </a:p>
        </p:txBody>
      </p:sp>
      <p:sp>
        <p:nvSpPr>
          <p:cNvPr id="1047" name="Google Shape;1047;p5"/>
          <p:cNvSpPr txBox="1"/>
          <p:nvPr/>
        </p:nvSpPr>
        <p:spPr>
          <a:xfrm>
            <a:off x="5496213" y="2163030"/>
            <a:ext cx="1783272" cy="55399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b)   11,325</a:t>
            </a:r>
            <a:endParaRPr/>
          </a:p>
        </p:txBody>
      </p:sp>
      <p:sp>
        <p:nvSpPr>
          <p:cNvPr id="1048" name="Google Shape;1048;p5"/>
          <p:cNvSpPr txBox="1"/>
          <p:nvPr/>
        </p:nvSpPr>
        <p:spPr>
          <a:xfrm>
            <a:off x="5378766" y="2772012"/>
            <a:ext cx="1457217"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000000"/>
                </a:solidFill>
                <a:latin typeface="Arial"/>
                <a:ea typeface="Arial"/>
                <a:cs typeface="Arial"/>
                <a:sym typeface="Arial"/>
              </a:rPr>
              <a:t>-         0,15</a:t>
            </a:r>
            <a:endParaRPr b="0" i="0" sz="2000" u="none" cap="none" strike="noStrike">
              <a:solidFill>
                <a:srgbClr val="000000"/>
              </a:solidFill>
              <a:latin typeface="Arial"/>
              <a:ea typeface="Arial"/>
              <a:cs typeface="Arial"/>
              <a:sym typeface="Arial"/>
            </a:endParaRPr>
          </a:p>
        </p:txBody>
      </p:sp>
      <p:cxnSp>
        <p:nvCxnSpPr>
          <p:cNvPr id="1049" name="Google Shape;1049;p5"/>
          <p:cNvCxnSpPr/>
          <p:nvPr/>
        </p:nvCxnSpPr>
        <p:spPr>
          <a:xfrm>
            <a:off x="5496212" y="3251509"/>
            <a:ext cx="1596626" cy="0"/>
          </a:xfrm>
          <a:prstGeom prst="straightConnector1">
            <a:avLst/>
          </a:prstGeom>
          <a:noFill/>
          <a:ln cap="flat" cmpd="sng" w="19050">
            <a:solidFill>
              <a:srgbClr val="000000"/>
            </a:solidFill>
            <a:prstDash val="solid"/>
            <a:round/>
            <a:headEnd len="sm" w="sm" type="none"/>
            <a:tailEnd len="sm" w="sm" type="none"/>
          </a:ln>
        </p:spPr>
      </p:cxnSp>
      <p:sp>
        <p:nvSpPr>
          <p:cNvPr id="1050" name="Google Shape;1050;p5"/>
          <p:cNvSpPr txBox="1"/>
          <p:nvPr/>
        </p:nvSpPr>
        <p:spPr>
          <a:xfrm>
            <a:off x="5485936" y="3246790"/>
            <a:ext cx="1606901" cy="553998"/>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       11,175 </a:t>
            </a:r>
            <a:endParaRPr/>
          </a:p>
        </p:txBody>
      </p:sp>
    </p:spTree>
  </p:cSld>
  <p:clrMapOvr>
    <a:masterClrMapping/>
  </p:clrMapOvr>
  <p:transition spd="med">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8"/>
                                        </p:tgtEl>
                                        <p:attrNameLst>
                                          <p:attrName>style.visibility</p:attrName>
                                        </p:attrNameLst>
                                      </p:cBhvr>
                                      <p:to>
                                        <p:strVal val="visible"/>
                                      </p:to>
                                    </p:set>
                                    <p:animEffect filter="fade" transition="in">
                                      <p:cBhvr>
                                        <p:cTn dur="500"/>
                                        <p:tgtEl>
                                          <p:spTgt spid="1038"/>
                                        </p:tgtEl>
                                      </p:cBhvr>
                                    </p:animEffect>
                                  </p:childTnLst>
                                </p:cTn>
                              </p:par>
                              <p:par>
                                <p:cTn fill="hold" nodeType="withEffect" presetClass="entr" presetID="10" presetSubtype="0">
                                  <p:stCondLst>
                                    <p:cond delay="0"/>
                                  </p:stCondLst>
                                  <p:childTnLst>
                                    <p:set>
                                      <p:cBhvr>
                                        <p:cTn dur="1" fill="hold">
                                          <p:stCondLst>
                                            <p:cond delay="0"/>
                                          </p:stCondLst>
                                        </p:cTn>
                                        <p:tgtEl>
                                          <p:spTgt spid="1039"/>
                                        </p:tgtEl>
                                        <p:attrNameLst>
                                          <p:attrName>style.visibility</p:attrName>
                                        </p:attrNameLst>
                                      </p:cBhvr>
                                      <p:to>
                                        <p:strVal val="visible"/>
                                      </p:to>
                                    </p:set>
                                    <p:animEffect filter="fade" transition="in">
                                      <p:cBhvr>
                                        <p:cTn dur="500"/>
                                        <p:tgtEl>
                                          <p:spTgt spid="103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040"/>
                                        </p:tgtEl>
                                        <p:attrNameLst>
                                          <p:attrName>style.visibility</p:attrName>
                                        </p:attrNameLst>
                                      </p:cBhvr>
                                      <p:to>
                                        <p:strVal val="visible"/>
                                      </p:to>
                                    </p:set>
                                    <p:anim calcmode="lin" valueType="num">
                                      <p:cBhvr additive="base">
                                        <p:cTn dur="500"/>
                                        <p:tgtEl>
                                          <p:spTgt spid="1040"/>
                                        </p:tgtEl>
                                        <p:attrNameLst>
                                          <p:attrName>ppt_w</p:attrName>
                                        </p:attrNameLst>
                                      </p:cBhvr>
                                      <p:tavLst>
                                        <p:tav fmla="" tm="0">
                                          <p:val>
                                            <p:strVal val="0"/>
                                          </p:val>
                                        </p:tav>
                                        <p:tav fmla="" tm="100000">
                                          <p:val>
                                            <p:strVal val="#ppt_w"/>
                                          </p:val>
                                        </p:tav>
                                      </p:tavLst>
                                    </p:anim>
                                    <p:anim calcmode="lin" valueType="num">
                                      <p:cBhvr additive="base">
                                        <p:cTn dur="500"/>
                                        <p:tgtEl>
                                          <p:spTgt spid="1040"/>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gtEl>
                                        <p:attrNameLst>
                                          <p:attrName>style.visibility</p:attrName>
                                        </p:attrNameLst>
                                      </p:cBhvr>
                                      <p:to>
                                        <p:strVal val="visible"/>
                                      </p:to>
                                    </p:set>
                                    <p:animEffect filter="fade" transition="in">
                                      <p:cBhvr>
                                        <p:cTn dur="500"/>
                                        <p:tgtEl>
                                          <p:spTgt spid="10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2"/>
                                        </p:tgtEl>
                                        <p:attrNameLst>
                                          <p:attrName>style.visibility</p:attrName>
                                        </p:attrNameLst>
                                      </p:cBhvr>
                                      <p:to>
                                        <p:strVal val="visible"/>
                                      </p:to>
                                    </p:set>
                                    <p:animEffect filter="fade" transition="in">
                                      <p:cBhvr>
                                        <p:cTn dur="500"/>
                                        <p:tgtEl>
                                          <p:spTgt spid="104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3"/>
                                        </p:tgtEl>
                                        <p:attrNameLst>
                                          <p:attrName>style.visibility</p:attrName>
                                        </p:attrNameLst>
                                      </p:cBhvr>
                                      <p:to>
                                        <p:strVal val="visible"/>
                                      </p:to>
                                    </p:set>
                                    <p:animEffect filter="fade" transition="in">
                                      <p:cBhvr>
                                        <p:cTn dur="500"/>
                                        <p:tgtEl>
                                          <p:spTgt spid="1043"/>
                                        </p:tgtEl>
                                      </p:cBhvr>
                                    </p:animEffect>
                                  </p:childTnLst>
                                </p:cTn>
                              </p:par>
                              <p:par>
                                <p:cTn fill="hold" nodeType="withEffect" presetClass="entr" presetID="10" presetSubtype="0">
                                  <p:stCondLst>
                                    <p:cond delay="0"/>
                                  </p:stCondLst>
                                  <p:childTnLst>
                                    <p:set>
                                      <p:cBhvr>
                                        <p:cTn dur="1" fill="hold">
                                          <p:stCondLst>
                                            <p:cond delay="0"/>
                                          </p:stCondLst>
                                        </p:cTn>
                                        <p:tgtEl>
                                          <p:spTgt spid="1044"/>
                                        </p:tgtEl>
                                        <p:attrNameLst>
                                          <p:attrName>style.visibility</p:attrName>
                                        </p:attrNameLst>
                                      </p:cBhvr>
                                      <p:to>
                                        <p:strVal val="visible"/>
                                      </p:to>
                                    </p:set>
                                    <p:animEffect filter="fade" transition="in">
                                      <p:cBhvr>
                                        <p:cTn dur="500"/>
                                        <p:tgtEl>
                                          <p:spTgt spid="1044"/>
                                        </p:tgtEl>
                                      </p:cBhvr>
                                    </p:animEffect>
                                  </p:childTnLst>
                                </p:cTn>
                              </p:par>
                              <p:par>
                                <p:cTn fill="hold" nodeType="withEffect" presetClass="entr" presetID="10" presetSubtype="0">
                                  <p:stCondLst>
                                    <p:cond delay="0"/>
                                  </p:stCondLst>
                                  <p:childTnLst>
                                    <p:set>
                                      <p:cBhvr>
                                        <p:cTn dur="1" fill="hold">
                                          <p:stCondLst>
                                            <p:cond delay="0"/>
                                          </p:stCondLst>
                                        </p:cTn>
                                        <p:tgtEl>
                                          <p:spTgt spid="1046"/>
                                        </p:tgtEl>
                                        <p:attrNameLst>
                                          <p:attrName>style.visibility</p:attrName>
                                        </p:attrNameLst>
                                      </p:cBhvr>
                                      <p:to>
                                        <p:strVal val="visible"/>
                                      </p:to>
                                    </p:set>
                                    <p:animEffect filter="fade" transition="in">
                                      <p:cBhvr>
                                        <p:cTn dur="500"/>
                                        <p:tgtEl>
                                          <p:spTgt spid="1046"/>
                                        </p:tgtEl>
                                      </p:cBhvr>
                                    </p:animEffect>
                                  </p:childTnLst>
                                </p:cTn>
                              </p:par>
                              <p:par>
                                <p:cTn fill="hold" nodeType="withEffect" presetClass="entr" presetID="10" presetSubtype="0">
                                  <p:stCondLst>
                                    <p:cond delay="0"/>
                                  </p:stCondLst>
                                  <p:childTnLst>
                                    <p:set>
                                      <p:cBhvr>
                                        <p:cTn dur="1" fill="hold">
                                          <p:stCondLst>
                                            <p:cond delay="0"/>
                                          </p:stCondLst>
                                        </p:cTn>
                                        <p:tgtEl>
                                          <p:spTgt spid="1045"/>
                                        </p:tgtEl>
                                        <p:attrNameLst>
                                          <p:attrName>style.visibility</p:attrName>
                                        </p:attrNameLst>
                                      </p:cBhvr>
                                      <p:to>
                                        <p:strVal val="visible"/>
                                      </p:to>
                                    </p:set>
                                    <p:animEffect filter="fade" transition="in">
                                      <p:cBhvr>
                                        <p:cTn dur="500"/>
                                        <p:tgtEl>
                                          <p:spTgt spid="10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7"/>
                                        </p:tgtEl>
                                        <p:attrNameLst>
                                          <p:attrName>style.visibility</p:attrName>
                                        </p:attrNameLst>
                                      </p:cBhvr>
                                      <p:to>
                                        <p:strVal val="visible"/>
                                      </p:to>
                                    </p:set>
                                    <p:animEffect filter="fade" transition="in">
                                      <p:cBhvr>
                                        <p:cTn dur="500"/>
                                        <p:tgtEl>
                                          <p:spTgt spid="1047"/>
                                        </p:tgtEl>
                                      </p:cBhvr>
                                    </p:animEffect>
                                  </p:childTnLst>
                                </p:cTn>
                              </p:par>
                              <p:par>
                                <p:cTn fill="hold" nodeType="withEffect" presetClass="entr" presetID="10" presetSubtype="0">
                                  <p:stCondLst>
                                    <p:cond delay="0"/>
                                  </p:stCondLst>
                                  <p:childTnLst>
                                    <p:set>
                                      <p:cBhvr>
                                        <p:cTn dur="1" fill="hold">
                                          <p:stCondLst>
                                            <p:cond delay="0"/>
                                          </p:stCondLst>
                                        </p:cTn>
                                        <p:tgtEl>
                                          <p:spTgt spid="1048"/>
                                        </p:tgtEl>
                                        <p:attrNameLst>
                                          <p:attrName>style.visibility</p:attrName>
                                        </p:attrNameLst>
                                      </p:cBhvr>
                                      <p:to>
                                        <p:strVal val="visible"/>
                                      </p:to>
                                    </p:set>
                                    <p:animEffect filter="fade" transition="in">
                                      <p:cBhvr>
                                        <p:cTn dur="500"/>
                                        <p:tgtEl>
                                          <p:spTgt spid="1048"/>
                                        </p:tgtEl>
                                      </p:cBhvr>
                                    </p:animEffect>
                                  </p:childTnLst>
                                </p:cTn>
                              </p:par>
                              <p:par>
                                <p:cTn fill="hold" nodeType="withEffect" presetClass="entr" presetID="10" presetSubtype="0">
                                  <p:stCondLst>
                                    <p:cond delay="0"/>
                                  </p:stCondLst>
                                  <p:childTnLst>
                                    <p:set>
                                      <p:cBhvr>
                                        <p:cTn dur="1" fill="hold">
                                          <p:stCondLst>
                                            <p:cond delay="0"/>
                                          </p:stCondLst>
                                        </p:cTn>
                                        <p:tgtEl>
                                          <p:spTgt spid="1049"/>
                                        </p:tgtEl>
                                        <p:attrNameLst>
                                          <p:attrName>style.visibility</p:attrName>
                                        </p:attrNameLst>
                                      </p:cBhvr>
                                      <p:to>
                                        <p:strVal val="visible"/>
                                      </p:to>
                                    </p:set>
                                    <p:animEffect filter="fade" transition="in">
                                      <p:cBhvr>
                                        <p:cTn dur="500"/>
                                        <p:tgtEl>
                                          <p:spTgt spid="1049"/>
                                        </p:tgtEl>
                                      </p:cBhvr>
                                    </p:animEffect>
                                  </p:childTnLst>
                                </p:cTn>
                              </p:par>
                              <p:par>
                                <p:cTn fill="hold" nodeType="withEffect" presetClass="entr" presetID="10" presetSubtype="0">
                                  <p:stCondLst>
                                    <p:cond delay="0"/>
                                  </p:stCondLst>
                                  <p:childTnLst>
                                    <p:set>
                                      <p:cBhvr>
                                        <p:cTn dur="1" fill="hold">
                                          <p:stCondLst>
                                            <p:cond delay="0"/>
                                          </p:stCondLst>
                                        </p:cTn>
                                        <p:tgtEl>
                                          <p:spTgt spid="1050"/>
                                        </p:tgtEl>
                                        <p:attrNameLst>
                                          <p:attrName>style.visibility</p:attrName>
                                        </p:attrNameLst>
                                      </p:cBhvr>
                                      <p:to>
                                        <p:strVal val="visible"/>
                                      </p:to>
                                    </p:set>
                                    <p:animEffect filter="fade" transition="in">
                                      <p:cBhvr>
                                        <p:cTn dur="500"/>
                                        <p:tgtEl>
                                          <p:spTgt spid="10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4" name="Shape 1054"/>
        <p:cNvGrpSpPr/>
        <p:nvPr/>
      </p:nvGrpSpPr>
      <p:grpSpPr>
        <a:xfrm>
          <a:off x="0" y="0"/>
          <a:ext cx="0" cy="0"/>
          <a:chOff x="0" y="0"/>
          <a:chExt cx="0" cy="0"/>
        </a:xfrm>
      </p:grpSpPr>
      <p:sp>
        <p:nvSpPr>
          <p:cNvPr id="1055" name="Google Shape;1055;p6"/>
          <p:cNvSpPr/>
          <p:nvPr/>
        </p:nvSpPr>
        <p:spPr>
          <a:xfrm>
            <a:off x="636997" y="1665389"/>
            <a:ext cx="965771" cy="554804"/>
          </a:xfrm>
          <a:prstGeom prst="roundRect">
            <a:avLst>
              <a:gd fmla="val 16667" name="adj"/>
            </a:avLst>
          </a:prstGeom>
          <a:solidFill>
            <a:schemeClr val="accent5"/>
          </a:solidFill>
          <a:ln cap="flat" cmpd="sng" w="38100">
            <a:solidFill>
              <a:schemeClr val="lt1"/>
            </a:solidFill>
            <a:prstDash val="solid"/>
            <a:round/>
            <a:headEnd len="sm" w="sm" type="none"/>
            <a:tailEnd len="sm" w="sm" type="none"/>
          </a:ln>
          <a:effectLst>
            <a:outerShdw blurRad="40000" rotWithShape="0" dir="5400000" dist="20000">
              <a:srgbClr val="000000">
                <a:alpha val="3764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i="0" lang="en-US" sz="2400" u="none" cap="none" strike="noStrike">
                <a:solidFill>
                  <a:srgbClr val="002060"/>
                </a:solidFill>
                <a:latin typeface="Arial"/>
                <a:ea typeface="Arial"/>
                <a:cs typeface="Arial"/>
                <a:sym typeface="Arial"/>
              </a:rPr>
              <a:t>HĐ2</a:t>
            </a:r>
            <a:endParaRPr b="1" i="0" sz="2400" u="none" cap="none" strike="noStrike">
              <a:solidFill>
                <a:srgbClr val="002060"/>
              </a:solidFill>
              <a:latin typeface="Arial"/>
              <a:ea typeface="Arial"/>
              <a:cs typeface="Arial"/>
              <a:sym typeface="Arial"/>
            </a:endParaRPr>
          </a:p>
        </p:txBody>
      </p:sp>
      <p:sp>
        <p:nvSpPr>
          <p:cNvPr id="1056" name="Google Shape;1056;p6"/>
          <p:cNvSpPr txBox="1"/>
          <p:nvPr/>
        </p:nvSpPr>
        <p:spPr>
          <a:xfrm>
            <a:off x="1781523" y="1459573"/>
            <a:ext cx="6746027" cy="2400657"/>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Thực hiện các phép tính sau bằng cách quy về cộng hoặc trừ hai số thập phân dương tương tự như với số nguyên.</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(- 2,5) + (-0,25)</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(-1,4) + 2,1</a:t>
            </a:r>
            <a:endParaRPr/>
          </a:p>
          <a:p>
            <a:pPr indent="-457200" lvl="0" marL="457200" marR="0" rtl="0" algn="just">
              <a:lnSpc>
                <a:spcPct val="150000"/>
              </a:lnSpc>
              <a:spcBef>
                <a:spcPts val="0"/>
              </a:spcBef>
              <a:spcAft>
                <a:spcPts val="0"/>
              </a:spcAft>
              <a:buClr>
                <a:srgbClr val="000000"/>
              </a:buClr>
              <a:buSzPts val="2000"/>
              <a:buFont typeface="Arial"/>
              <a:buAutoNum type="alphaLcParenR"/>
            </a:pPr>
            <a:r>
              <a:rPr b="0" i="0" lang="en-US" sz="2000" u="none" cap="none" strike="noStrike">
                <a:solidFill>
                  <a:srgbClr val="000000"/>
                </a:solidFill>
                <a:latin typeface="Arial"/>
                <a:ea typeface="Arial"/>
                <a:cs typeface="Arial"/>
                <a:sym typeface="Arial"/>
              </a:rPr>
              <a:t>3,2 - 5,7</a:t>
            </a:r>
            <a:endParaRPr b="0" i="0" sz="2000" u="none" cap="none" strike="noStrike">
              <a:solidFill>
                <a:srgbClr val="000000"/>
              </a:solidFill>
              <a:latin typeface="Arial"/>
              <a:ea typeface="Arial"/>
              <a:cs typeface="Arial"/>
              <a:sym typeface="Arial"/>
            </a:endParaRPr>
          </a:p>
        </p:txBody>
      </p:sp>
      <p:sp>
        <p:nvSpPr>
          <p:cNvPr id="1057" name="Google Shape;1057;p6"/>
          <p:cNvSpPr txBox="1"/>
          <p:nvPr/>
        </p:nvSpPr>
        <p:spPr>
          <a:xfrm>
            <a:off x="4325420" y="2459846"/>
            <a:ext cx="312334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33672A"/>
                </a:solidFill>
                <a:latin typeface="Arial"/>
                <a:ea typeface="Arial"/>
                <a:cs typeface="Arial"/>
                <a:sym typeface="Arial"/>
              </a:rPr>
              <a:t>= - (2,5 + 0,25) = - 2,75</a:t>
            </a:r>
            <a:endParaRPr b="0" i="0" sz="2000" u="none" cap="none" strike="noStrike">
              <a:solidFill>
                <a:srgbClr val="33672A"/>
              </a:solidFill>
              <a:latin typeface="Arial"/>
              <a:ea typeface="Arial"/>
              <a:cs typeface="Arial"/>
              <a:sym typeface="Arial"/>
            </a:endParaRPr>
          </a:p>
        </p:txBody>
      </p:sp>
      <p:sp>
        <p:nvSpPr>
          <p:cNvPr id="1058" name="Google Shape;1058;p6"/>
          <p:cNvSpPr txBox="1"/>
          <p:nvPr/>
        </p:nvSpPr>
        <p:spPr>
          <a:xfrm>
            <a:off x="4325420" y="2959983"/>
            <a:ext cx="312334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33672A"/>
                </a:solidFill>
                <a:latin typeface="Arial"/>
                <a:ea typeface="Arial"/>
                <a:cs typeface="Arial"/>
                <a:sym typeface="Arial"/>
              </a:rPr>
              <a:t>= 2,1 - 1,4 = 0,7</a:t>
            </a:r>
            <a:endParaRPr b="0" i="0" sz="2000" u="none" cap="none" strike="noStrike">
              <a:solidFill>
                <a:srgbClr val="33672A"/>
              </a:solidFill>
              <a:latin typeface="Arial"/>
              <a:ea typeface="Arial"/>
              <a:cs typeface="Arial"/>
              <a:sym typeface="Arial"/>
            </a:endParaRPr>
          </a:p>
        </p:txBody>
      </p:sp>
      <p:sp>
        <p:nvSpPr>
          <p:cNvPr id="1059" name="Google Shape;1059;p6"/>
          <p:cNvSpPr txBox="1"/>
          <p:nvPr/>
        </p:nvSpPr>
        <p:spPr>
          <a:xfrm>
            <a:off x="4325420" y="3420049"/>
            <a:ext cx="312334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2000" u="none" cap="none" strike="noStrike">
                <a:solidFill>
                  <a:srgbClr val="33672A"/>
                </a:solidFill>
                <a:latin typeface="Arial"/>
                <a:ea typeface="Arial"/>
                <a:cs typeface="Arial"/>
                <a:sym typeface="Arial"/>
              </a:rPr>
              <a:t>= - (5,7 - 3,2) = - 2,5</a:t>
            </a:r>
            <a:endParaRPr b="0" i="0" sz="2000" u="none" cap="none" strike="noStrike">
              <a:solidFill>
                <a:srgbClr val="33672A"/>
              </a:solidFill>
              <a:latin typeface="Arial"/>
              <a:ea typeface="Arial"/>
              <a:cs typeface="Arial"/>
              <a:sym typeface="Arial"/>
            </a:endParaRPr>
          </a:p>
        </p:txBody>
      </p:sp>
      <p:sp>
        <p:nvSpPr>
          <p:cNvPr id="1060" name="Google Shape;1060;p6"/>
          <p:cNvSpPr/>
          <p:nvPr/>
        </p:nvSpPr>
        <p:spPr>
          <a:xfrm>
            <a:off x="2254564" y="474253"/>
            <a:ext cx="4838273" cy="717881"/>
          </a:xfrm>
          <a:prstGeom prst="roundRect">
            <a:avLst>
              <a:gd fmla="val 24239"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6"/>
          <p:cNvSpPr txBox="1"/>
          <p:nvPr>
            <p:ph idx="2" type="title"/>
          </p:nvPr>
        </p:nvSpPr>
        <p:spPr>
          <a:xfrm>
            <a:off x="2032200" y="711203"/>
            <a:ext cx="5283002" cy="4488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0"/>
              </a:spcBef>
              <a:spcAft>
                <a:spcPts val="1600"/>
              </a:spcAft>
              <a:buClr>
                <a:schemeClr val="dk2"/>
              </a:buClr>
              <a:buSzPts val="1100"/>
              <a:buFont typeface="Arial"/>
              <a:buNone/>
            </a:pPr>
            <a:r>
              <a:rPr lang="en-US"/>
              <a:t>1. Phép cộng, phép trừ số thập phân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55"/>
                                        </p:tgtEl>
                                        <p:attrNameLst>
                                          <p:attrName>style.visibility</p:attrName>
                                        </p:attrNameLst>
                                      </p:cBhvr>
                                      <p:to>
                                        <p:strVal val="visible"/>
                                      </p:to>
                                    </p:set>
                                    <p:animEffect filter="fade" transition="in">
                                      <p:cBhvr>
                                        <p:cTn dur="500"/>
                                        <p:tgtEl>
                                          <p:spTgt spid="1055"/>
                                        </p:tgtEl>
                                      </p:cBhvr>
                                    </p:animEffect>
                                  </p:childTnLst>
                                </p:cTn>
                              </p:par>
                              <p:par>
                                <p:cTn fill="hold" nodeType="withEffect" presetClass="entr" presetID="10" presetSubtype="0">
                                  <p:stCondLst>
                                    <p:cond delay="0"/>
                                  </p:stCondLst>
                                  <p:childTnLst>
                                    <p:set>
                                      <p:cBhvr>
                                        <p:cTn dur="1" fill="hold">
                                          <p:stCondLst>
                                            <p:cond delay="0"/>
                                          </p:stCondLst>
                                        </p:cTn>
                                        <p:tgtEl>
                                          <p:spTgt spid="1056"/>
                                        </p:tgtEl>
                                        <p:attrNameLst>
                                          <p:attrName>style.visibility</p:attrName>
                                        </p:attrNameLst>
                                      </p:cBhvr>
                                      <p:to>
                                        <p:strVal val="visible"/>
                                      </p:to>
                                    </p:set>
                                    <p:animEffect filter="fade" transition="in">
                                      <p:cBhvr>
                                        <p:cTn dur="500"/>
                                        <p:tgtEl>
                                          <p:spTgt spid="105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7"/>
                                        </p:tgtEl>
                                        <p:attrNameLst>
                                          <p:attrName>style.visibility</p:attrName>
                                        </p:attrNameLst>
                                      </p:cBhvr>
                                      <p:to>
                                        <p:strVal val="visible"/>
                                      </p:to>
                                    </p:set>
                                    <p:animEffect filter="fade" transition="in">
                                      <p:cBhvr>
                                        <p:cTn dur="500"/>
                                        <p:tgtEl>
                                          <p:spTgt spid="10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8"/>
                                        </p:tgtEl>
                                        <p:attrNameLst>
                                          <p:attrName>style.visibility</p:attrName>
                                        </p:attrNameLst>
                                      </p:cBhvr>
                                      <p:to>
                                        <p:strVal val="visible"/>
                                      </p:to>
                                    </p:set>
                                    <p:animEffect filter="fade" transition="in">
                                      <p:cBhvr>
                                        <p:cTn dur="500"/>
                                        <p:tgtEl>
                                          <p:spTgt spid="10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9"/>
                                        </p:tgtEl>
                                        <p:attrNameLst>
                                          <p:attrName>style.visibility</p:attrName>
                                        </p:attrNameLst>
                                      </p:cBhvr>
                                      <p:to>
                                        <p:strVal val="visible"/>
                                      </p:to>
                                    </p:set>
                                    <p:animEffect filter="fade" transition="in">
                                      <p:cBhvr>
                                        <p:cTn dur="500"/>
                                        <p:tgtEl>
                                          <p:spTgt spid="10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p7"/>
          <p:cNvSpPr/>
          <p:nvPr/>
        </p:nvSpPr>
        <p:spPr>
          <a:xfrm>
            <a:off x="965412" y="1051861"/>
            <a:ext cx="7301258" cy="3630233"/>
          </a:xfrm>
          <a:prstGeom prst="roundRect">
            <a:avLst>
              <a:gd fmla="val 21084" name="adj"/>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67" name="Google Shape;1067;p7"/>
          <p:cNvGrpSpPr/>
          <p:nvPr/>
        </p:nvGrpSpPr>
        <p:grpSpPr>
          <a:xfrm>
            <a:off x="2890595" y="81317"/>
            <a:ext cx="3218966" cy="1185288"/>
            <a:chOff x="3343478" y="539993"/>
            <a:chExt cx="2457039" cy="904731"/>
          </a:xfrm>
        </p:grpSpPr>
        <p:grpSp>
          <p:nvGrpSpPr>
            <p:cNvPr id="1068" name="Google Shape;1068;p7"/>
            <p:cNvGrpSpPr/>
            <p:nvPr/>
          </p:nvGrpSpPr>
          <p:grpSpPr>
            <a:xfrm>
              <a:off x="4429328" y="539993"/>
              <a:ext cx="1371188" cy="904731"/>
              <a:chOff x="6618863" y="562104"/>
              <a:chExt cx="1805145" cy="1191062"/>
            </a:xfrm>
          </p:grpSpPr>
          <p:sp>
            <p:nvSpPr>
              <p:cNvPr id="1069" name="Google Shape;1069;p7"/>
              <p:cNvSpPr/>
              <p:nvPr/>
            </p:nvSpPr>
            <p:spPr>
              <a:xfrm flipH="1" rot="-804257">
                <a:off x="7327136" y="706610"/>
                <a:ext cx="583875" cy="892148"/>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7"/>
              <p:cNvSpPr/>
              <p:nvPr/>
            </p:nvSpPr>
            <p:spPr>
              <a:xfrm flipH="1">
                <a:off x="7029526" y="973310"/>
                <a:ext cx="207371" cy="139045"/>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7"/>
              <p:cNvSpPr/>
              <p:nvPr/>
            </p:nvSpPr>
            <p:spPr>
              <a:xfrm flipH="1">
                <a:off x="7760243" y="1648506"/>
                <a:ext cx="155572" cy="10466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7"/>
              <p:cNvSpPr/>
              <p:nvPr/>
            </p:nvSpPr>
            <p:spPr>
              <a:xfrm flipH="1">
                <a:off x="8304637" y="1362607"/>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7"/>
              <p:cNvSpPr/>
              <p:nvPr/>
            </p:nvSpPr>
            <p:spPr>
              <a:xfrm>
                <a:off x="6618863" y="562104"/>
                <a:ext cx="351196" cy="258049"/>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7"/>
              <p:cNvSpPr/>
              <p:nvPr/>
            </p:nvSpPr>
            <p:spPr>
              <a:xfrm>
                <a:off x="7935221" y="1407647"/>
                <a:ext cx="235455" cy="173006"/>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7"/>
              <p:cNvSpPr/>
              <p:nvPr/>
            </p:nvSpPr>
            <p:spPr>
              <a:xfrm flipH="1">
                <a:off x="7274487" y="603457"/>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6" name="Google Shape;1076;p7"/>
            <p:cNvGrpSpPr/>
            <p:nvPr/>
          </p:nvGrpSpPr>
          <p:grpSpPr>
            <a:xfrm flipH="1">
              <a:off x="3343478" y="571404"/>
              <a:ext cx="1059249" cy="873319"/>
              <a:chOff x="7029526" y="603457"/>
              <a:chExt cx="1394482" cy="1149709"/>
            </a:xfrm>
          </p:grpSpPr>
          <p:sp>
            <p:nvSpPr>
              <p:cNvPr id="1077" name="Google Shape;1077;p7"/>
              <p:cNvSpPr/>
              <p:nvPr/>
            </p:nvSpPr>
            <p:spPr>
              <a:xfrm flipH="1" rot="-804296">
                <a:off x="7327137" y="706613"/>
                <a:ext cx="583880" cy="892157"/>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7"/>
              <p:cNvSpPr/>
              <p:nvPr/>
            </p:nvSpPr>
            <p:spPr>
              <a:xfrm flipH="1">
                <a:off x="7029526" y="973310"/>
                <a:ext cx="207371" cy="139045"/>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7"/>
              <p:cNvSpPr/>
              <p:nvPr/>
            </p:nvSpPr>
            <p:spPr>
              <a:xfrm flipH="1">
                <a:off x="7760243" y="1648506"/>
                <a:ext cx="155572" cy="10466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7"/>
              <p:cNvSpPr/>
              <p:nvPr/>
            </p:nvSpPr>
            <p:spPr>
              <a:xfrm flipH="1">
                <a:off x="8304637" y="1362607"/>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7"/>
              <p:cNvSpPr/>
              <p:nvPr/>
            </p:nvSpPr>
            <p:spPr>
              <a:xfrm>
                <a:off x="7935221" y="1407647"/>
                <a:ext cx="235455" cy="173006"/>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7"/>
              <p:cNvSpPr/>
              <p:nvPr/>
            </p:nvSpPr>
            <p:spPr>
              <a:xfrm flipH="1">
                <a:off x="7274487" y="603457"/>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083" name="Google Shape;1083;p7"/>
          <p:cNvGrpSpPr/>
          <p:nvPr/>
        </p:nvGrpSpPr>
        <p:grpSpPr>
          <a:xfrm>
            <a:off x="386499" y="3341869"/>
            <a:ext cx="1157825" cy="1469325"/>
            <a:chOff x="1401950" y="2310600"/>
            <a:chExt cx="1157825" cy="1469325"/>
          </a:xfrm>
        </p:grpSpPr>
        <p:sp>
          <p:nvSpPr>
            <p:cNvPr id="1084" name="Google Shape;1084;p7"/>
            <p:cNvSpPr/>
            <p:nvPr/>
          </p:nvSpPr>
          <p:spPr>
            <a:xfrm>
              <a:off x="1401950" y="2310600"/>
              <a:ext cx="1125875" cy="1214075"/>
            </a:xfrm>
            <a:custGeom>
              <a:rect b="b" l="l" r="r" t="t"/>
              <a:pathLst>
                <a:path extrusionOk="0" h="48563" w="45035">
                  <a:moveTo>
                    <a:pt x="11545" y="0"/>
                  </a:moveTo>
                  <a:cubicBezTo>
                    <a:pt x="5695" y="0"/>
                    <a:pt x="0" y="4486"/>
                    <a:pt x="1475" y="15229"/>
                  </a:cubicBezTo>
                  <a:cubicBezTo>
                    <a:pt x="3781" y="32021"/>
                    <a:pt x="17766" y="48562"/>
                    <a:pt x="17766" y="48562"/>
                  </a:cubicBezTo>
                  <a:lnTo>
                    <a:pt x="40849" y="46808"/>
                  </a:lnTo>
                  <a:cubicBezTo>
                    <a:pt x="40849" y="46808"/>
                    <a:pt x="39771" y="43800"/>
                    <a:pt x="41927" y="31018"/>
                  </a:cubicBezTo>
                  <a:cubicBezTo>
                    <a:pt x="44082" y="18236"/>
                    <a:pt x="45034" y="13474"/>
                    <a:pt x="40849" y="10467"/>
                  </a:cubicBezTo>
                  <a:cubicBezTo>
                    <a:pt x="40389" y="10134"/>
                    <a:pt x="39953" y="9989"/>
                    <a:pt x="39535" y="9989"/>
                  </a:cubicBezTo>
                  <a:cubicBezTo>
                    <a:pt x="36591" y="9989"/>
                    <a:pt x="34536" y="17211"/>
                    <a:pt x="31167" y="17211"/>
                  </a:cubicBezTo>
                  <a:cubicBezTo>
                    <a:pt x="30688" y="17211"/>
                    <a:pt x="30183" y="17065"/>
                    <a:pt x="29646" y="16732"/>
                  </a:cubicBezTo>
                  <a:cubicBezTo>
                    <a:pt x="24784" y="13725"/>
                    <a:pt x="26237" y="10968"/>
                    <a:pt x="20322" y="3950"/>
                  </a:cubicBezTo>
                  <a:cubicBezTo>
                    <a:pt x="18183" y="1422"/>
                    <a:pt x="14839" y="0"/>
                    <a:pt x="1154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7"/>
            <p:cNvSpPr/>
            <p:nvPr/>
          </p:nvSpPr>
          <p:spPr>
            <a:xfrm>
              <a:off x="1487050" y="2472625"/>
              <a:ext cx="526350" cy="537625"/>
            </a:xfrm>
            <a:custGeom>
              <a:rect b="b" l="l" r="r" t="t"/>
              <a:pathLst>
                <a:path extrusionOk="0" h="21505" w="21054">
                  <a:moveTo>
                    <a:pt x="18873" y="1"/>
                  </a:moveTo>
                  <a:cubicBezTo>
                    <a:pt x="12733" y="2156"/>
                    <a:pt x="7620" y="6417"/>
                    <a:pt x="3535" y="11755"/>
                  </a:cubicBezTo>
                  <a:cubicBezTo>
                    <a:pt x="2207" y="13459"/>
                    <a:pt x="878" y="15064"/>
                    <a:pt x="1" y="16768"/>
                  </a:cubicBezTo>
                  <a:cubicBezTo>
                    <a:pt x="527" y="18372"/>
                    <a:pt x="1154" y="19951"/>
                    <a:pt x="1806" y="21505"/>
                  </a:cubicBezTo>
                  <a:cubicBezTo>
                    <a:pt x="4337" y="12708"/>
                    <a:pt x="11856" y="5865"/>
                    <a:pt x="21054" y="3535"/>
                  </a:cubicBezTo>
                  <a:cubicBezTo>
                    <a:pt x="20502" y="2507"/>
                    <a:pt x="19826" y="1354"/>
                    <a:pt x="18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7"/>
            <p:cNvSpPr/>
            <p:nvPr/>
          </p:nvSpPr>
          <p:spPr>
            <a:xfrm>
              <a:off x="1599850" y="2606725"/>
              <a:ext cx="480600" cy="715550"/>
            </a:xfrm>
            <a:custGeom>
              <a:rect b="b" l="l" r="r" t="t"/>
              <a:pathLst>
                <a:path extrusionOk="0" h="28622" w="19224">
                  <a:moveTo>
                    <a:pt x="17469" y="0"/>
                  </a:moveTo>
                  <a:cubicBezTo>
                    <a:pt x="8622" y="4010"/>
                    <a:pt x="2908" y="12607"/>
                    <a:pt x="0" y="21805"/>
                  </a:cubicBezTo>
                  <a:cubicBezTo>
                    <a:pt x="1329" y="24311"/>
                    <a:pt x="2732" y="26617"/>
                    <a:pt x="4010" y="28622"/>
                  </a:cubicBezTo>
                  <a:cubicBezTo>
                    <a:pt x="6116" y="18797"/>
                    <a:pt x="11329" y="8948"/>
                    <a:pt x="19223" y="2782"/>
                  </a:cubicBezTo>
                  <a:cubicBezTo>
                    <a:pt x="18497" y="1955"/>
                    <a:pt x="17995" y="1053"/>
                    <a:pt x="174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7"/>
            <p:cNvSpPr/>
            <p:nvPr/>
          </p:nvSpPr>
          <p:spPr>
            <a:xfrm>
              <a:off x="1817900" y="2710100"/>
              <a:ext cx="371575" cy="814575"/>
            </a:xfrm>
            <a:custGeom>
              <a:rect b="b" l="l" r="r" t="t"/>
              <a:pathLst>
                <a:path extrusionOk="0" h="32583" w="14863">
                  <a:moveTo>
                    <a:pt x="11930" y="1"/>
                  </a:moveTo>
                  <a:cubicBezTo>
                    <a:pt x="4938" y="8848"/>
                    <a:pt x="1354" y="19800"/>
                    <a:pt x="0" y="31129"/>
                  </a:cubicBezTo>
                  <a:cubicBezTo>
                    <a:pt x="702" y="32056"/>
                    <a:pt x="1128" y="32582"/>
                    <a:pt x="1128" y="32582"/>
                  </a:cubicBezTo>
                  <a:lnTo>
                    <a:pt x="8772" y="31981"/>
                  </a:lnTo>
                  <a:cubicBezTo>
                    <a:pt x="8070" y="21429"/>
                    <a:pt x="10176" y="10502"/>
                    <a:pt x="14862" y="1204"/>
                  </a:cubicBezTo>
                  <a:lnTo>
                    <a:pt x="14862" y="1204"/>
                  </a:lnTo>
                  <a:cubicBezTo>
                    <a:pt x="14758" y="1217"/>
                    <a:pt x="14652" y="1224"/>
                    <a:pt x="14546" y="1224"/>
                  </a:cubicBezTo>
                  <a:cubicBezTo>
                    <a:pt x="14065" y="1224"/>
                    <a:pt x="13562" y="1081"/>
                    <a:pt x="13008" y="752"/>
                  </a:cubicBezTo>
                  <a:cubicBezTo>
                    <a:pt x="12607" y="502"/>
                    <a:pt x="12256" y="251"/>
                    <a:pt x="1193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7"/>
            <p:cNvSpPr/>
            <p:nvPr/>
          </p:nvSpPr>
          <p:spPr>
            <a:xfrm>
              <a:off x="2178800" y="2599825"/>
              <a:ext cx="236225" cy="896025"/>
            </a:xfrm>
            <a:custGeom>
              <a:rect b="b" l="l" r="r" t="t"/>
              <a:pathLst>
                <a:path extrusionOk="0" h="35841" w="9449">
                  <a:moveTo>
                    <a:pt x="5965" y="1"/>
                  </a:moveTo>
                  <a:cubicBezTo>
                    <a:pt x="5038" y="1078"/>
                    <a:pt x="4136" y="2532"/>
                    <a:pt x="3183" y="3685"/>
                  </a:cubicBezTo>
                  <a:cubicBezTo>
                    <a:pt x="928" y="14136"/>
                    <a:pt x="0" y="25264"/>
                    <a:pt x="1830" y="35840"/>
                  </a:cubicBezTo>
                  <a:lnTo>
                    <a:pt x="9449" y="35264"/>
                  </a:lnTo>
                  <a:cubicBezTo>
                    <a:pt x="6943" y="23710"/>
                    <a:pt x="6291" y="11730"/>
                    <a:pt x="596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7"/>
            <p:cNvSpPr/>
            <p:nvPr/>
          </p:nvSpPr>
          <p:spPr>
            <a:xfrm>
              <a:off x="1430675" y="2361725"/>
              <a:ext cx="493750" cy="332725"/>
            </a:xfrm>
            <a:custGeom>
              <a:rect b="b" l="l" r="r" t="t"/>
              <a:pathLst>
                <a:path extrusionOk="0" h="13309" w="19750">
                  <a:moveTo>
                    <a:pt x="17043" y="1"/>
                  </a:moveTo>
                  <a:cubicBezTo>
                    <a:pt x="11329" y="1279"/>
                    <a:pt x="4261" y="2632"/>
                    <a:pt x="351" y="6868"/>
                  </a:cubicBezTo>
                  <a:cubicBezTo>
                    <a:pt x="25" y="8672"/>
                    <a:pt x="0" y="10778"/>
                    <a:pt x="326" y="13184"/>
                  </a:cubicBezTo>
                  <a:cubicBezTo>
                    <a:pt x="326" y="13209"/>
                    <a:pt x="351" y="13259"/>
                    <a:pt x="351" y="13309"/>
                  </a:cubicBezTo>
                  <a:cubicBezTo>
                    <a:pt x="4888" y="7620"/>
                    <a:pt x="12732" y="4011"/>
                    <a:pt x="19750" y="2607"/>
                  </a:cubicBezTo>
                  <a:cubicBezTo>
                    <a:pt x="19549" y="2357"/>
                    <a:pt x="19374" y="2131"/>
                    <a:pt x="19173" y="1905"/>
                  </a:cubicBezTo>
                  <a:cubicBezTo>
                    <a:pt x="18547" y="1179"/>
                    <a:pt x="17820" y="527"/>
                    <a:pt x="1704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7"/>
            <p:cNvSpPr/>
            <p:nvPr/>
          </p:nvSpPr>
          <p:spPr>
            <a:xfrm>
              <a:off x="1730800" y="3387575"/>
              <a:ext cx="828975" cy="392350"/>
            </a:xfrm>
            <a:custGeom>
              <a:rect b="b" l="l" r="r" t="t"/>
              <a:pathLst>
                <a:path extrusionOk="0" h="15694" w="33159">
                  <a:moveTo>
                    <a:pt x="25935" y="0"/>
                  </a:moveTo>
                  <a:cubicBezTo>
                    <a:pt x="24567" y="0"/>
                    <a:pt x="22590" y="122"/>
                    <a:pt x="19524" y="345"/>
                  </a:cubicBezTo>
                  <a:cubicBezTo>
                    <a:pt x="11630" y="897"/>
                    <a:pt x="3484" y="4030"/>
                    <a:pt x="3484" y="4030"/>
                  </a:cubicBezTo>
                  <a:cubicBezTo>
                    <a:pt x="552" y="5233"/>
                    <a:pt x="0" y="8616"/>
                    <a:pt x="1053" y="11624"/>
                  </a:cubicBezTo>
                  <a:cubicBezTo>
                    <a:pt x="1898" y="13982"/>
                    <a:pt x="2959" y="15693"/>
                    <a:pt x="6170" y="15693"/>
                  </a:cubicBezTo>
                  <a:cubicBezTo>
                    <a:pt x="7054" y="15693"/>
                    <a:pt x="8100" y="15564"/>
                    <a:pt x="9349" y="15283"/>
                  </a:cubicBezTo>
                  <a:cubicBezTo>
                    <a:pt x="15138" y="13954"/>
                    <a:pt x="29399" y="11799"/>
                    <a:pt x="31279" y="8992"/>
                  </a:cubicBezTo>
                  <a:cubicBezTo>
                    <a:pt x="33158" y="6160"/>
                    <a:pt x="31479" y="2125"/>
                    <a:pt x="29775" y="997"/>
                  </a:cubicBezTo>
                  <a:cubicBezTo>
                    <a:pt x="28746" y="306"/>
                    <a:pt x="28103" y="0"/>
                    <a:pt x="259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7"/>
            <p:cNvSpPr/>
            <p:nvPr/>
          </p:nvSpPr>
          <p:spPr>
            <a:xfrm>
              <a:off x="1833075" y="3542150"/>
              <a:ext cx="686600" cy="200650"/>
            </a:xfrm>
            <a:custGeom>
              <a:rect b="b" l="l" r="r" t="t"/>
              <a:pathLst>
                <a:path extrusionOk="0" h="8026" w="27464">
                  <a:moveTo>
                    <a:pt x="25152" y="0"/>
                  </a:moveTo>
                  <a:cubicBezTo>
                    <a:pt x="23913" y="0"/>
                    <a:pt x="21966" y="218"/>
                    <a:pt x="18992" y="759"/>
                  </a:cubicBezTo>
                  <a:cubicBezTo>
                    <a:pt x="13729" y="1686"/>
                    <a:pt x="797" y="4744"/>
                    <a:pt x="320" y="6573"/>
                  </a:cubicBezTo>
                  <a:cubicBezTo>
                    <a:pt x="0" y="7821"/>
                    <a:pt x="1211" y="8025"/>
                    <a:pt x="2038" y="8025"/>
                  </a:cubicBezTo>
                  <a:cubicBezTo>
                    <a:pt x="2440" y="8025"/>
                    <a:pt x="2752" y="7977"/>
                    <a:pt x="2752" y="7977"/>
                  </a:cubicBezTo>
                  <a:cubicBezTo>
                    <a:pt x="9744" y="6924"/>
                    <a:pt x="24732" y="2889"/>
                    <a:pt x="25834" y="2363"/>
                  </a:cubicBezTo>
                  <a:cubicBezTo>
                    <a:pt x="26937" y="1836"/>
                    <a:pt x="27463" y="809"/>
                    <a:pt x="26887" y="333"/>
                  </a:cubicBezTo>
                  <a:cubicBezTo>
                    <a:pt x="26627" y="127"/>
                    <a:pt x="26095" y="0"/>
                    <a:pt x="2515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92" name="Google Shape;1092;p7"/>
          <p:cNvGrpSpPr/>
          <p:nvPr/>
        </p:nvGrpSpPr>
        <p:grpSpPr>
          <a:xfrm>
            <a:off x="7666745" y="1717847"/>
            <a:ext cx="1157825" cy="1469325"/>
            <a:chOff x="6584225" y="2312688"/>
            <a:chExt cx="1157825" cy="1469325"/>
          </a:xfrm>
        </p:grpSpPr>
        <p:sp>
          <p:nvSpPr>
            <p:cNvPr id="1093" name="Google Shape;1093;p7"/>
            <p:cNvSpPr/>
            <p:nvPr/>
          </p:nvSpPr>
          <p:spPr>
            <a:xfrm flipH="1">
              <a:off x="6616175" y="2312688"/>
              <a:ext cx="1125875" cy="1214075"/>
            </a:xfrm>
            <a:custGeom>
              <a:rect b="b" l="l" r="r" t="t"/>
              <a:pathLst>
                <a:path extrusionOk="0" h="48563" w="45035">
                  <a:moveTo>
                    <a:pt x="11545" y="0"/>
                  </a:moveTo>
                  <a:cubicBezTo>
                    <a:pt x="5695" y="0"/>
                    <a:pt x="0" y="4486"/>
                    <a:pt x="1475" y="15229"/>
                  </a:cubicBezTo>
                  <a:cubicBezTo>
                    <a:pt x="3781" y="32021"/>
                    <a:pt x="17766" y="48562"/>
                    <a:pt x="17766" y="48562"/>
                  </a:cubicBezTo>
                  <a:lnTo>
                    <a:pt x="40849" y="46808"/>
                  </a:lnTo>
                  <a:cubicBezTo>
                    <a:pt x="40849" y="46808"/>
                    <a:pt x="39771" y="43800"/>
                    <a:pt x="41927" y="31018"/>
                  </a:cubicBezTo>
                  <a:cubicBezTo>
                    <a:pt x="44082" y="18236"/>
                    <a:pt x="45034" y="13474"/>
                    <a:pt x="40849" y="10467"/>
                  </a:cubicBezTo>
                  <a:cubicBezTo>
                    <a:pt x="40389" y="10134"/>
                    <a:pt x="39953" y="9989"/>
                    <a:pt x="39535" y="9989"/>
                  </a:cubicBezTo>
                  <a:cubicBezTo>
                    <a:pt x="36591" y="9989"/>
                    <a:pt x="34536" y="17211"/>
                    <a:pt x="31167" y="17211"/>
                  </a:cubicBezTo>
                  <a:cubicBezTo>
                    <a:pt x="30688" y="17211"/>
                    <a:pt x="30183" y="17065"/>
                    <a:pt x="29646" y="16732"/>
                  </a:cubicBezTo>
                  <a:cubicBezTo>
                    <a:pt x="24784" y="13725"/>
                    <a:pt x="26237" y="10968"/>
                    <a:pt x="20322" y="3950"/>
                  </a:cubicBezTo>
                  <a:cubicBezTo>
                    <a:pt x="18183" y="1422"/>
                    <a:pt x="14839" y="0"/>
                    <a:pt x="1154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7"/>
            <p:cNvSpPr/>
            <p:nvPr/>
          </p:nvSpPr>
          <p:spPr>
            <a:xfrm flipH="1">
              <a:off x="7130600" y="2474713"/>
              <a:ext cx="526350" cy="537625"/>
            </a:xfrm>
            <a:custGeom>
              <a:rect b="b" l="l" r="r" t="t"/>
              <a:pathLst>
                <a:path extrusionOk="0" h="21505" w="21054">
                  <a:moveTo>
                    <a:pt x="18873" y="1"/>
                  </a:moveTo>
                  <a:cubicBezTo>
                    <a:pt x="12733" y="2156"/>
                    <a:pt x="7620" y="6417"/>
                    <a:pt x="3535" y="11755"/>
                  </a:cubicBezTo>
                  <a:cubicBezTo>
                    <a:pt x="2207" y="13459"/>
                    <a:pt x="878" y="15064"/>
                    <a:pt x="1" y="16768"/>
                  </a:cubicBezTo>
                  <a:cubicBezTo>
                    <a:pt x="527" y="18372"/>
                    <a:pt x="1154" y="19951"/>
                    <a:pt x="1806" y="21505"/>
                  </a:cubicBezTo>
                  <a:cubicBezTo>
                    <a:pt x="4337" y="12708"/>
                    <a:pt x="11856" y="5865"/>
                    <a:pt x="21054" y="3535"/>
                  </a:cubicBezTo>
                  <a:cubicBezTo>
                    <a:pt x="20502" y="2507"/>
                    <a:pt x="19826" y="1354"/>
                    <a:pt x="1887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7"/>
            <p:cNvSpPr/>
            <p:nvPr/>
          </p:nvSpPr>
          <p:spPr>
            <a:xfrm flipH="1">
              <a:off x="7063550" y="2608813"/>
              <a:ext cx="480600" cy="715550"/>
            </a:xfrm>
            <a:custGeom>
              <a:rect b="b" l="l" r="r" t="t"/>
              <a:pathLst>
                <a:path extrusionOk="0" h="28622" w="19224">
                  <a:moveTo>
                    <a:pt x="17469" y="0"/>
                  </a:moveTo>
                  <a:cubicBezTo>
                    <a:pt x="8622" y="4010"/>
                    <a:pt x="2908" y="12607"/>
                    <a:pt x="0" y="21805"/>
                  </a:cubicBezTo>
                  <a:cubicBezTo>
                    <a:pt x="1329" y="24311"/>
                    <a:pt x="2732" y="26617"/>
                    <a:pt x="4010" y="28622"/>
                  </a:cubicBezTo>
                  <a:cubicBezTo>
                    <a:pt x="6116" y="18797"/>
                    <a:pt x="11329" y="8948"/>
                    <a:pt x="19223" y="2782"/>
                  </a:cubicBezTo>
                  <a:cubicBezTo>
                    <a:pt x="18497" y="1955"/>
                    <a:pt x="17995" y="1053"/>
                    <a:pt x="17469"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7"/>
            <p:cNvSpPr/>
            <p:nvPr/>
          </p:nvSpPr>
          <p:spPr>
            <a:xfrm flipH="1">
              <a:off x="6954525" y="2712188"/>
              <a:ext cx="371575" cy="814575"/>
            </a:xfrm>
            <a:custGeom>
              <a:rect b="b" l="l" r="r" t="t"/>
              <a:pathLst>
                <a:path extrusionOk="0" h="32583" w="14863">
                  <a:moveTo>
                    <a:pt x="11930" y="1"/>
                  </a:moveTo>
                  <a:cubicBezTo>
                    <a:pt x="4938" y="8848"/>
                    <a:pt x="1354" y="19800"/>
                    <a:pt x="0" y="31129"/>
                  </a:cubicBezTo>
                  <a:cubicBezTo>
                    <a:pt x="702" y="32056"/>
                    <a:pt x="1128" y="32582"/>
                    <a:pt x="1128" y="32582"/>
                  </a:cubicBezTo>
                  <a:lnTo>
                    <a:pt x="8772" y="31981"/>
                  </a:lnTo>
                  <a:cubicBezTo>
                    <a:pt x="8070" y="21429"/>
                    <a:pt x="10176" y="10502"/>
                    <a:pt x="14862" y="1204"/>
                  </a:cubicBezTo>
                  <a:lnTo>
                    <a:pt x="14862" y="1204"/>
                  </a:lnTo>
                  <a:cubicBezTo>
                    <a:pt x="14758" y="1217"/>
                    <a:pt x="14652" y="1224"/>
                    <a:pt x="14546" y="1224"/>
                  </a:cubicBezTo>
                  <a:cubicBezTo>
                    <a:pt x="14065" y="1224"/>
                    <a:pt x="13562" y="1081"/>
                    <a:pt x="13008" y="752"/>
                  </a:cubicBezTo>
                  <a:cubicBezTo>
                    <a:pt x="12607" y="502"/>
                    <a:pt x="12256" y="251"/>
                    <a:pt x="11930"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7"/>
            <p:cNvSpPr/>
            <p:nvPr/>
          </p:nvSpPr>
          <p:spPr>
            <a:xfrm flipH="1">
              <a:off x="6728975" y="2601913"/>
              <a:ext cx="236225" cy="896025"/>
            </a:xfrm>
            <a:custGeom>
              <a:rect b="b" l="l" r="r" t="t"/>
              <a:pathLst>
                <a:path extrusionOk="0" h="35841" w="9449">
                  <a:moveTo>
                    <a:pt x="5965" y="1"/>
                  </a:moveTo>
                  <a:cubicBezTo>
                    <a:pt x="5038" y="1078"/>
                    <a:pt x="4136" y="2532"/>
                    <a:pt x="3183" y="3685"/>
                  </a:cubicBezTo>
                  <a:cubicBezTo>
                    <a:pt x="928" y="14136"/>
                    <a:pt x="0" y="25264"/>
                    <a:pt x="1830" y="35840"/>
                  </a:cubicBezTo>
                  <a:lnTo>
                    <a:pt x="9449" y="35264"/>
                  </a:lnTo>
                  <a:cubicBezTo>
                    <a:pt x="6943" y="23710"/>
                    <a:pt x="6291" y="11730"/>
                    <a:pt x="596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7"/>
            <p:cNvSpPr/>
            <p:nvPr/>
          </p:nvSpPr>
          <p:spPr>
            <a:xfrm flipH="1">
              <a:off x="7219575" y="2363813"/>
              <a:ext cx="493750" cy="332725"/>
            </a:xfrm>
            <a:custGeom>
              <a:rect b="b" l="l" r="r" t="t"/>
              <a:pathLst>
                <a:path extrusionOk="0" h="13309" w="19750">
                  <a:moveTo>
                    <a:pt x="17043" y="1"/>
                  </a:moveTo>
                  <a:cubicBezTo>
                    <a:pt x="11329" y="1279"/>
                    <a:pt x="4261" y="2632"/>
                    <a:pt x="351" y="6868"/>
                  </a:cubicBezTo>
                  <a:cubicBezTo>
                    <a:pt x="25" y="8672"/>
                    <a:pt x="0" y="10778"/>
                    <a:pt x="326" y="13184"/>
                  </a:cubicBezTo>
                  <a:cubicBezTo>
                    <a:pt x="326" y="13209"/>
                    <a:pt x="351" y="13259"/>
                    <a:pt x="351" y="13309"/>
                  </a:cubicBezTo>
                  <a:cubicBezTo>
                    <a:pt x="4888" y="7620"/>
                    <a:pt x="12732" y="4011"/>
                    <a:pt x="19750" y="2607"/>
                  </a:cubicBezTo>
                  <a:cubicBezTo>
                    <a:pt x="19549" y="2357"/>
                    <a:pt x="19374" y="2131"/>
                    <a:pt x="19173" y="1905"/>
                  </a:cubicBezTo>
                  <a:cubicBezTo>
                    <a:pt x="18547" y="1179"/>
                    <a:pt x="17820" y="527"/>
                    <a:pt x="1704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7"/>
            <p:cNvSpPr/>
            <p:nvPr/>
          </p:nvSpPr>
          <p:spPr>
            <a:xfrm flipH="1">
              <a:off x="6584225" y="3389663"/>
              <a:ext cx="828975" cy="392350"/>
            </a:xfrm>
            <a:custGeom>
              <a:rect b="b" l="l" r="r" t="t"/>
              <a:pathLst>
                <a:path extrusionOk="0" h="15694" w="33159">
                  <a:moveTo>
                    <a:pt x="25935" y="0"/>
                  </a:moveTo>
                  <a:cubicBezTo>
                    <a:pt x="24567" y="0"/>
                    <a:pt x="22590" y="122"/>
                    <a:pt x="19524" y="345"/>
                  </a:cubicBezTo>
                  <a:cubicBezTo>
                    <a:pt x="11630" y="897"/>
                    <a:pt x="3484" y="4030"/>
                    <a:pt x="3484" y="4030"/>
                  </a:cubicBezTo>
                  <a:cubicBezTo>
                    <a:pt x="552" y="5233"/>
                    <a:pt x="0" y="8616"/>
                    <a:pt x="1053" y="11624"/>
                  </a:cubicBezTo>
                  <a:cubicBezTo>
                    <a:pt x="1898" y="13982"/>
                    <a:pt x="2959" y="15693"/>
                    <a:pt x="6170" y="15693"/>
                  </a:cubicBezTo>
                  <a:cubicBezTo>
                    <a:pt x="7054" y="15693"/>
                    <a:pt x="8100" y="15564"/>
                    <a:pt x="9349" y="15283"/>
                  </a:cubicBezTo>
                  <a:cubicBezTo>
                    <a:pt x="15138" y="13954"/>
                    <a:pt x="29399" y="11799"/>
                    <a:pt x="31279" y="8992"/>
                  </a:cubicBezTo>
                  <a:cubicBezTo>
                    <a:pt x="33158" y="6160"/>
                    <a:pt x="31479" y="2125"/>
                    <a:pt x="29775" y="997"/>
                  </a:cubicBezTo>
                  <a:cubicBezTo>
                    <a:pt x="28746" y="306"/>
                    <a:pt x="28103" y="0"/>
                    <a:pt x="259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7"/>
            <p:cNvSpPr/>
            <p:nvPr/>
          </p:nvSpPr>
          <p:spPr>
            <a:xfrm flipH="1">
              <a:off x="6624325" y="3544238"/>
              <a:ext cx="686600" cy="200650"/>
            </a:xfrm>
            <a:custGeom>
              <a:rect b="b" l="l" r="r" t="t"/>
              <a:pathLst>
                <a:path extrusionOk="0" h="8026" w="27464">
                  <a:moveTo>
                    <a:pt x="25152" y="0"/>
                  </a:moveTo>
                  <a:cubicBezTo>
                    <a:pt x="23913" y="0"/>
                    <a:pt x="21966" y="218"/>
                    <a:pt x="18992" y="759"/>
                  </a:cubicBezTo>
                  <a:cubicBezTo>
                    <a:pt x="13729" y="1686"/>
                    <a:pt x="797" y="4744"/>
                    <a:pt x="320" y="6573"/>
                  </a:cubicBezTo>
                  <a:cubicBezTo>
                    <a:pt x="0" y="7821"/>
                    <a:pt x="1211" y="8025"/>
                    <a:pt x="2038" y="8025"/>
                  </a:cubicBezTo>
                  <a:cubicBezTo>
                    <a:pt x="2440" y="8025"/>
                    <a:pt x="2752" y="7977"/>
                    <a:pt x="2752" y="7977"/>
                  </a:cubicBezTo>
                  <a:cubicBezTo>
                    <a:pt x="9744" y="6924"/>
                    <a:pt x="24732" y="2889"/>
                    <a:pt x="25834" y="2363"/>
                  </a:cubicBezTo>
                  <a:cubicBezTo>
                    <a:pt x="26937" y="1836"/>
                    <a:pt x="27463" y="809"/>
                    <a:pt x="26887" y="333"/>
                  </a:cubicBezTo>
                  <a:cubicBezTo>
                    <a:pt x="26627" y="127"/>
                    <a:pt x="26095" y="0"/>
                    <a:pt x="25152"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01" name="Google Shape;1101;p7"/>
          <p:cNvSpPr txBox="1"/>
          <p:nvPr/>
        </p:nvSpPr>
        <p:spPr>
          <a:xfrm>
            <a:off x="3382237" y="519106"/>
            <a:ext cx="2383726" cy="46745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400" u="none" cap="none" strike="noStrike">
                <a:solidFill>
                  <a:srgbClr val="C00000"/>
                </a:solidFill>
                <a:latin typeface="Arial"/>
                <a:ea typeface="Arial"/>
                <a:cs typeface="Arial"/>
                <a:sym typeface="Arial"/>
              </a:rPr>
              <a:t>KẾT LUẬN</a:t>
            </a:r>
            <a:endParaRPr b="1" i="0" sz="2400" u="none" cap="none" strike="noStrike">
              <a:solidFill>
                <a:srgbClr val="C00000"/>
              </a:solidFill>
              <a:latin typeface="Arial"/>
              <a:ea typeface="Arial"/>
              <a:cs typeface="Arial"/>
              <a:sym typeface="Arial"/>
            </a:endParaRPr>
          </a:p>
        </p:txBody>
      </p:sp>
      <p:sp>
        <p:nvSpPr>
          <p:cNvPr id="1102" name="Google Shape;1102;p7"/>
          <p:cNvSpPr txBox="1"/>
          <p:nvPr/>
        </p:nvSpPr>
        <p:spPr>
          <a:xfrm>
            <a:off x="1534193" y="1110852"/>
            <a:ext cx="6576777" cy="3323987"/>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Cộng hai số thập phân âm:</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 (-b) = - (a + b)</a:t>
            </a:r>
            <a:endParaRPr/>
          </a:p>
          <a:p>
            <a:pPr indent="-342900" lvl="0" marL="34290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Cộng hai số thập phân khác dấu:</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 b = b - a nếu 0 &lt; a ≤ b</a:t>
            </a:r>
            <a:endParaRPr/>
          </a:p>
          <a:p>
            <a:pPr indent="0" lvl="0" marL="0" marR="0" rtl="0" algn="ctr">
              <a:lnSpc>
                <a:spcPct val="150000"/>
              </a:lnSpc>
              <a:spcBef>
                <a:spcPts val="0"/>
              </a:spcBef>
              <a:spcAft>
                <a:spcPts val="0"/>
              </a:spcAft>
              <a:buNone/>
            </a:pPr>
            <a:r>
              <a:rPr b="0" i="0" lang="en-US" sz="2000" u="none" cap="none" strike="noStrike">
                <a:solidFill>
                  <a:srgbClr val="000000"/>
                </a:solidFill>
                <a:latin typeface="Arial"/>
                <a:ea typeface="Arial"/>
                <a:cs typeface="Arial"/>
                <a:sym typeface="Arial"/>
              </a:rPr>
              <a:t>(-a) + b = - (a - b) nếu a &gt; b &gt; 0</a:t>
            </a:r>
            <a:endParaRPr/>
          </a:p>
          <a:p>
            <a:pPr indent="-342900" lvl="0" marL="342900" marR="0" rtl="0" algn="just">
              <a:lnSpc>
                <a:spcPct val="150000"/>
              </a:lnSpc>
              <a:spcBef>
                <a:spcPts val="0"/>
              </a:spcBef>
              <a:spcAft>
                <a:spcPts val="0"/>
              </a:spcAft>
              <a:buClr>
                <a:srgbClr val="000000"/>
              </a:buClr>
              <a:buSzPts val="2000"/>
              <a:buFont typeface="Arial"/>
              <a:buChar char="•"/>
            </a:pPr>
            <a:r>
              <a:rPr b="0" i="0" lang="en-US" sz="2000" u="none" cap="none" strike="noStrike">
                <a:solidFill>
                  <a:srgbClr val="000000"/>
                </a:solidFill>
                <a:latin typeface="Arial"/>
                <a:ea typeface="Arial"/>
                <a:cs typeface="Arial"/>
                <a:sym typeface="Arial"/>
              </a:rPr>
              <a:t>Phép trừ hai số thập phân được đưa về phép cộng với số đối:           a - b = a + (-b)</a:t>
            </a:r>
            <a:endParaRPr b="0" i="0" sz="2000" u="none" cap="none" strike="noStrike">
              <a:solidFill>
                <a:srgbClr val="000000"/>
              </a:solidFill>
              <a:latin typeface="Arial"/>
              <a:ea typeface="Arial"/>
              <a:cs typeface="Arial"/>
              <a:sym typeface="Arial"/>
            </a:endParaRPr>
          </a:p>
        </p:txBody>
      </p:sp>
    </p:spTree>
  </p:cSld>
  <p:clrMapOvr>
    <a:masterClrMapping/>
  </p:clrMapOvr>
  <p:transition spd="slow">
    <p:blinds dir="ver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01"/>
                                        </p:tgtEl>
                                        <p:attrNameLst>
                                          <p:attrName>style.visibility</p:attrName>
                                        </p:attrNameLst>
                                      </p:cBhvr>
                                      <p:to>
                                        <p:strVal val="visible"/>
                                      </p:to>
                                    </p:set>
                                    <p:anim calcmode="lin" valueType="num">
                                      <p:cBhvr additive="base">
                                        <p:cTn dur="500"/>
                                        <p:tgtEl>
                                          <p:spTgt spid="1101"/>
                                        </p:tgtEl>
                                        <p:attrNameLst>
                                          <p:attrName>ppt_w</p:attrName>
                                        </p:attrNameLst>
                                      </p:cBhvr>
                                      <p:tavLst>
                                        <p:tav fmla="" tm="0">
                                          <p:val>
                                            <p:strVal val="0"/>
                                          </p:val>
                                        </p:tav>
                                        <p:tav fmla="" tm="100000">
                                          <p:val>
                                            <p:strVal val="#ppt_w"/>
                                          </p:val>
                                        </p:tav>
                                      </p:tavLst>
                                    </p:anim>
                                    <p:anim calcmode="lin" valueType="num">
                                      <p:cBhvr additive="base">
                                        <p:cTn dur="500"/>
                                        <p:tgtEl>
                                          <p:spTgt spid="1101"/>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2">
                                            <p:txEl>
                                              <p:pRg end="0" st="0"/>
                                            </p:txEl>
                                          </p:spTgt>
                                        </p:tgtEl>
                                        <p:attrNameLst>
                                          <p:attrName>style.visibility</p:attrName>
                                        </p:attrNameLst>
                                      </p:cBhvr>
                                      <p:to>
                                        <p:strVal val="visible"/>
                                      </p:to>
                                    </p:set>
                                    <p:animEffect filter="fade" transition="in">
                                      <p:cBhvr>
                                        <p:cTn dur="500"/>
                                        <p:tgtEl>
                                          <p:spTgt spid="110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2">
                                            <p:txEl>
                                              <p:pRg end="1" st="1"/>
                                            </p:txEl>
                                          </p:spTgt>
                                        </p:tgtEl>
                                        <p:attrNameLst>
                                          <p:attrName>style.visibility</p:attrName>
                                        </p:attrNameLst>
                                      </p:cBhvr>
                                      <p:to>
                                        <p:strVal val="visible"/>
                                      </p:to>
                                    </p:set>
                                    <p:animEffect filter="fade" transition="in">
                                      <p:cBhvr>
                                        <p:cTn dur="500"/>
                                        <p:tgtEl>
                                          <p:spTgt spid="110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2">
                                            <p:txEl>
                                              <p:pRg end="2" st="2"/>
                                            </p:txEl>
                                          </p:spTgt>
                                        </p:tgtEl>
                                        <p:attrNameLst>
                                          <p:attrName>style.visibility</p:attrName>
                                        </p:attrNameLst>
                                      </p:cBhvr>
                                      <p:to>
                                        <p:strVal val="visible"/>
                                      </p:to>
                                    </p:set>
                                    <p:animEffect filter="fade" transition="in">
                                      <p:cBhvr>
                                        <p:cTn dur="500"/>
                                        <p:tgtEl>
                                          <p:spTgt spid="110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2">
                                            <p:txEl>
                                              <p:pRg end="3" st="3"/>
                                            </p:txEl>
                                          </p:spTgt>
                                        </p:tgtEl>
                                        <p:attrNameLst>
                                          <p:attrName>style.visibility</p:attrName>
                                        </p:attrNameLst>
                                      </p:cBhvr>
                                      <p:to>
                                        <p:strVal val="visible"/>
                                      </p:to>
                                    </p:set>
                                    <p:animEffect filter="fade" transition="in">
                                      <p:cBhvr>
                                        <p:cTn dur="500"/>
                                        <p:tgtEl>
                                          <p:spTgt spid="1102">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2">
                                            <p:txEl>
                                              <p:pRg end="4" st="4"/>
                                            </p:txEl>
                                          </p:spTgt>
                                        </p:tgtEl>
                                        <p:attrNameLst>
                                          <p:attrName>style.visibility</p:attrName>
                                        </p:attrNameLst>
                                      </p:cBhvr>
                                      <p:to>
                                        <p:strVal val="visible"/>
                                      </p:to>
                                    </p:set>
                                    <p:animEffect filter="fade" transition="in">
                                      <p:cBhvr>
                                        <p:cTn dur="500"/>
                                        <p:tgtEl>
                                          <p:spTgt spid="1102">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2">
                                            <p:txEl>
                                              <p:pRg end="5" st="5"/>
                                            </p:txEl>
                                          </p:spTgt>
                                        </p:tgtEl>
                                        <p:attrNameLst>
                                          <p:attrName>style.visibility</p:attrName>
                                        </p:attrNameLst>
                                      </p:cBhvr>
                                      <p:to>
                                        <p:strVal val="visible"/>
                                      </p:to>
                                    </p:set>
                                    <p:animEffect filter="fade" transition="in">
                                      <p:cBhvr>
                                        <p:cTn dur="500"/>
                                        <p:tgtEl>
                                          <p:spTgt spid="1102">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6" name="Shape 1106"/>
        <p:cNvGrpSpPr/>
        <p:nvPr/>
      </p:nvGrpSpPr>
      <p:grpSpPr>
        <a:xfrm>
          <a:off x="0" y="0"/>
          <a:ext cx="0" cy="0"/>
          <a:chOff x="0" y="0"/>
          <a:chExt cx="0" cy="0"/>
        </a:xfrm>
      </p:grpSpPr>
      <p:sp>
        <p:nvSpPr>
          <p:cNvPr id="1107" name="Google Shape;1107;p8"/>
          <p:cNvSpPr/>
          <p:nvPr/>
        </p:nvSpPr>
        <p:spPr>
          <a:xfrm>
            <a:off x="655779" y="413751"/>
            <a:ext cx="2056599" cy="775866"/>
          </a:xfrm>
          <a:prstGeom prst="roundRect">
            <a:avLst>
              <a:gd fmla="val 27222" name="adj"/>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33672A"/>
                </a:solidFill>
                <a:latin typeface="Arial"/>
                <a:ea typeface="Arial"/>
                <a:cs typeface="Arial"/>
                <a:sym typeface="Arial"/>
              </a:rPr>
              <a:t>Luyện tập 1</a:t>
            </a:r>
            <a:endParaRPr b="1" i="0" sz="2400" u="none" cap="none" strike="noStrike">
              <a:solidFill>
                <a:srgbClr val="33672A"/>
              </a:solidFill>
              <a:latin typeface="Arial"/>
              <a:ea typeface="Arial"/>
              <a:cs typeface="Arial"/>
              <a:sym typeface="Arial"/>
            </a:endParaRPr>
          </a:p>
        </p:txBody>
      </p:sp>
      <p:grpSp>
        <p:nvGrpSpPr>
          <p:cNvPr id="1108" name="Google Shape;1108;p8"/>
          <p:cNvGrpSpPr/>
          <p:nvPr/>
        </p:nvGrpSpPr>
        <p:grpSpPr>
          <a:xfrm>
            <a:off x="6198600" y="540001"/>
            <a:ext cx="2225400" cy="649616"/>
            <a:chOff x="3459300" y="300775"/>
            <a:chExt cx="2225400" cy="649616"/>
          </a:xfrm>
        </p:grpSpPr>
        <p:sp>
          <p:nvSpPr>
            <p:cNvPr id="1109" name="Google Shape;1109;p8"/>
            <p:cNvSpPr/>
            <p:nvPr/>
          </p:nvSpPr>
          <p:spPr>
            <a:xfrm>
              <a:off x="3542700" y="300775"/>
              <a:ext cx="2029201" cy="649616"/>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8"/>
            <p:cNvSpPr/>
            <p:nvPr/>
          </p:nvSpPr>
          <p:spPr>
            <a:xfrm>
              <a:off x="3459300"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8"/>
            <p:cNvSpPr/>
            <p:nvPr/>
          </p:nvSpPr>
          <p:spPr>
            <a:xfrm>
              <a:off x="5486069" y="570854"/>
              <a:ext cx="198631" cy="199803"/>
            </a:xfrm>
            <a:custGeom>
              <a:rect b="b" l="l" r="r" t="t"/>
              <a:pathLst>
                <a:path extrusionOk="0" h="4262" w="4237">
                  <a:moveTo>
                    <a:pt x="2131" y="1"/>
                  </a:moveTo>
                  <a:cubicBezTo>
                    <a:pt x="953" y="1"/>
                    <a:pt x="1" y="953"/>
                    <a:pt x="1" y="2131"/>
                  </a:cubicBezTo>
                  <a:cubicBezTo>
                    <a:pt x="1" y="3309"/>
                    <a:pt x="953" y="4261"/>
                    <a:pt x="2131" y="4261"/>
                  </a:cubicBezTo>
                  <a:cubicBezTo>
                    <a:pt x="3284" y="4261"/>
                    <a:pt x="4236" y="3309"/>
                    <a:pt x="4236" y="2131"/>
                  </a:cubicBezTo>
                  <a:cubicBezTo>
                    <a:pt x="4236" y="953"/>
                    <a:pt x="3284"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2" name="Google Shape;1112;p8"/>
          <p:cNvGrpSpPr/>
          <p:nvPr/>
        </p:nvGrpSpPr>
        <p:grpSpPr>
          <a:xfrm>
            <a:off x="6198600" y="3923160"/>
            <a:ext cx="2225400" cy="649616"/>
            <a:chOff x="3542700" y="4123475"/>
            <a:chExt cx="2225400" cy="649616"/>
          </a:xfrm>
        </p:grpSpPr>
        <p:sp>
          <p:nvSpPr>
            <p:cNvPr id="1113" name="Google Shape;1113;p8"/>
            <p:cNvSpPr/>
            <p:nvPr/>
          </p:nvSpPr>
          <p:spPr>
            <a:xfrm flipH="1">
              <a:off x="3655499" y="4123475"/>
              <a:ext cx="2029201" cy="649616"/>
            </a:xfrm>
            <a:custGeom>
              <a:rect b="b" l="l" r="r" t="t"/>
              <a:pathLst>
                <a:path extrusionOk="0" h="13857" w="43285">
                  <a:moveTo>
                    <a:pt x="13184" y="2854"/>
                  </a:moveTo>
                  <a:cubicBezTo>
                    <a:pt x="13435" y="3255"/>
                    <a:pt x="13560" y="3682"/>
                    <a:pt x="13610" y="4057"/>
                  </a:cubicBezTo>
                  <a:cubicBezTo>
                    <a:pt x="13786" y="5411"/>
                    <a:pt x="13009" y="6940"/>
                    <a:pt x="11831" y="7616"/>
                  </a:cubicBezTo>
                  <a:cubicBezTo>
                    <a:pt x="11590" y="7758"/>
                    <a:pt x="11214" y="7923"/>
                    <a:pt x="10774" y="7923"/>
                  </a:cubicBezTo>
                  <a:cubicBezTo>
                    <a:pt x="10434" y="7923"/>
                    <a:pt x="10057" y="7825"/>
                    <a:pt x="9675" y="7541"/>
                  </a:cubicBezTo>
                  <a:cubicBezTo>
                    <a:pt x="8422" y="6564"/>
                    <a:pt x="9124" y="5336"/>
                    <a:pt x="9475" y="4859"/>
                  </a:cubicBezTo>
                  <a:cubicBezTo>
                    <a:pt x="10176" y="3882"/>
                    <a:pt x="11605" y="3005"/>
                    <a:pt x="13184" y="2854"/>
                  </a:cubicBezTo>
                  <a:close/>
                  <a:moveTo>
                    <a:pt x="20928" y="8143"/>
                  </a:moveTo>
                  <a:cubicBezTo>
                    <a:pt x="21480" y="9095"/>
                    <a:pt x="21831" y="10022"/>
                    <a:pt x="21856" y="10824"/>
                  </a:cubicBezTo>
                  <a:cubicBezTo>
                    <a:pt x="21881" y="11576"/>
                    <a:pt x="21655" y="12203"/>
                    <a:pt x="21129" y="12629"/>
                  </a:cubicBezTo>
                  <a:cubicBezTo>
                    <a:pt x="20779" y="12925"/>
                    <a:pt x="20449" y="13031"/>
                    <a:pt x="20155" y="13031"/>
                  </a:cubicBezTo>
                  <a:cubicBezTo>
                    <a:pt x="19627" y="13031"/>
                    <a:pt x="19217" y="12688"/>
                    <a:pt x="19024" y="12479"/>
                  </a:cubicBezTo>
                  <a:cubicBezTo>
                    <a:pt x="18272" y="11651"/>
                    <a:pt x="17996" y="10173"/>
                    <a:pt x="18923" y="9220"/>
                  </a:cubicBezTo>
                  <a:cubicBezTo>
                    <a:pt x="19450" y="8669"/>
                    <a:pt x="20126" y="8318"/>
                    <a:pt x="20928" y="8143"/>
                  </a:cubicBezTo>
                  <a:close/>
                  <a:moveTo>
                    <a:pt x="8675" y="0"/>
                  </a:moveTo>
                  <a:cubicBezTo>
                    <a:pt x="2993" y="0"/>
                    <a:pt x="23" y="7073"/>
                    <a:pt x="1" y="7140"/>
                  </a:cubicBezTo>
                  <a:lnTo>
                    <a:pt x="778" y="7466"/>
                  </a:lnTo>
                  <a:cubicBezTo>
                    <a:pt x="800" y="7398"/>
                    <a:pt x="3542" y="838"/>
                    <a:pt x="8692" y="838"/>
                  </a:cubicBezTo>
                  <a:cubicBezTo>
                    <a:pt x="9266" y="838"/>
                    <a:pt x="9869" y="919"/>
                    <a:pt x="10502" y="1100"/>
                  </a:cubicBezTo>
                  <a:cubicBezTo>
                    <a:pt x="11405" y="1376"/>
                    <a:pt x="12056" y="1727"/>
                    <a:pt x="12532" y="2103"/>
                  </a:cubicBezTo>
                  <a:cubicBezTo>
                    <a:pt x="10928" y="2428"/>
                    <a:pt x="9550" y="3356"/>
                    <a:pt x="8798" y="4358"/>
                  </a:cubicBezTo>
                  <a:cubicBezTo>
                    <a:pt x="7770" y="5762"/>
                    <a:pt x="7921" y="7240"/>
                    <a:pt x="9174" y="8193"/>
                  </a:cubicBezTo>
                  <a:cubicBezTo>
                    <a:pt x="9660" y="8571"/>
                    <a:pt x="10211" y="8760"/>
                    <a:pt x="10781" y="8760"/>
                  </a:cubicBezTo>
                  <a:cubicBezTo>
                    <a:pt x="11269" y="8760"/>
                    <a:pt x="11771" y="8621"/>
                    <a:pt x="12257" y="8343"/>
                  </a:cubicBezTo>
                  <a:cubicBezTo>
                    <a:pt x="13710" y="7516"/>
                    <a:pt x="14638" y="5611"/>
                    <a:pt x="14437" y="3957"/>
                  </a:cubicBezTo>
                  <a:cubicBezTo>
                    <a:pt x="14412" y="3631"/>
                    <a:pt x="14312" y="3255"/>
                    <a:pt x="14111" y="2829"/>
                  </a:cubicBezTo>
                  <a:lnTo>
                    <a:pt x="14111" y="2829"/>
                  </a:lnTo>
                  <a:cubicBezTo>
                    <a:pt x="14963" y="2905"/>
                    <a:pt x="15816" y="3180"/>
                    <a:pt x="16643" y="3757"/>
                  </a:cubicBezTo>
                  <a:cubicBezTo>
                    <a:pt x="18197" y="4859"/>
                    <a:pt x="19525" y="6138"/>
                    <a:pt x="20427" y="7416"/>
                  </a:cubicBezTo>
                  <a:cubicBezTo>
                    <a:pt x="19600" y="7641"/>
                    <a:pt x="18898" y="8042"/>
                    <a:pt x="18322" y="8644"/>
                  </a:cubicBezTo>
                  <a:cubicBezTo>
                    <a:pt x="17069" y="9947"/>
                    <a:pt x="17395" y="11952"/>
                    <a:pt x="18422" y="13030"/>
                  </a:cubicBezTo>
                  <a:cubicBezTo>
                    <a:pt x="18923" y="13581"/>
                    <a:pt x="19525" y="13857"/>
                    <a:pt x="20151" y="13857"/>
                  </a:cubicBezTo>
                  <a:cubicBezTo>
                    <a:pt x="20678" y="13857"/>
                    <a:pt x="21204" y="13656"/>
                    <a:pt x="21680" y="13255"/>
                  </a:cubicBezTo>
                  <a:cubicBezTo>
                    <a:pt x="22382" y="12654"/>
                    <a:pt x="22733" y="11802"/>
                    <a:pt x="22683" y="10799"/>
                  </a:cubicBezTo>
                  <a:cubicBezTo>
                    <a:pt x="22658" y="9947"/>
                    <a:pt x="22357" y="8995"/>
                    <a:pt x="21831" y="8042"/>
                  </a:cubicBezTo>
                  <a:cubicBezTo>
                    <a:pt x="21920" y="8039"/>
                    <a:pt x="22009" y="8037"/>
                    <a:pt x="22100" y="8037"/>
                  </a:cubicBezTo>
                  <a:cubicBezTo>
                    <a:pt x="23826" y="8037"/>
                    <a:pt x="25873" y="8717"/>
                    <a:pt x="27921" y="10098"/>
                  </a:cubicBezTo>
                  <a:cubicBezTo>
                    <a:pt x="29784" y="11322"/>
                    <a:pt x="32602" y="12019"/>
                    <a:pt x="35290" y="12019"/>
                  </a:cubicBezTo>
                  <a:cubicBezTo>
                    <a:pt x="36398" y="12019"/>
                    <a:pt x="37485" y="11900"/>
                    <a:pt x="38472" y="11651"/>
                  </a:cubicBezTo>
                  <a:cubicBezTo>
                    <a:pt x="40728" y="11100"/>
                    <a:pt x="42407" y="9922"/>
                    <a:pt x="43284" y="8268"/>
                  </a:cubicBezTo>
                  <a:lnTo>
                    <a:pt x="42558" y="7867"/>
                  </a:lnTo>
                  <a:cubicBezTo>
                    <a:pt x="41580" y="9697"/>
                    <a:pt x="39675" y="10499"/>
                    <a:pt x="38272" y="10849"/>
                  </a:cubicBezTo>
                  <a:cubicBezTo>
                    <a:pt x="37338" y="11085"/>
                    <a:pt x="36310" y="11197"/>
                    <a:pt x="35264" y="11197"/>
                  </a:cubicBezTo>
                  <a:cubicBezTo>
                    <a:pt x="32745" y="11197"/>
                    <a:pt x="30115" y="10547"/>
                    <a:pt x="28397" y="9396"/>
                  </a:cubicBezTo>
                  <a:cubicBezTo>
                    <a:pt x="26210" y="7938"/>
                    <a:pt x="23984" y="7200"/>
                    <a:pt x="22080" y="7200"/>
                  </a:cubicBezTo>
                  <a:cubicBezTo>
                    <a:pt x="21824" y="7200"/>
                    <a:pt x="21573" y="7214"/>
                    <a:pt x="21329" y="7240"/>
                  </a:cubicBezTo>
                  <a:cubicBezTo>
                    <a:pt x="20352" y="5787"/>
                    <a:pt x="18898" y="4333"/>
                    <a:pt x="17119" y="3055"/>
                  </a:cubicBezTo>
                  <a:cubicBezTo>
                    <a:pt x="16010" y="2283"/>
                    <a:pt x="14831" y="1976"/>
                    <a:pt x="13717" y="1976"/>
                  </a:cubicBezTo>
                  <a:cubicBezTo>
                    <a:pt x="13673" y="1976"/>
                    <a:pt x="13629" y="1976"/>
                    <a:pt x="13585" y="1977"/>
                  </a:cubicBezTo>
                  <a:cubicBezTo>
                    <a:pt x="13034" y="1326"/>
                    <a:pt x="12131" y="699"/>
                    <a:pt x="10728" y="298"/>
                  </a:cubicBezTo>
                  <a:cubicBezTo>
                    <a:pt x="10008" y="92"/>
                    <a:pt x="9324" y="0"/>
                    <a:pt x="8675"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8"/>
            <p:cNvSpPr/>
            <p:nvPr/>
          </p:nvSpPr>
          <p:spPr>
            <a:xfrm flipH="1">
              <a:off x="5569469" y="4393554"/>
              <a:ext cx="198631" cy="199803"/>
            </a:xfrm>
            <a:custGeom>
              <a:rect b="b" l="l" r="r" t="t"/>
              <a:pathLst>
                <a:path extrusionOk="0" h="4262" w="4237">
                  <a:moveTo>
                    <a:pt x="2131" y="1"/>
                  </a:moveTo>
                  <a:cubicBezTo>
                    <a:pt x="953" y="1"/>
                    <a:pt x="1" y="953"/>
                    <a:pt x="1" y="2131"/>
                  </a:cubicBezTo>
                  <a:cubicBezTo>
                    <a:pt x="1" y="3309"/>
                    <a:pt x="953" y="4261"/>
                    <a:pt x="2131" y="4261"/>
                  </a:cubicBezTo>
                  <a:cubicBezTo>
                    <a:pt x="3309" y="4261"/>
                    <a:pt x="4236" y="3309"/>
                    <a:pt x="4236" y="2131"/>
                  </a:cubicBezTo>
                  <a:cubicBezTo>
                    <a:pt x="4236" y="953"/>
                    <a:pt x="3309"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8"/>
            <p:cNvSpPr/>
            <p:nvPr/>
          </p:nvSpPr>
          <p:spPr>
            <a:xfrm flipH="1">
              <a:off x="3542700" y="4393554"/>
              <a:ext cx="198631" cy="199803"/>
            </a:xfrm>
            <a:custGeom>
              <a:rect b="b" l="l" r="r" t="t"/>
              <a:pathLst>
                <a:path extrusionOk="0" h="4262" w="4237">
                  <a:moveTo>
                    <a:pt x="2131" y="1"/>
                  </a:moveTo>
                  <a:cubicBezTo>
                    <a:pt x="953" y="1"/>
                    <a:pt x="1" y="953"/>
                    <a:pt x="1" y="2131"/>
                  </a:cubicBezTo>
                  <a:cubicBezTo>
                    <a:pt x="1" y="3309"/>
                    <a:pt x="953" y="4261"/>
                    <a:pt x="2131" y="4261"/>
                  </a:cubicBezTo>
                  <a:cubicBezTo>
                    <a:pt x="3284" y="4261"/>
                    <a:pt x="4236" y="3309"/>
                    <a:pt x="4236" y="2131"/>
                  </a:cubicBezTo>
                  <a:cubicBezTo>
                    <a:pt x="4236" y="953"/>
                    <a:pt x="3284" y="1"/>
                    <a:pt x="213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6" name="Google Shape;1116;p8"/>
          <p:cNvGrpSpPr/>
          <p:nvPr/>
        </p:nvGrpSpPr>
        <p:grpSpPr>
          <a:xfrm rot="-1622345">
            <a:off x="555991" y="3812671"/>
            <a:ext cx="666365" cy="842576"/>
            <a:chOff x="590870" y="3616110"/>
            <a:chExt cx="666363" cy="842572"/>
          </a:xfrm>
        </p:grpSpPr>
        <p:sp>
          <p:nvSpPr>
            <p:cNvPr id="1117" name="Google Shape;1117;p8"/>
            <p:cNvSpPr/>
            <p:nvPr/>
          </p:nvSpPr>
          <p:spPr>
            <a:xfrm rot="-6081307">
              <a:off x="586624" y="3780154"/>
              <a:ext cx="251444" cy="170347"/>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8" name="Google Shape;1118;p8"/>
            <p:cNvGrpSpPr/>
            <p:nvPr/>
          </p:nvGrpSpPr>
          <p:grpSpPr>
            <a:xfrm flipH="1" rot="5531586">
              <a:off x="618821" y="3819626"/>
              <a:ext cx="610461" cy="643473"/>
              <a:chOff x="7825539" y="3253850"/>
              <a:chExt cx="478705" cy="504590"/>
            </a:xfrm>
          </p:grpSpPr>
          <p:sp>
            <p:nvSpPr>
              <p:cNvPr id="1119" name="Google Shape;1119;p8"/>
              <p:cNvSpPr/>
              <p:nvPr/>
            </p:nvSpPr>
            <p:spPr>
              <a:xfrm rot="5458561">
                <a:off x="7909950" y="3176054"/>
                <a:ext cx="309883" cy="47349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8"/>
              <p:cNvSpPr/>
              <p:nvPr/>
            </p:nvSpPr>
            <p:spPr>
              <a:xfrm rot="-3147094">
                <a:off x="7915262" y="3681641"/>
                <a:ext cx="81563" cy="55257"/>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1" name="Google Shape;1121;p8"/>
            <p:cNvSpPr/>
            <p:nvPr/>
          </p:nvSpPr>
          <p:spPr>
            <a:xfrm rot="-6081504">
              <a:off x="961904" y="3650506"/>
              <a:ext cx="157622" cy="106770"/>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22" name="Google Shape;1122;p8"/>
          <p:cNvGrpSpPr/>
          <p:nvPr/>
        </p:nvGrpSpPr>
        <p:grpSpPr>
          <a:xfrm>
            <a:off x="2777803" y="256858"/>
            <a:ext cx="975072" cy="1089678"/>
            <a:chOff x="3711457" y="719700"/>
            <a:chExt cx="975072" cy="1089678"/>
          </a:xfrm>
        </p:grpSpPr>
        <p:grpSp>
          <p:nvGrpSpPr>
            <p:cNvPr id="1123" name="Google Shape;1123;p8"/>
            <p:cNvGrpSpPr/>
            <p:nvPr/>
          </p:nvGrpSpPr>
          <p:grpSpPr>
            <a:xfrm rot="-2934449">
              <a:off x="3893755" y="948420"/>
              <a:ext cx="610475" cy="761390"/>
              <a:chOff x="7825539" y="3253850"/>
              <a:chExt cx="478705" cy="597076"/>
            </a:xfrm>
          </p:grpSpPr>
          <p:sp>
            <p:nvSpPr>
              <p:cNvPr id="1124" name="Google Shape;1124;p8"/>
              <p:cNvSpPr/>
              <p:nvPr/>
            </p:nvSpPr>
            <p:spPr>
              <a:xfrm rot="5458561">
                <a:off x="7909950" y="3176054"/>
                <a:ext cx="309883" cy="473495"/>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8"/>
              <p:cNvSpPr/>
              <p:nvPr/>
            </p:nvSpPr>
            <p:spPr>
              <a:xfrm rot="-3146947">
                <a:off x="7874121" y="3701900"/>
                <a:ext cx="158283" cy="107217"/>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6" name="Google Shape;1126;p8"/>
            <p:cNvSpPr/>
            <p:nvPr/>
          </p:nvSpPr>
          <p:spPr>
            <a:xfrm rot="-6081449">
              <a:off x="3925671" y="763749"/>
              <a:ext cx="201858" cy="136735"/>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8"/>
            <p:cNvSpPr/>
            <p:nvPr/>
          </p:nvSpPr>
          <p:spPr>
            <a:xfrm rot="-6081394">
              <a:off x="4496904" y="1198325"/>
              <a:ext cx="105010" cy="71142"/>
            </a:xfrm>
            <a:custGeom>
              <a:rect b="b" l="l" r="r" t="t"/>
              <a:pathLst>
                <a:path extrusionOk="0" h="2362" w="3487">
                  <a:moveTo>
                    <a:pt x="1668" y="1"/>
                  </a:moveTo>
                  <a:cubicBezTo>
                    <a:pt x="193" y="1"/>
                    <a:pt x="0" y="2361"/>
                    <a:pt x="1883" y="2361"/>
                  </a:cubicBezTo>
                  <a:cubicBezTo>
                    <a:pt x="3311" y="2361"/>
                    <a:pt x="3487" y="56"/>
                    <a:pt x="1783" y="5"/>
                  </a:cubicBezTo>
                  <a:cubicBezTo>
                    <a:pt x="1744" y="2"/>
                    <a:pt x="1706" y="1"/>
                    <a:pt x="1668"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28" name="Google Shape;1128;p8"/>
          <p:cNvSpPr txBox="1"/>
          <p:nvPr/>
        </p:nvSpPr>
        <p:spPr>
          <a:xfrm>
            <a:off x="655779" y="1268390"/>
            <a:ext cx="6709609"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Tính: a. (-2,259) + 31,3             b. (-0,325) - 11,5</a:t>
            </a:r>
            <a:endParaRPr b="0" i="0" sz="2400" u="none" cap="none" strike="noStrike">
              <a:solidFill>
                <a:srgbClr val="000000"/>
              </a:solidFill>
              <a:latin typeface="Arial"/>
              <a:ea typeface="Arial"/>
              <a:cs typeface="Arial"/>
              <a:sym typeface="Arial"/>
            </a:endParaRPr>
          </a:p>
        </p:txBody>
      </p:sp>
      <p:sp>
        <p:nvSpPr>
          <p:cNvPr id="1129" name="Google Shape;1129;p8"/>
          <p:cNvSpPr txBox="1"/>
          <p:nvPr/>
        </p:nvSpPr>
        <p:spPr>
          <a:xfrm>
            <a:off x="3935003" y="2018054"/>
            <a:ext cx="129454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rgbClr val="C00000"/>
                </a:solidFill>
                <a:latin typeface="Arial"/>
                <a:ea typeface="Arial"/>
                <a:cs typeface="Arial"/>
                <a:sym typeface="Arial"/>
              </a:rPr>
              <a:t>Giải: </a:t>
            </a:r>
            <a:endParaRPr b="1" i="0" sz="2400" u="none" cap="none" strike="noStrike">
              <a:solidFill>
                <a:srgbClr val="C00000"/>
              </a:solidFill>
              <a:latin typeface="Arial"/>
              <a:ea typeface="Arial"/>
              <a:cs typeface="Arial"/>
              <a:sym typeface="Arial"/>
            </a:endParaRPr>
          </a:p>
        </p:txBody>
      </p:sp>
      <p:sp>
        <p:nvSpPr>
          <p:cNvPr id="1130" name="Google Shape;1130;p8"/>
          <p:cNvSpPr/>
          <p:nvPr/>
        </p:nvSpPr>
        <p:spPr>
          <a:xfrm>
            <a:off x="1317850" y="2479725"/>
            <a:ext cx="6377400" cy="1754400"/>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en-US" sz="2400"/>
              <a:t>a. </a:t>
            </a:r>
            <a:r>
              <a:rPr b="0" i="0" lang="en-US" sz="2400" u="none" cap="none" strike="noStrike">
                <a:solidFill>
                  <a:srgbClr val="000000"/>
                </a:solidFill>
                <a:latin typeface="Arial"/>
                <a:ea typeface="Arial"/>
                <a:cs typeface="Arial"/>
                <a:sym typeface="Arial"/>
              </a:rPr>
              <a:t>(-2,259) + 31,3  = </a:t>
            </a:r>
            <a:r>
              <a:rPr lang="en-US" sz="2400"/>
              <a:t>31,3 - 2,259 = 29,041</a:t>
            </a:r>
            <a:endParaRPr/>
          </a:p>
          <a:p>
            <a:pPr indent="0" lvl="0" marL="0" marR="0" rtl="0" algn="just">
              <a:lnSpc>
                <a:spcPct val="150000"/>
              </a:lnSpc>
              <a:spcBef>
                <a:spcPts val="0"/>
              </a:spcBef>
              <a:spcAft>
                <a:spcPts val="0"/>
              </a:spcAft>
              <a:buNone/>
            </a:pPr>
            <a:r>
              <a:rPr b="0" i="0" lang="en-US" sz="2400" u="none" cap="none" strike="noStrike">
                <a:solidFill>
                  <a:srgbClr val="000000"/>
                </a:solidFill>
                <a:latin typeface="Arial"/>
                <a:ea typeface="Arial"/>
                <a:cs typeface="Arial"/>
                <a:sym typeface="Arial"/>
              </a:rPr>
              <a:t>b. </a:t>
            </a:r>
            <a:r>
              <a:rPr lang="en-US" sz="2400"/>
              <a:t>(0,325) - 11,5 = - (0,325 + 11,5)</a:t>
            </a:r>
            <a:r>
              <a:rPr b="0" i="0" lang="en-US" sz="2400" u="none" cap="none" strike="noStrike">
                <a:solidFill>
                  <a:srgbClr val="000000"/>
                </a:solidFill>
                <a:latin typeface="Arial"/>
                <a:ea typeface="Arial"/>
                <a:cs typeface="Arial"/>
                <a:sym typeface="Arial"/>
              </a:rPr>
              <a:t> = </a:t>
            </a:r>
            <a:r>
              <a:rPr lang="en-US" sz="2400"/>
              <a:t>-11,825</a:t>
            </a:r>
            <a:endParaRPr/>
          </a:p>
        </p:txBody>
      </p:sp>
    </p:spTree>
  </p:cSld>
  <p:clrMapOvr>
    <a:masterClrMapping/>
  </p:clrMapOvr>
  <mc:AlternateContent>
    <mc:Choice Requires="p14">
      <p:transition spd="slow">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1">
                                  <p:stCondLst>
                                    <p:cond delay="0"/>
                                  </p:stCondLst>
                                  <p:childTnLst>
                                    <p:set>
                                      <p:cBhvr>
                                        <p:cTn dur="1" fill="hold">
                                          <p:stCondLst>
                                            <p:cond delay="0"/>
                                          </p:stCondLst>
                                        </p:cTn>
                                        <p:tgtEl>
                                          <p:spTgt spid="1107"/>
                                        </p:tgtEl>
                                        <p:attrNameLst>
                                          <p:attrName>style.visibility</p:attrName>
                                        </p:attrNameLst>
                                      </p:cBhvr>
                                      <p:to>
                                        <p:strVal val="visible"/>
                                      </p:to>
                                    </p:set>
                                    <p:anim calcmode="lin" valueType="num">
                                      <p:cBhvr additive="base">
                                        <p:cTn dur="500"/>
                                        <p:tgtEl>
                                          <p:spTgt spid="110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8"/>
                                        </p:tgtEl>
                                        <p:attrNameLst>
                                          <p:attrName>style.visibility</p:attrName>
                                        </p:attrNameLst>
                                      </p:cBhvr>
                                      <p:to>
                                        <p:strVal val="visible"/>
                                      </p:to>
                                    </p:set>
                                    <p:animEffect filter="fade" transition="in">
                                      <p:cBhvr>
                                        <p:cTn dur="500"/>
                                        <p:tgtEl>
                                          <p:spTgt spid="112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29"/>
                                        </p:tgtEl>
                                        <p:attrNameLst>
                                          <p:attrName>style.visibility</p:attrName>
                                        </p:attrNameLst>
                                      </p:cBhvr>
                                      <p:to>
                                        <p:strVal val="visible"/>
                                      </p:to>
                                    </p:set>
                                    <p:anim calcmode="lin" valueType="num">
                                      <p:cBhvr additive="base">
                                        <p:cTn dur="500"/>
                                        <p:tgtEl>
                                          <p:spTgt spid="1129"/>
                                        </p:tgtEl>
                                        <p:attrNameLst>
                                          <p:attrName>ppt_w</p:attrName>
                                        </p:attrNameLst>
                                      </p:cBhvr>
                                      <p:tavLst>
                                        <p:tav fmla="" tm="0">
                                          <p:val>
                                            <p:strVal val="0"/>
                                          </p:val>
                                        </p:tav>
                                        <p:tav fmla="" tm="100000">
                                          <p:val>
                                            <p:strVal val="#ppt_w"/>
                                          </p:val>
                                        </p:tav>
                                      </p:tavLst>
                                    </p:anim>
                                    <p:anim calcmode="lin" valueType="num">
                                      <p:cBhvr additive="base">
                                        <p:cTn dur="500"/>
                                        <p:tgtEl>
                                          <p:spTgt spid="1129"/>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0">
                                            <p:txEl>
                                              <p:pRg end="0" st="0"/>
                                            </p:txEl>
                                          </p:spTgt>
                                        </p:tgtEl>
                                        <p:attrNameLst>
                                          <p:attrName>style.visibility</p:attrName>
                                        </p:attrNameLst>
                                      </p:cBhvr>
                                      <p:to>
                                        <p:strVal val="visible"/>
                                      </p:to>
                                    </p:set>
                                    <p:animEffect filter="fade" transition="in">
                                      <p:cBhvr>
                                        <p:cTn dur="500"/>
                                        <p:tgtEl>
                                          <p:spTgt spid="11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0">
                                            <p:txEl>
                                              <p:pRg end="1" st="1"/>
                                            </p:txEl>
                                          </p:spTgt>
                                        </p:tgtEl>
                                        <p:attrNameLst>
                                          <p:attrName>style.visibility</p:attrName>
                                        </p:attrNameLst>
                                      </p:cBhvr>
                                      <p:to>
                                        <p:strVal val="visible"/>
                                      </p:to>
                                    </p:set>
                                    <p:animEffect filter="fade" transition="in">
                                      <p:cBhvr>
                                        <p:cTn dur="500"/>
                                        <p:tgtEl>
                                          <p:spTgt spid="1130">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9"/>
          <p:cNvSpPr/>
          <p:nvPr/>
        </p:nvSpPr>
        <p:spPr>
          <a:xfrm flipH="1">
            <a:off x="3195222" y="1458393"/>
            <a:ext cx="3144811" cy="2303018"/>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9"/>
          <p:cNvSpPr txBox="1"/>
          <p:nvPr>
            <p:ph type="title"/>
          </p:nvPr>
        </p:nvSpPr>
        <p:spPr>
          <a:xfrm>
            <a:off x="2239163" y="406595"/>
            <a:ext cx="4541400" cy="555707"/>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en-US" sz="2400">
                <a:solidFill>
                  <a:srgbClr val="002060"/>
                </a:solidFill>
                <a:latin typeface="Arial"/>
                <a:ea typeface="Arial"/>
                <a:cs typeface="Arial"/>
                <a:sym typeface="Arial"/>
              </a:rPr>
              <a:t>Vận dụng 1</a:t>
            </a:r>
            <a:endParaRPr sz="2400">
              <a:solidFill>
                <a:srgbClr val="002060"/>
              </a:solidFill>
              <a:latin typeface="Arial"/>
              <a:ea typeface="Arial"/>
              <a:cs typeface="Arial"/>
              <a:sym typeface="Arial"/>
            </a:endParaRPr>
          </a:p>
        </p:txBody>
      </p:sp>
      <p:grpSp>
        <p:nvGrpSpPr>
          <p:cNvPr id="1137" name="Google Shape;1137;p9"/>
          <p:cNvGrpSpPr/>
          <p:nvPr/>
        </p:nvGrpSpPr>
        <p:grpSpPr>
          <a:xfrm flipH="1" rot="-215889">
            <a:off x="1856929" y="1014291"/>
            <a:ext cx="1142101" cy="756616"/>
            <a:chOff x="7029526" y="829353"/>
            <a:chExt cx="1394482" cy="923813"/>
          </a:xfrm>
        </p:grpSpPr>
        <p:sp>
          <p:nvSpPr>
            <p:cNvPr id="1138" name="Google Shape;1138;p9"/>
            <p:cNvSpPr/>
            <p:nvPr/>
          </p:nvSpPr>
          <p:spPr>
            <a:xfrm flipH="1" rot="-804268">
              <a:off x="7383195" y="866608"/>
              <a:ext cx="391751" cy="598588"/>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9"/>
            <p:cNvSpPr/>
            <p:nvPr/>
          </p:nvSpPr>
          <p:spPr>
            <a:xfrm flipH="1">
              <a:off x="7029526" y="973310"/>
              <a:ext cx="207371" cy="139045"/>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9"/>
            <p:cNvSpPr/>
            <p:nvPr/>
          </p:nvSpPr>
          <p:spPr>
            <a:xfrm flipH="1">
              <a:off x="7760243" y="1648506"/>
              <a:ext cx="155572" cy="10466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9"/>
            <p:cNvSpPr/>
            <p:nvPr/>
          </p:nvSpPr>
          <p:spPr>
            <a:xfrm flipH="1">
              <a:off x="8304637" y="1362607"/>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9"/>
            <p:cNvSpPr/>
            <p:nvPr/>
          </p:nvSpPr>
          <p:spPr>
            <a:xfrm>
              <a:off x="7935221" y="1407647"/>
              <a:ext cx="235455" cy="173006"/>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9"/>
            <p:cNvSpPr/>
            <p:nvPr/>
          </p:nvSpPr>
          <p:spPr>
            <a:xfrm flipH="1">
              <a:off x="7941990" y="841150"/>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4" name="Google Shape;1144;p9"/>
          <p:cNvGrpSpPr/>
          <p:nvPr/>
        </p:nvGrpSpPr>
        <p:grpSpPr>
          <a:xfrm rot="1574757">
            <a:off x="6215017" y="2845074"/>
            <a:ext cx="934647" cy="941658"/>
            <a:chOff x="7029526" y="603457"/>
            <a:chExt cx="1141150" cy="1149709"/>
          </a:xfrm>
        </p:grpSpPr>
        <p:sp>
          <p:nvSpPr>
            <p:cNvPr id="1145" name="Google Shape;1145;p9"/>
            <p:cNvSpPr/>
            <p:nvPr/>
          </p:nvSpPr>
          <p:spPr>
            <a:xfrm flipH="1" rot="-2298745">
              <a:off x="7383195" y="866608"/>
              <a:ext cx="391757" cy="598596"/>
            </a:xfrm>
            <a:custGeom>
              <a:rect b="b" l="l" r="r" t="t"/>
              <a:pathLst>
                <a:path extrusionOk="0" h="11605" w="7595">
                  <a:moveTo>
                    <a:pt x="2155" y="0"/>
                  </a:moveTo>
                  <a:cubicBezTo>
                    <a:pt x="2406" y="2507"/>
                    <a:pt x="2506" y="5940"/>
                    <a:pt x="0" y="6943"/>
                  </a:cubicBezTo>
                  <a:cubicBezTo>
                    <a:pt x="2757" y="6943"/>
                    <a:pt x="4336" y="9123"/>
                    <a:pt x="5589" y="11604"/>
                  </a:cubicBezTo>
                  <a:cubicBezTo>
                    <a:pt x="5589" y="9123"/>
                    <a:pt x="5338" y="6617"/>
                    <a:pt x="7594" y="5113"/>
                  </a:cubicBezTo>
                  <a:lnTo>
                    <a:pt x="7594" y="5113"/>
                  </a:lnTo>
                  <a:cubicBezTo>
                    <a:pt x="7536" y="5115"/>
                    <a:pt x="7479" y="5116"/>
                    <a:pt x="7423" y="5116"/>
                  </a:cubicBezTo>
                  <a:cubicBezTo>
                    <a:pt x="4895" y="5116"/>
                    <a:pt x="3381" y="2942"/>
                    <a:pt x="215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9"/>
            <p:cNvSpPr/>
            <p:nvPr/>
          </p:nvSpPr>
          <p:spPr>
            <a:xfrm flipH="1">
              <a:off x="7029526" y="973310"/>
              <a:ext cx="207371" cy="139045"/>
            </a:xfrm>
            <a:custGeom>
              <a:rect b="b" l="l" r="r" t="t"/>
              <a:pathLst>
                <a:path extrusionOk="0" h="3138" w="4680">
                  <a:moveTo>
                    <a:pt x="2235" y="0"/>
                  </a:moveTo>
                  <a:cubicBezTo>
                    <a:pt x="256" y="0"/>
                    <a:pt x="1" y="3138"/>
                    <a:pt x="2524" y="3138"/>
                  </a:cubicBezTo>
                  <a:cubicBezTo>
                    <a:pt x="4429" y="3138"/>
                    <a:pt x="4680" y="80"/>
                    <a:pt x="2374" y="5"/>
                  </a:cubicBezTo>
                  <a:cubicBezTo>
                    <a:pt x="2327" y="2"/>
                    <a:pt x="2281" y="0"/>
                    <a:pt x="2235"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9"/>
            <p:cNvSpPr/>
            <p:nvPr/>
          </p:nvSpPr>
          <p:spPr>
            <a:xfrm flipH="1">
              <a:off x="7760243" y="1648506"/>
              <a:ext cx="155572" cy="104660"/>
            </a:xfrm>
            <a:custGeom>
              <a:rect b="b" l="l" r="r" t="t"/>
              <a:pathLst>
                <a:path extrusionOk="0" h="2362" w="3511">
                  <a:moveTo>
                    <a:pt x="1689" y="1"/>
                  </a:moveTo>
                  <a:cubicBezTo>
                    <a:pt x="191" y="1"/>
                    <a:pt x="0" y="2337"/>
                    <a:pt x="1907" y="2361"/>
                  </a:cubicBezTo>
                  <a:cubicBezTo>
                    <a:pt x="3335" y="2361"/>
                    <a:pt x="3511" y="55"/>
                    <a:pt x="1806" y="5"/>
                  </a:cubicBezTo>
                  <a:cubicBezTo>
                    <a:pt x="1766" y="2"/>
                    <a:pt x="1727" y="1"/>
                    <a:pt x="168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9"/>
            <p:cNvSpPr/>
            <p:nvPr/>
          </p:nvSpPr>
          <p:spPr>
            <a:xfrm flipH="1">
              <a:off x="7890892" y="944228"/>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9"/>
            <p:cNvSpPr/>
            <p:nvPr/>
          </p:nvSpPr>
          <p:spPr>
            <a:xfrm>
              <a:off x="7935221" y="1407647"/>
              <a:ext cx="235455" cy="173006"/>
            </a:xfrm>
            <a:custGeom>
              <a:rect b="b" l="l" r="r" t="t"/>
              <a:pathLst>
                <a:path extrusionOk="0" h="16924" w="23033">
                  <a:moveTo>
                    <a:pt x="18087" y="0"/>
                  </a:moveTo>
                  <a:cubicBezTo>
                    <a:pt x="15558" y="0"/>
                    <a:pt x="12757" y="2011"/>
                    <a:pt x="12181" y="4317"/>
                  </a:cubicBezTo>
                  <a:cubicBezTo>
                    <a:pt x="12181" y="4317"/>
                    <a:pt x="10883" y="321"/>
                    <a:pt x="6682" y="321"/>
                  </a:cubicBezTo>
                  <a:cubicBezTo>
                    <a:pt x="6249" y="321"/>
                    <a:pt x="5785" y="364"/>
                    <a:pt x="5289" y="457"/>
                  </a:cubicBezTo>
                  <a:cubicBezTo>
                    <a:pt x="0" y="1460"/>
                    <a:pt x="6492" y="11610"/>
                    <a:pt x="12381" y="16924"/>
                  </a:cubicBezTo>
                  <a:cubicBezTo>
                    <a:pt x="22381" y="8527"/>
                    <a:pt x="23033" y="2437"/>
                    <a:pt x="20251" y="608"/>
                  </a:cubicBezTo>
                  <a:cubicBezTo>
                    <a:pt x="19602" y="187"/>
                    <a:pt x="18857" y="0"/>
                    <a:pt x="1808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9"/>
            <p:cNvSpPr/>
            <p:nvPr/>
          </p:nvSpPr>
          <p:spPr>
            <a:xfrm flipH="1">
              <a:off x="7274487" y="603457"/>
              <a:ext cx="119371" cy="80112"/>
            </a:xfrm>
            <a:custGeom>
              <a:rect b="b" l="l" r="r" t="t"/>
              <a:pathLst>
                <a:path extrusionOk="0" h="1808" w="2694">
                  <a:moveTo>
                    <a:pt x="1304" y="1"/>
                  </a:moveTo>
                  <a:cubicBezTo>
                    <a:pt x="140" y="1"/>
                    <a:pt x="0" y="1808"/>
                    <a:pt x="1450" y="1808"/>
                  </a:cubicBezTo>
                  <a:cubicBezTo>
                    <a:pt x="1458" y="1808"/>
                    <a:pt x="1465" y="1808"/>
                    <a:pt x="1473" y="1808"/>
                  </a:cubicBezTo>
                  <a:cubicBezTo>
                    <a:pt x="2555" y="1808"/>
                    <a:pt x="2694" y="53"/>
                    <a:pt x="1375" y="3"/>
                  </a:cubicBezTo>
                  <a:cubicBezTo>
                    <a:pt x="1351" y="2"/>
                    <a:pt x="1327" y="1"/>
                    <a:pt x="1304"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51" name="Google Shape;1151;p9"/>
          <p:cNvGrpSpPr/>
          <p:nvPr/>
        </p:nvGrpSpPr>
        <p:grpSpPr>
          <a:xfrm>
            <a:off x="7537430" y="153414"/>
            <a:ext cx="1291805" cy="2011223"/>
            <a:chOff x="7176100" y="258225"/>
            <a:chExt cx="1291805" cy="2011223"/>
          </a:xfrm>
        </p:grpSpPr>
        <p:sp>
          <p:nvSpPr>
            <p:cNvPr id="1152" name="Google Shape;1152;p9"/>
            <p:cNvSpPr/>
            <p:nvPr/>
          </p:nvSpPr>
          <p:spPr>
            <a:xfrm>
              <a:off x="7176100" y="258225"/>
              <a:ext cx="451200" cy="555000"/>
            </a:xfrm>
            <a:custGeom>
              <a:rect b="b" l="l" r="r" t="t"/>
              <a:pathLst>
                <a:path extrusionOk="0" h="22200" w="18048">
                  <a:moveTo>
                    <a:pt x="8520" y="1563"/>
                  </a:moveTo>
                  <a:cubicBezTo>
                    <a:pt x="14072" y="1563"/>
                    <a:pt x="8179" y="13801"/>
                    <a:pt x="5973" y="19170"/>
                  </a:cubicBezTo>
                  <a:lnTo>
                    <a:pt x="5973" y="19170"/>
                  </a:lnTo>
                  <a:cubicBezTo>
                    <a:pt x="5551" y="16350"/>
                    <a:pt x="5004" y="13551"/>
                    <a:pt x="4814" y="10699"/>
                  </a:cubicBezTo>
                  <a:cubicBezTo>
                    <a:pt x="4639" y="7942"/>
                    <a:pt x="4263" y="1902"/>
                    <a:pt x="8197" y="1576"/>
                  </a:cubicBezTo>
                  <a:cubicBezTo>
                    <a:pt x="8309" y="1567"/>
                    <a:pt x="8417" y="1563"/>
                    <a:pt x="8520" y="1563"/>
                  </a:cubicBezTo>
                  <a:close/>
                  <a:moveTo>
                    <a:pt x="8102" y="1"/>
                  </a:moveTo>
                  <a:cubicBezTo>
                    <a:pt x="1" y="1"/>
                    <a:pt x="4055" y="16395"/>
                    <a:pt x="4639" y="20749"/>
                  </a:cubicBezTo>
                  <a:cubicBezTo>
                    <a:pt x="4686" y="21117"/>
                    <a:pt x="4936" y="21351"/>
                    <a:pt x="5223" y="21444"/>
                  </a:cubicBezTo>
                  <a:lnTo>
                    <a:pt x="5223" y="21444"/>
                  </a:lnTo>
                  <a:cubicBezTo>
                    <a:pt x="5250" y="21906"/>
                    <a:pt x="5683" y="22199"/>
                    <a:pt x="6086" y="22199"/>
                  </a:cubicBezTo>
                  <a:cubicBezTo>
                    <a:pt x="6396" y="22199"/>
                    <a:pt x="6689" y="22027"/>
                    <a:pt x="6769" y="21626"/>
                  </a:cubicBezTo>
                  <a:cubicBezTo>
                    <a:pt x="7621" y="17415"/>
                    <a:pt x="18047" y="1075"/>
                    <a:pt x="8874" y="47"/>
                  </a:cubicBezTo>
                  <a:cubicBezTo>
                    <a:pt x="8605" y="16"/>
                    <a:pt x="8348" y="1"/>
                    <a:pt x="810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9"/>
            <p:cNvSpPr/>
            <p:nvPr/>
          </p:nvSpPr>
          <p:spPr>
            <a:xfrm>
              <a:off x="7194929" y="658689"/>
              <a:ext cx="1272976" cy="1610759"/>
            </a:xfrm>
            <a:custGeom>
              <a:rect b="b" l="l" r="r" t="t"/>
              <a:pathLst>
                <a:path extrusionOk="0" h="57109" w="45133">
                  <a:moveTo>
                    <a:pt x="11235" y="1"/>
                  </a:moveTo>
                  <a:cubicBezTo>
                    <a:pt x="7515" y="1"/>
                    <a:pt x="4198" y="1195"/>
                    <a:pt x="2532" y="4731"/>
                  </a:cubicBezTo>
                  <a:cubicBezTo>
                    <a:pt x="0" y="20220"/>
                    <a:pt x="2532" y="42175"/>
                    <a:pt x="2532" y="42175"/>
                  </a:cubicBezTo>
                  <a:cubicBezTo>
                    <a:pt x="3700" y="52965"/>
                    <a:pt x="15524" y="57109"/>
                    <a:pt x="26217" y="57109"/>
                  </a:cubicBezTo>
                  <a:cubicBezTo>
                    <a:pt x="36164" y="57109"/>
                    <a:pt x="45132" y="53523"/>
                    <a:pt x="43635" y="48365"/>
                  </a:cubicBezTo>
                  <a:cubicBezTo>
                    <a:pt x="40552" y="37664"/>
                    <a:pt x="30677" y="40771"/>
                    <a:pt x="28722" y="34280"/>
                  </a:cubicBezTo>
                  <a:cubicBezTo>
                    <a:pt x="26742" y="27814"/>
                    <a:pt x="31529" y="6711"/>
                    <a:pt x="27594" y="4731"/>
                  </a:cubicBezTo>
                  <a:cubicBezTo>
                    <a:pt x="25113" y="3482"/>
                    <a:pt x="17587" y="1"/>
                    <a:pt x="11235"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9"/>
            <p:cNvSpPr/>
            <p:nvPr/>
          </p:nvSpPr>
          <p:spPr>
            <a:xfrm>
              <a:off x="7246735" y="1633799"/>
              <a:ext cx="274322" cy="531608"/>
            </a:xfrm>
            <a:custGeom>
              <a:rect b="b" l="l" r="r" t="t"/>
              <a:pathLst>
                <a:path extrusionOk="0" h="18848" w="9726">
                  <a:moveTo>
                    <a:pt x="1" y="1"/>
                  </a:moveTo>
                  <a:cubicBezTo>
                    <a:pt x="302" y="4587"/>
                    <a:pt x="653" y="7645"/>
                    <a:pt x="653" y="7645"/>
                  </a:cubicBezTo>
                  <a:cubicBezTo>
                    <a:pt x="1229" y="12808"/>
                    <a:pt x="4237" y="16442"/>
                    <a:pt x="8372" y="18848"/>
                  </a:cubicBezTo>
                  <a:cubicBezTo>
                    <a:pt x="9725" y="11204"/>
                    <a:pt x="7645" y="2557"/>
                    <a:pt x="1"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9"/>
            <p:cNvSpPr/>
            <p:nvPr/>
          </p:nvSpPr>
          <p:spPr>
            <a:xfrm>
              <a:off x="8052386" y="1841157"/>
              <a:ext cx="407901" cy="418506"/>
            </a:xfrm>
            <a:custGeom>
              <a:rect b="b" l="l" r="r" t="t"/>
              <a:pathLst>
                <a:path extrusionOk="0" h="14838" w="14462">
                  <a:moveTo>
                    <a:pt x="9123" y="0"/>
                  </a:moveTo>
                  <a:cubicBezTo>
                    <a:pt x="6717" y="401"/>
                    <a:pt x="4812" y="2481"/>
                    <a:pt x="3660" y="4186"/>
                  </a:cubicBezTo>
                  <a:cubicBezTo>
                    <a:pt x="1529" y="7043"/>
                    <a:pt x="0" y="11103"/>
                    <a:pt x="1103" y="14837"/>
                  </a:cubicBezTo>
                  <a:cubicBezTo>
                    <a:pt x="8672" y="13810"/>
                    <a:pt x="14462" y="10652"/>
                    <a:pt x="13234" y="6441"/>
                  </a:cubicBezTo>
                  <a:cubicBezTo>
                    <a:pt x="12331" y="3283"/>
                    <a:pt x="10828" y="1354"/>
                    <a:pt x="9123"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9"/>
            <p:cNvSpPr/>
            <p:nvPr/>
          </p:nvSpPr>
          <p:spPr>
            <a:xfrm>
              <a:off x="7191375" y="649325"/>
              <a:ext cx="920414" cy="537869"/>
            </a:xfrm>
            <a:custGeom>
              <a:rect b="b" l="l" r="r" t="t"/>
              <a:pathLst>
                <a:path extrusionOk="0" h="19070" w="32633">
                  <a:moveTo>
                    <a:pt x="11195" y="1"/>
                  </a:moveTo>
                  <a:cubicBezTo>
                    <a:pt x="9945" y="1"/>
                    <a:pt x="8732" y="101"/>
                    <a:pt x="7595" y="326"/>
                  </a:cubicBezTo>
                  <a:cubicBezTo>
                    <a:pt x="7595" y="326"/>
                    <a:pt x="2532" y="1254"/>
                    <a:pt x="1530" y="6191"/>
                  </a:cubicBezTo>
                  <a:cubicBezTo>
                    <a:pt x="552" y="11128"/>
                    <a:pt x="1" y="12807"/>
                    <a:pt x="2958" y="14787"/>
                  </a:cubicBezTo>
                  <a:cubicBezTo>
                    <a:pt x="5353" y="16370"/>
                    <a:pt x="14104" y="19070"/>
                    <a:pt x="21087" y="19070"/>
                  </a:cubicBezTo>
                  <a:cubicBezTo>
                    <a:pt x="22729" y="19070"/>
                    <a:pt x="24274" y="18920"/>
                    <a:pt x="25615" y="18572"/>
                  </a:cubicBezTo>
                  <a:cubicBezTo>
                    <a:pt x="32633" y="16742"/>
                    <a:pt x="30953" y="13935"/>
                    <a:pt x="30953" y="10276"/>
                  </a:cubicBezTo>
                  <a:cubicBezTo>
                    <a:pt x="30953" y="6617"/>
                    <a:pt x="29750" y="5264"/>
                    <a:pt x="25314" y="3233"/>
                  </a:cubicBezTo>
                  <a:cubicBezTo>
                    <a:pt x="21785" y="1609"/>
                    <a:pt x="16201" y="1"/>
                    <a:pt x="1119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9"/>
            <p:cNvSpPr/>
            <p:nvPr/>
          </p:nvSpPr>
          <p:spPr>
            <a:xfrm>
              <a:off x="7292461" y="666389"/>
              <a:ext cx="786102" cy="267919"/>
            </a:xfrm>
            <a:custGeom>
              <a:rect b="b" l="l" r="r" t="t"/>
              <a:pathLst>
                <a:path extrusionOk="0" h="9499" w="27871">
                  <a:moveTo>
                    <a:pt x="7558" y="1"/>
                  </a:moveTo>
                  <a:cubicBezTo>
                    <a:pt x="3456" y="1"/>
                    <a:pt x="2257" y="1501"/>
                    <a:pt x="2257" y="1501"/>
                  </a:cubicBezTo>
                  <a:cubicBezTo>
                    <a:pt x="1" y="3029"/>
                    <a:pt x="1379" y="5837"/>
                    <a:pt x="7219" y="7992"/>
                  </a:cubicBezTo>
                  <a:cubicBezTo>
                    <a:pt x="10162" y="9074"/>
                    <a:pt x="13068" y="9499"/>
                    <a:pt x="15805" y="9499"/>
                  </a:cubicBezTo>
                  <a:cubicBezTo>
                    <a:pt x="18522" y="9499"/>
                    <a:pt x="21075" y="9080"/>
                    <a:pt x="23334" y="8468"/>
                  </a:cubicBezTo>
                  <a:cubicBezTo>
                    <a:pt x="27871" y="7265"/>
                    <a:pt x="25014" y="5310"/>
                    <a:pt x="23334" y="4258"/>
                  </a:cubicBezTo>
                  <a:cubicBezTo>
                    <a:pt x="21630" y="3205"/>
                    <a:pt x="15565" y="774"/>
                    <a:pt x="9700" y="122"/>
                  </a:cubicBezTo>
                  <a:cubicBezTo>
                    <a:pt x="8911" y="38"/>
                    <a:pt x="8199" y="1"/>
                    <a:pt x="7558"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9"/>
            <p:cNvSpPr/>
            <p:nvPr/>
          </p:nvSpPr>
          <p:spPr>
            <a:xfrm>
              <a:off x="8004324" y="1795211"/>
              <a:ext cx="260163" cy="471531"/>
            </a:xfrm>
            <a:custGeom>
              <a:rect b="b" l="l" r="r" t="t"/>
              <a:pathLst>
                <a:path extrusionOk="0" h="16718" w="9224">
                  <a:moveTo>
                    <a:pt x="8246" y="0"/>
                  </a:moveTo>
                  <a:cubicBezTo>
                    <a:pt x="6491" y="752"/>
                    <a:pt x="3785" y="2406"/>
                    <a:pt x="2055" y="5840"/>
                  </a:cubicBezTo>
                  <a:cubicBezTo>
                    <a:pt x="50" y="9850"/>
                    <a:pt x="0" y="14512"/>
                    <a:pt x="326" y="16717"/>
                  </a:cubicBezTo>
                  <a:cubicBezTo>
                    <a:pt x="602" y="16692"/>
                    <a:pt x="902" y="16667"/>
                    <a:pt x="1178" y="16642"/>
                  </a:cubicBezTo>
                  <a:cubicBezTo>
                    <a:pt x="877" y="14862"/>
                    <a:pt x="727" y="10326"/>
                    <a:pt x="2807" y="6216"/>
                  </a:cubicBezTo>
                  <a:cubicBezTo>
                    <a:pt x="4637" y="2607"/>
                    <a:pt x="7694" y="1078"/>
                    <a:pt x="9223" y="526"/>
                  </a:cubicBezTo>
                  <a:cubicBezTo>
                    <a:pt x="8897" y="351"/>
                    <a:pt x="8572" y="176"/>
                    <a:pt x="8246"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9"/>
            <p:cNvSpPr/>
            <p:nvPr/>
          </p:nvSpPr>
          <p:spPr>
            <a:xfrm>
              <a:off x="7243210" y="1573017"/>
              <a:ext cx="314599" cy="619269"/>
            </a:xfrm>
            <a:custGeom>
              <a:rect b="b" l="l" r="r" t="t"/>
              <a:pathLst>
                <a:path extrusionOk="0" h="21956" w="11154">
                  <a:moveTo>
                    <a:pt x="1" y="0"/>
                  </a:moveTo>
                  <a:cubicBezTo>
                    <a:pt x="1" y="301"/>
                    <a:pt x="26" y="627"/>
                    <a:pt x="51" y="903"/>
                  </a:cubicBezTo>
                  <a:cubicBezTo>
                    <a:pt x="2156" y="1579"/>
                    <a:pt x="6066" y="3258"/>
                    <a:pt x="7920" y="6918"/>
                  </a:cubicBezTo>
                  <a:cubicBezTo>
                    <a:pt x="10226" y="11429"/>
                    <a:pt x="10301" y="17720"/>
                    <a:pt x="9600" y="21579"/>
                  </a:cubicBezTo>
                  <a:cubicBezTo>
                    <a:pt x="9850" y="21705"/>
                    <a:pt x="10126" y="21855"/>
                    <a:pt x="10377" y="21955"/>
                  </a:cubicBezTo>
                  <a:cubicBezTo>
                    <a:pt x="11154" y="17970"/>
                    <a:pt x="11103" y="11304"/>
                    <a:pt x="8672" y="6517"/>
                  </a:cubicBezTo>
                  <a:cubicBezTo>
                    <a:pt x="6542" y="2356"/>
                    <a:pt x="2156" y="627"/>
                    <a:pt x="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9"/>
            <p:cNvSpPr/>
            <p:nvPr/>
          </p:nvSpPr>
          <p:spPr>
            <a:xfrm>
              <a:off x="7235911" y="1131264"/>
              <a:ext cx="770561" cy="183276"/>
            </a:xfrm>
            <a:custGeom>
              <a:rect b="b" l="l" r="r" t="t"/>
              <a:pathLst>
                <a:path extrusionOk="0" h="6498" w="27320">
                  <a:moveTo>
                    <a:pt x="742" y="1"/>
                  </a:moveTo>
                  <a:cubicBezTo>
                    <a:pt x="507" y="1"/>
                    <a:pt x="265" y="26"/>
                    <a:pt x="26" y="56"/>
                  </a:cubicBezTo>
                  <a:cubicBezTo>
                    <a:pt x="26" y="357"/>
                    <a:pt x="26" y="633"/>
                    <a:pt x="1" y="934"/>
                  </a:cubicBezTo>
                  <a:cubicBezTo>
                    <a:pt x="225" y="891"/>
                    <a:pt x="505" y="857"/>
                    <a:pt x="738" y="857"/>
                  </a:cubicBezTo>
                  <a:cubicBezTo>
                    <a:pt x="922" y="857"/>
                    <a:pt x="1077" y="878"/>
                    <a:pt x="1154" y="934"/>
                  </a:cubicBezTo>
                  <a:cubicBezTo>
                    <a:pt x="1229" y="1034"/>
                    <a:pt x="1254" y="1485"/>
                    <a:pt x="1279" y="1736"/>
                  </a:cubicBezTo>
                  <a:cubicBezTo>
                    <a:pt x="1304" y="2412"/>
                    <a:pt x="1354" y="3164"/>
                    <a:pt x="1906" y="3490"/>
                  </a:cubicBezTo>
                  <a:cubicBezTo>
                    <a:pt x="2030" y="3559"/>
                    <a:pt x="2163" y="3588"/>
                    <a:pt x="2301" y="3588"/>
                  </a:cubicBezTo>
                  <a:cubicBezTo>
                    <a:pt x="2663" y="3588"/>
                    <a:pt x="3067" y="3389"/>
                    <a:pt x="3485" y="3189"/>
                  </a:cubicBezTo>
                  <a:cubicBezTo>
                    <a:pt x="3759" y="3052"/>
                    <a:pt x="4241" y="2832"/>
                    <a:pt x="4419" y="2832"/>
                  </a:cubicBezTo>
                  <a:cubicBezTo>
                    <a:pt x="4437" y="2832"/>
                    <a:pt x="4451" y="2834"/>
                    <a:pt x="4462" y="2838"/>
                  </a:cubicBezTo>
                  <a:cubicBezTo>
                    <a:pt x="4587" y="2913"/>
                    <a:pt x="4738" y="3365"/>
                    <a:pt x="4813" y="3640"/>
                  </a:cubicBezTo>
                  <a:cubicBezTo>
                    <a:pt x="5038" y="4292"/>
                    <a:pt x="5239" y="4944"/>
                    <a:pt x="5815" y="5119"/>
                  </a:cubicBezTo>
                  <a:cubicBezTo>
                    <a:pt x="5893" y="5142"/>
                    <a:pt x="5971" y="5153"/>
                    <a:pt x="6048" y="5153"/>
                  </a:cubicBezTo>
                  <a:cubicBezTo>
                    <a:pt x="6472" y="5153"/>
                    <a:pt x="6896" y="4835"/>
                    <a:pt x="7319" y="4517"/>
                  </a:cubicBezTo>
                  <a:cubicBezTo>
                    <a:pt x="7570" y="4317"/>
                    <a:pt x="8046" y="3966"/>
                    <a:pt x="8196" y="3966"/>
                  </a:cubicBezTo>
                  <a:cubicBezTo>
                    <a:pt x="8322" y="4041"/>
                    <a:pt x="8547" y="4467"/>
                    <a:pt x="8673" y="4743"/>
                  </a:cubicBezTo>
                  <a:cubicBezTo>
                    <a:pt x="8973" y="5320"/>
                    <a:pt x="9299" y="5946"/>
                    <a:pt x="9876" y="6021"/>
                  </a:cubicBezTo>
                  <a:cubicBezTo>
                    <a:pt x="9917" y="6027"/>
                    <a:pt x="9957" y="6030"/>
                    <a:pt x="9997" y="6030"/>
                  </a:cubicBezTo>
                  <a:cubicBezTo>
                    <a:pt x="10468" y="6030"/>
                    <a:pt x="10865" y="5633"/>
                    <a:pt x="11304" y="5194"/>
                  </a:cubicBezTo>
                  <a:cubicBezTo>
                    <a:pt x="11505" y="4994"/>
                    <a:pt x="11931" y="4568"/>
                    <a:pt x="12056" y="4568"/>
                  </a:cubicBezTo>
                  <a:lnTo>
                    <a:pt x="12081" y="4568"/>
                  </a:lnTo>
                  <a:cubicBezTo>
                    <a:pt x="12206" y="4618"/>
                    <a:pt x="12482" y="5044"/>
                    <a:pt x="12658" y="5269"/>
                  </a:cubicBezTo>
                  <a:cubicBezTo>
                    <a:pt x="13008" y="5821"/>
                    <a:pt x="13384" y="6397"/>
                    <a:pt x="13961" y="6422"/>
                  </a:cubicBezTo>
                  <a:cubicBezTo>
                    <a:pt x="13983" y="6424"/>
                    <a:pt x="14006" y="6425"/>
                    <a:pt x="14028" y="6425"/>
                  </a:cubicBezTo>
                  <a:cubicBezTo>
                    <a:pt x="14523" y="6425"/>
                    <a:pt x="14929" y="5900"/>
                    <a:pt x="15289" y="5420"/>
                  </a:cubicBezTo>
                  <a:cubicBezTo>
                    <a:pt x="15465" y="5194"/>
                    <a:pt x="15740" y="4818"/>
                    <a:pt x="15841" y="4793"/>
                  </a:cubicBezTo>
                  <a:cubicBezTo>
                    <a:pt x="15966" y="4818"/>
                    <a:pt x="16267" y="5244"/>
                    <a:pt x="16442" y="5495"/>
                  </a:cubicBezTo>
                  <a:cubicBezTo>
                    <a:pt x="16818" y="5996"/>
                    <a:pt x="17144" y="6497"/>
                    <a:pt x="17645" y="6497"/>
                  </a:cubicBezTo>
                  <a:lnTo>
                    <a:pt x="17670" y="6497"/>
                  </a:lnTo>
                  <a:cubicBezTo>
                    <a:pt x="18222" y="6497"/>
                    <a:pt x="18597" y="5921"/>
                    <a:pt x="18948" y="5370"/>
                  </a:cubicBezTo>
                  <a:cubicBezTo>
                    <a:pt x="19099" y="5144"/>
                    <a:pt x="19324" y="4768"/>
                    <a:pt x="19425" y="4718"/>
                  </a:cubicBezTo>
                  <a:cubicBezTo>
                    <a:pt x="19575" y="4743"/>
                    <a:pt x="19926" y="5144"/>
                    <a:pt x="20101" y="5370"/>
                  </a:cubicBezTo>
                  <a:cubicBezTo>
                    <a:pt x="20496" y="5834"/>
                    <a:pt x="20847" y="6255"/>
                    <a:pt x="21295" y="6255"/>
                  </a:cubicBezTo>
                  <a:cubicBezTo>
                    <a:pt x="21331" y="6255"/>
                    <a:pt x="21367" y="6252"/>
                    <a:pt x="21404" y="6247"/>
                  </a:cubicBezTo>
                  <a:cubicBezTo>
                    <a:pt x="21981" y="6197"/>
                    <a:pt x="22282" y="5570"/>
                    <a:pt x="22582" y="4969"/>
                  </a:cubicBezTo>
                  <a:cubicBezTo>
                    <a:pt x="22683" y="4743"/>
                    <a:pt x="22883" y="4342"/>
                    <a:pt x="22958" y="4292"/>
                  </a:cubicBezTo>
                  <a:cubicBezTo>
                    <a:pt x="22964" y="4291"/>
                    <a:pt x="22969" y="4291"/>
                    <a:pt x="22975" y="4291"/>
                  </a:cubicBezTo>
                  <a:cubicBezTo>
                    <a:pt x="23159" y="4291"/>
                    <a:pt x="23566" y="4673"/>
                    <a:pt x="23760" y="4843"/>
                  </a:cubicBezTo>
                  <a:cubicBezTo>
                    <a:pt x="24173" y="5213"/>
                    <a:pt x="24567" y="5544"/>
                    <a:pt x="24975" y="5544"/>
                  </a:cubicBezTo>
                  <a:cubicBezTo>
                    <a:pt x="25038" y="5544"/>
                    <a:pt x="25101" y="5537"/>
                    <a:pt x="25164" y="5520"/>
                  </a:cubicBezTo>
                  <a:cubicBezTo>
                    <a:pt x="25765" y="5345"/>
                    <a:pt x="25941" y="4618"/>
                    <a:pt x="26116" y="3966"/>
                  </a:cubicBezTo>
                  <a:cubicBezTo>
                    <a:pt x="26166" y="3741"/>
                    <a:pt x="26267" y="3340"/>
                    <a:pt x="26317" y="3264"/>
                  </a:cubicBezTo>
                  <a:cubicBezTo>
                    <a:pt x="26342" y="3252"/>
                    <a:pt x="26375" y="3246"/>
                    <a:pt x="26414" y="3246"/>
                  </a:cubicBezTo>
                  <a:cubicBezTo>
                    <a:pt x="26613" y="3246"/>
                    <a:pt x="26976" y="3389"/>
                    <a:pt x="27269" y="3515"/>
                  </a:cubicBezTo>
                  <a:cubicBezTo>
                    <a:pt x="27269" y="3214"/>
                    <a:pt x="27294" y="2913"/>
                    <a:pt x="27319" y="2613"/>
                  </a:cubicBezTo>
                  <a:cubicBezTo>
                    <a:pt x="27021" y="2497"/>
                    <a:pt x="26702" y="2403"/>
                    <a:pt x="26403" y="2403"/>
                  </a:cubicBezTo>
                  <a:cubicBezTo>
                    <a:pt x="26250" y="2403"/>
                    <a:pt x="26102" y="2428"/>
                    <a:pt x="25966" y="2487"/>
                  </a:cubicBezTo>
                  <a:cubicBezTo>
                    <a:pt x="25565" y="2688"/>
                    <a:pt x="25440" y="3189"/>
                    <a:pt x="25289" y="3766"/>
                  </a:cubicBezTo>
                  <a:cubicBezTo>
                    <a:pt x="25214" y="4041"/>
                    <a:pt x="25064" y="4618"/>
                    <a:pt x="24963" y="4693"/>
                  </a:cubicBezTo>
                  <a:cubicBezTo>
                    <a:pt x="24863" y="4668"/>
                    <a:pt x="24512" y="4392"/>
                    <a:pt x="24337" y="4217"/>
                  </a:cubicBezTo>
                  <a:cubicBezTo>
                    <a:pt x="23884" y="3831"/>
                    <a:pt x="23430" y="3426"/>
                    <a:pt x="22958" y="3426"/>
                  </a:cubicBezTo>
                  <a:cubicBezTo>
                    <a:pt x="22909" y="3426"/>
                    <a:pt x="22858" y="3430"/>
                    <a:pt x="22808" y="3440"/>
                  </a:cubicBezTo>
                  <a:cubicBezTo>
                    <a:pt x="22332" y="3540"/>
                    <a:pt x="22081" y="4066"/>
                    <a:pt x="21805" y="4593"/>
                  </a:cubicBezTo>
                  <a:cubicBezTo>
                    <a:pt x="21680" y="4868"/>
                    <a:pt x="21430" y="5345"/>
                    <a:pt x="21354" y="5420"/>
                  </a:cubicBezTo>
                  <a:cubicBezTo>
                    <a:pt x="21229" y="5370"/>
                    <a:pt x="20928" y="5019"/>
                    <a:pt x="20753" y="4818"/>
                  </a:cubicBezTo>
                  <a:cubicBezTo>
                    <a:pt x="20362" y="4354"/>
                    <a:pt x="19922" y="3865"/>
                    <a:pt x="19412" y="3865"/>
                  </a:cubicBezTo>
                  <a:cubicBezTo>
                    <a:pt x="19400" y="3865"/>
                    <a:pt x="19387" y="3865"/>
                    <a:pt x="19374" y="3866"/>
                  </a:cubicBezTo>
                  <a:cubicBezTo>
                    <a:pt x="18873" y="3891"/>
                    <a:pt x="18572" y="4392"/>
                    <a:pt x="18222" y="4919"/>
                  </a:cubicBezTo>
                  <a:cubicBezTo>
                    <a:pt x="18071" y="5144"/>
                    <a:pt x="17770" y="5595"/>
                    <a:pt x="17695" y="5645"/>
                  </a:cubicBezTo>
                  <a:cubicBezTo>
                    <a:pt x="17570" y="5595"/>
                    <a:pt x="17294" y="5219"/>
                    <a:pt x="17144" y="4994"/>
                  </a:cubicBezTo>
                  <a:cubicBezTo>
                    <a:pt x="16768" y="4467"/>
                    <a:pt x="16392" y="3941"/>
                    <a:pt x="15866" y="3941"/>
                  </a:cubicBezTo>
                  <a:lnTo>
                    <a:pt x="15841" y="3941"/>
                  </a:lnTo>
                  <a:cubicBezTo>
                    <a:pt x="15364" y="3941"/>
                    <a:pt x="14988" y="4392"/>
                    <a:pt x="14612" y="4893"/>
                  </a:cubicBezTo>
                  <a:cubicBezTo>
                    <a:pt x="14437" y="5119"/>
                    <a:pt x="14136" y="5545"/>
                    <a:pt x="14011" y="5570"/>
                  </a:cubicBezTo>
                  <a:cubicBezTo>
                    <a:pt x="13861" y="5570"/>
                    <a:pt x="13510" y="5044"/>
                    <a:pt x="13359" y="4818"/>
                  </a:cubicBezTo>
                  <a:cubicBezTo>
                    <a:pt x="13008" y="4267"/>
                    <a:pt x="12683" y="3766"/>
                    <a:pt x="12156" y="3715"/>
                  </a:cubicBezTo>
                  <a:cubicBezTo>
                    <a:pt x="12129" y="3713"/>
                    <a:pt x="12103" y="3712"/>
                    <a:pt x="12076" y="3712"/>
                  </a:cubicBezTo>
                  <a:cubicBezTo>
                    <a:pt x="11561" y="3712"/>
                    <a:pt x="11131" y="4164"/>
                    <a:pt x="10678" y="4593"/>
                  </a:cubicBezTo>
                  <a:cubicBezTo>
                    <a:pt x="10477" y="4818"/>
                    <a:pt x="10126" y="5169"/>
                    <a:pt x="10001" y="5169"/>
                  </a:cubicBezTo>
                  <a:cubicBezTo>
                    <a:pt x="9851" y="5144"/>
                    <a:pt x="9575" y="4618"/>
                    <a:pt x="9450" y="4342"/>
                  </a:cubicBezTo>
                  <a:cubicBezTo>
                    <a:pt x="9149" y="3791"/>
                    <a:pt x="8873" y="3264"/>
                    <a:pt x="8397" y="3139"/>
                  </a:cubicBezTo>
                  <a:cubicBezTo>
                    <a:pt x="8339" y="3128"/>
                    <a:pt x="8281" y="3123"/>
                    <a:pt x="8223" y="3123"/>
                  </a:cubicBezTo>
                  <a:cubicBezTo>
                    <a:pt x="7734" y="3123"/>
                    <a:pt x="7264" y="3482"/>
                    <a:pt x="6793" y="3841"/>
                  </a:cubicBezTo>
                  <a:cubicBezTo>
                    <a:pt x="6567" y="4016"/>
                    <a:pt x="6191" y="4317"/>
                    <a:pt x="6066" y="4317"/>
                  </a:cubicBezTo>
                  <a:cubicBezTo>
                    <a:pt x="5916" y="4267"/>
                    <a:pt x="5715" y="3665"/>
                    <a:pt x="5640" y="3365"/>
                  </a:cubicBezTo>
                  <a:cubicBezTo>
                    <a:pt x="5439" y="2788"/>
                    <a:pt x="5264" y="2237"/>
                    <a:pt x="4813" y="2061"/>
                  </a:cubicBezTo>
                  <a:cubicBezTo>
                    <a:pt x="4683" y="2006"/>
                    <a:pt x="4549" y="1982"/>
                    <a:pt x="4412" y="1982"/>
                  </a:cubicBezTo>
                  <a:cubicBezTo>
                    <a:pt x="3992" y="1982"/>
                    <a:pt x="3543" y="2204"/>
                    <a:pt x="3109" y="2412"/>
                  </a:cubicBezTo>
                  <a:cubicBezTo>
                    <a:pt x="2871" y="2531"/>
                    <a:pt x="2476" y="2740"/>
                    <a:pt x="2350" y="2740"/>
                  </a:cubicBezTo>
                  <a:cubicBezTo>
                    <a:pt x="2343" y="2740"/>
                    <a:pt x="2337" y="2739"/>
                    <a:pt x="2332" y="2738"/>
                  </a:cubicBezTo>
                  <a:cubicBezTo>
                    <a:pt x="2181" y="2663"/>
                    <a:pt x="2131" y="2011"/>
                    <a:pt x="2131" y="1685"/>
                  </a:cubicBezTo>
                  <a:cubicBezTo>
                    <a:pt x="2081" y="1109"/>
                    <a:pt x="2056" y="558"/>
                    <a:pt x="1705" y="257"/>
                  </a:cubicBezTo>
                  <a:cubicBezTo>
                    <a:pt x="1433" y="60"/>
                    <a:pt x="1097" y="1"/>
                    <a:pt x="742"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9"/>
            <p:cNvSpPr/>
            <p:nvPr/>
          </p:nvSpPr>
          <p:spPr>
            <a:xfrm>
              <a:off x="7234500" y="1238866"/>
              <a:ext cx="767007" cy="139304"/>
            </a:xfrm>
            <a:custGeom>
              <a:rect b="b" l="l" r="r" t="t"/>
              <a:pathLst>
                <a:path extrusionOk="0" h="4939" w="27194">
                  <a:moveTo>
                    <a:pt x="26" y="1"/>
                  </a:moveTo>
                  <a:cubicBezTo>
                    <a:pt x="26" y="327"/>
                    <a:pt x="1" y="677"/>
                    <a:pt x="26" y="1003"/>
                  </a:cubicBezTo>
                  <a:cubicBezTo>
                    <a:pt x="2106" y="2231"/>
                    <a:pt x="7244" y="4813"/>
                    <a:pt x="13710" y="4913"/>
                  </a:cubicBezTo>
                  <a:cubicBezTo>
                    <a:pt x="14011" y="4938"/>
                    <a:pt x="14287" y="4938"/>
                    <a:pt x="14587" y="4938"/>
                  </a:cubicBezTo>
                  <a:cubicBezTo>
                    <a:pt x="21605" y="4938"/>
                    <a:pt x="24963" y="3434"/>
                    <a:pt x="27119" y="2181"/>
                  </a:cubicBezTo>
                  <a:cubicBezTo>
                    <a:pt x="27144" y="1830"/>
                    <a:pt x="27169" y="1505"/>
                    <a:pt x="27194" y="1154"/>
                  </a:cubicBezTo>
                  <a:lnTo>
                    <a:pt x="27194" y="1154"/>
                  </a:lnTo>
                  <a:cubicBezTo>
                    <a:pt x="25018" y="2483"/>
                    <a:pt x="21956" y="4093"/>
                    <a:pt x="14568" y="4093"/>
                  </a:cubicBezTo>
                  <a:cubicBezTo>
                    <a:pt x="14296" y="4093"/>
                    <a:pt x="14019" y="4090"/>
                    <a:pt x="13735" y="4086"/>
                  </a:cubicBezTo>
                  <a:cubicBezTo>
                    <a:pt x="7018" y="3961"/>
                    <a:pt x="1680" y="1028"/>
                    <a:pt x="26"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9"/>
            <p:cNvSpPr/>
            <p:nvPr/>
          </p:nvSpPr>
          <p:spPr>
            <a:xfrm>
              <a:off x="7238759" y="1326951"/>
              <a:ext cx="752848" cy="126838"/>
            </a:xfrm>
            <a:custGeom>
              <a:rect b="b" l="l" r="r" t="t"/>
              <a:pathLst>
                <a:path extrusionOk="0" h="4497" w="26692">
                  <a:moveTo>
                    <a:pt x="491" y="0"/>
                  </a:moveTo>
                  <a:cubicBezTo>
                    <a:pt x="340" y="0"/>
                    <a:pt x="193" y="84"/>
                    <a:pt x="125" y="236"/>
                  </a:cubicBezTo>
                  <a:cubicBezTo>
                    <a:pt x="0" y="437"/>
                    <a:pt x="75" y="687"/>
                    <a:pt x="301" y="788"/>
                  </a:cubicBezTo>
                  <a:lnTo>
                    <a:pt x="276" y="788"/>
                  </a:lnTo>
                  <a:cubicBezTo>
                    <a:pt x="351" y="838"/>
                    <a:pt x="426" y="838"/>
                    <a:pt x="501" y="838"/>
                  </a:cubicBezTo>
                  <a:cubicBezTo>
                    <a:pt x="627" y="838"/>
                    <a:pt x="777" y="762"/>
                    <a:pt x="852" y="637"/>
                  </a:cubicBezTo>
                  <a:cubicBezTo>
                    <a:pt x="978" y="437"/>
                    <a:pt x="902" y="186"/>
                    <a:pt x="702" y="61"/>
                  </a:cubicBezTo>
                  <a:cubicBezTo>
                    <a:pt x="637" y="20"/>
                    <a:pt x="563" y="0"/>
                    <a:pt x="491" y="0"/>
                  </a:cubicBezTo>
                  <a:close/>
                  <a:moveTo>
                    <a:pt x="1983" y="773"/>
                  </a:moveTo>
                  <a:cubicBezTo>
                    <a:pt x="1822" y="773"/>
                    <a:pt x="1659" y="866"/>
                    <a:pt x="1604" y="1013"/>
                  </a:cubicBezTo>
                  <a:cubicBezTo>
                    <a:pt x="1504" y="1239"/>
                    <a:pt x="1579" y="1489"/>
                    <a:pt x="1780" y="1564"/>
                  </a:cubicBezTo>
                  <a:cubicBezTo>
                    <a:pt x="1855" y="1615"/>
                    <a:pt x="1905" y="1615"/>
                    <a:pt x="1980" y="1615"/>
                  </a:cubicBezTo>
                  <a:cubicBezTo>
                    <a:pt x="2130" y="1615"/>
                    <a:pt x="2281" y="1539"/>
                    <a:pt x="2356" y="1389"/>
                  </a:cubicBezTo>
                  <a:cubicBezTo>
                    <a:pt x="2456" y="1163"/>
                    <a:pt x="2356" y="913"/>
                    <a:pt x="2156" y="813"/>
                  </a:cubicBezTo>
                  <a:cubicBezTo>
                    <a:pt x="2102" y="786"/>
                    <a:pt x="2043" y="773"/>
                    <a:pt x="1983" y="773"/>
                  </a:cubicBezTo>
                  <a:close/>
                  <a:moveTo>
                    <a:pt x="26219" y="1245"/>
                  </a:moveTo>
                  <a:cubicBezTo>
                    <a:pt x="26152" y="1245"/>
                    <a:pt x="26083" y="1259"/>
                    <a:pt x="26015" y="1289"/>
                  </a:cubicBezTo>
                  <a:cubicBezTo>
                    <a:pt x="25815" y="1414"/>
                    <a:pt x="25740" y="1665"/>
                    <a:pt x="25840" y="1865"/>
                  </a:cubicBezTo>
                  <a:cubicBezTo>
                    <a:pt x="25915" y="2016"/>
                    <a:pt x="26065" y="2091"/>
                    <a:pt x="26216" y="2091"/>
                  </a:cubicBezTo>
                  <a:cubicBezTo>
                    <a:pt x="26291" y="2091"/>
                    <a:pt x="26366" y="2091"/>
                    <a:pt x="26416" y="2041"/>
                  </a:cubicBezTo>
                  <a:cubicBezTo>
                    <a:pt x="26617" y="1940"/>
                    <a:pt x="26692" y="1690"/>
                    <a:pt x="26592" y="1464"/>
                  </a:cubicBezTo>
                  <a:cubicBezTo>
                    <a:pt x="26521" y="1324"/>
                    <a:pt x="26377" y="1245"/>
                    <a:pt x="26219" y="1245"/>
                  </a:cubicBezTo>
                  <a:close/>
                  <a:moveTo>
                    <a:pt x="3519" y="1464"/>
                  </a:moveTo>
                  <a:cubicBezTo>
                    <a:pt x="3354" y="1464"/>
                    <a:pt x="3186" y="1559"/>
                    <a:pt x="3108" y="1715"/>
                  </a:cubicBezTo>
                  <a:cubicBezTo>
                    <a:pt x="3008" y="1940"/>
                    <a:pt x="3108" y="2191"/>
                    <a:pt x="3333" y="2266"/>
                  </a:cubicBezTo>
                  <a:cubicBezTo>
                    <a:pt x="3384" y="2291"/>
                    <a:pt x="3459" y="2316"/>
                    <a:pt x="3509" y="2316"/>
                  </a:cubicBezTo>
                  <a:cubicBezTo>
                    <a:pt x="3659" y="2316"/>
                    <a:pt x="3810" y="2216"/>
                    <a:pt x="3885" y="2041"/>
                  </a:cubicBezTo>
                  <a:cubicBezTo>
                    <a:pt x="3985" y="1840"/>
                    <a:pt x="3885" y="1590"/>
                    <a:pt x="3659" y="1489"/>
                  </a:cubicBezTo>
                  <a:cubicBezTo>
                    <a:pt x="3614" y="1472"/>
                    <a:pt x="3566" y="1464"/>
                    <a:pt x="3519" y="1464"/>
                  </a:cubicBezTo>
                  <a:close/>
                  <a:moveTo>
                    <a:pt x="24727" y="1977"/>
                  </a:moveTo>
                  <a:cubicBezTo>
                    <a:pt x="24671" y="1977"/>
                    <a:pt x="24614" y="1989"/>
                    <a:pt x="24562" y="2016"/>
                  </a:cubicBezTo>
                  <a:cubicBezTo>
                    <a:pt x="24336" y="2091"/>
                    <a:pt x="24236" y="2341"/>
                    <a:pt x="24336" y="2567"/>
                  </a:cubicBezTo>
                  <a:cubicBezTo>
                    <a:pt x="24386" y="2717"/>
                    <a:pt x="24562" y="2818"/>
                    <a:pt x="24712" y="2818"/>
                  </a:cubicBezTo>
                  <a:cubicBezTo>
                    <a:pt x="24762" y="2818"/>
                    <a:pt x="24837" y="2818"/>
                    <a:pt x="24887" y="2793"/>
                  </a:cubicBezTo>
                  <a:cubicBezTo>
                    <a:pt x="25088" y="2692"/>
                    <a:pt x="25188" y="2442"/>
                    <a:pt x="25113" y="2241"/>
                  </a:cubicBezTo>
                  <a:cubicBezTo>
                    <a:pt x="25039" y="2075"/>
                    <a:pt x="24884" y="1977"/>
                    <a:pt x="24727" y="1977"/>
                  </a:cubicBezTo>
                  <a:close/>
                  <a:moveTo>
                    <a:pt x="5050" y="2066"/>
                  </a:moveTo>
                  <a:cubicBezTo>
                    <a:pt x="4885" y="2066"/>
                    <a:pt x="4720" y="2166"/>
                    <a:pt x="4662" y="2341"/>
                  </a:cubicBezTo>
                  <a:cubicBezTo>
                    <a:pt x="4587" y="2567"/>
                    <a:pt x="4687" y="2793"/>
                    <a:pt x="4912" y="2893"/>
                  </a:cubicBezTo>
                  <a:cubicBezTo>
                    <a:pt x="4963" y="2893"/>
                    <a:pt x="5013" y="2918"/>
                    <a:pt x="5063" y="2918"/>
                  </a:cubicBezTo>
                  <a:cubicBezTo>
                    <a:pt x="5238" y="2918"/>
                    <a:pt x="5389" y="2793"/>
                    <a:pt x="5464" y="2617"/>
                  </a:cubicBezTo>
                  <a:cubicBezTo>
                    <a:pt x="5539" y="2392"/>
                    <a:pt x="5414" y="2166"/>
                    <a:pt x="5188" y="2091"/>
                  </a:cubicBezTo>
                  <a:cubicBezTo>
                    <a:pt x="5144" y="2074"/>
                    <a:pt x="5097" y="2066"/>
                    <a:pt x="5050" y="2066"/>
                  </a:cubicBezTo>
                  <a:close/>
                  <a:moveTo>
                    <a:pt x="23165" y="2545"/>
                  </a:moveTo>
                  <a:cubicBezTo>
                    <a:pt x="23122" y="2545"/>
                    <a:pt x="23077" y="2552"/>
                    <a:pt x="23033" y="2567"/>
                  </a:cubicBezTo>
                  <a:cubicBezTo>
                    <a:pt x="22807" y="2642"/>
                    <a:pt x="22682" y="2868"/>
                    <a:pt x="22732" y="3093"/>
                  </a:cubicBezTo>
                  <a:cubicBezTo>
                    <a:pt x="22807" y="3269"/>
                    <a:pt x="22983" y="3394"/>
                    <a:pt x="23158" y="3394"/>
                  </a:cubicBezTo>
                  <a:cubicBezTo>
                    <a:pt x="23183" y="3394"/>
                    <a:pt x="23233" y="3394"/>
                    <a:pt x="23283" y="3369"/>
                  </a:cubicBezTo>
                  <a:cubicBezTo>
                    <a:pt x="23484" y="3294"/>
                    <a:pt x="23609" y="3068"/>
                    <a:pt x="23559" y="2843"/>
                  </a:cubicBezTo>
                  <a:cubicBezTo>
                    <a:pt x="23499" y="2662"/>
                    <a:pt x="23342" y="2545"/>
                    <a:pt x="23165" y="2545"/>
                  </a:cubicBezTo>
                  <a:close/>
                  <a:moveTo>
                    <a:pt x="6635" y="2570"/>
                  </a:moveTo>
                  <a:cubicBezTo>
                    <a:pt x="6458" y="2570"/>
                    <a:pt x="6301" y="2687"/>
                    <a:pt x="6241" y="2868"/>
                  </a:cubicBezTo>
                  <a:cubicBezTo>
                    <a:pt x="6191" y="3093"/>
                    <a:pt x="6316" y="3344"/>
                    <a:pt x="6542" y="3394"/>
                  </a:cubicBezTo>
                  <a:cubicBezTo>
                    <a:pt x="6567" y="3419"/>
                    <a:pt x="6617" y="3419"/>
                    <a:pt x="6642" y="3419"/>
                  </a:cubicBezTo>
                  <a:cubicBezTo>
                    <a:pt x="6842" y="3419"/>
                    <a:pt x="6993" y="3294"/>
                    <a:pt x="7043" y="3118"/>
                  </a:cubicBezTo>
                  <a:cubicBezTo>
                    <a:pt x="7118" y="2893"/>
                    <a:pt x="6993" y="2667"/>
                    <a:pt x="6767" y="2592"/>
                  </a:cubicBezTo>
                  <a:cubicBezTo>
                    <a:pt x="6723" y="2577"/>
                    <a:pt x="6678" y="2570"/>
                    <a:pt x="6635" y="2570"/>
                  </a:cubicBezTo>
                  <a:close/>
                  <a:moveTo>
                    <a:pt x="8282" y="2983"/>
                  </a:moveTo>
                  <a:cubicBezTo>
                    <a:pt x="8084" y="2983"/>
                    <a:pt x="7888" y="3123"/>
                    <a:pt x="7845" y="3319"/>
                  </a:cubicBezTo>
                  <a:cubicBezTo>
                    <a:pt x="7795" y="3544"/>
                    <a:pt x="7945" y="3770"/>
                    <a:pt x="8171" y="3820"/>
                  </a:cubicBezTo>
                  <a:lnTo>
                    <a:pt x="8271" y="3820"/>
                  </a:lnTo>
                  <a:cubicBezTo>
                    <a:pt x="8471" y="3820"/>
                    <a:pt x="8622" y="3695"/>
                    <a:pt x="8672" y="3494"/>
                  </a:cubicBezTo>
                  <a:cubicBezTo>
                    <a:pt x="8722" y="3269"/>
                    <a:pt x="8597" y="3043"/>
                    <a:pt x="8371" y="2993"/>
                  </a:cubicBezTo>
                  <a:cubicBezTo>
                    <a:pt x="8342" y="2987"/>
                    <a:pt x="8312" y="2983"/>
                    <a:pt x="8282" y="2983"/>
                  </a:cubicBezTo>
                  <a:close/>
                  <a:moveTo>
                    <a:pt x="21552" y="2982"/>
                  </a:moveTo>
                  <a:cubicBezTo>
                    <a:pt x="21520" y="2982"/>
                    <a:pt x="21487" y="2986"/>
                    <a:pt x="21454" y="2993"/>
                  </a:cubicBezTo>
                  <a:cubicBezTo>
                    <a:pt x="21203" y="3043"/>
                    <a:pt x="21078" y="3269"/>
                    <a:pt x="21128" y="3494"/>
                  </a:cubicBezTo>
                  <a:cubicBezTo>
                    <a:pt x="21153" y="3695"/>
                    <a:pt x="21329" y="3820"/>
                    <a:pt x="21529" y="3820"/>
                  </a:cubicBezTo>
                  <a:lnTo>
                    <a:pt x="21629" y="3820"/>
                  </a:lnTo>
                  <a:cubicBezTo>
                    <a:pt x="21855" y="3745"/>
                    <a:pt x="22005" y="3544"/>
                    <a:pt x="21955" y="3319"/>
                  </a:cubicBezTo>
                  <a:cubicBezTo>
                    <a:pt x="21912" y="3105"/>
                    <a:pt x="21742" y="2982"/>
                    <a:pt x="21552" y="2982"/>
                  </a:cubicBezTo>
                  <a:close/>
                  <a:moveTo>
                    <a:pt x="19910" y="3285"/>
                  </a:moveTo>
                  <a:cubicBezTo>
                    <a:pt x="19882" y="3285"/>
                    <a:pt x="19854" y="3288"/>
                    <a:pt x="19825" y="3294"/>
                  </a:cubicBezTo>
                  <a:cubicBezTo>
                    <a:pt x="19599" y="3319"/>
                    <a:pt x="19449" y="3544"/>
                    <a:pt x="19474" y="3770"/>
                  </a:cubicBezTo>
                  <a:cubicBezTo>
                    <a:pt x="19499" y="3971"/>
                    <a:pt x="19674" y="4121"/>
                    <a:pt x="19900" y="4121"/>
                  </a:cubicBezTo>
                  <a:lnTo>
                    <a:pt x="19950" y="4121"/>
                  </a:lnTo>
                  <a:cubicBezTo>
                    <a:pt x="20201" y="4096"/>
                    <a:pt x="20351" y="3870"/>
                    <a:pt x="20301" y="3645"/>
                  </a:cubicBezTo>
                  <a:cubicBezTo>
                    <a:pt x="20279" y="3445"/>
                    <a:pt x="20120" y="3285"/>
                    <a:pt x="19910" y="3285"/>
                  </a:cubicBezTo>
                  <a:close/>
                  <a:moveTo>
                    <a:pt x="9897" y="3310"/>
                  </a:moveTo>
                  <a:cubicBezTo>
                    <a:pt x="9700" y="3310"/>
                    <a:pt x="9521" y="3470"/>
                    <a:pt x="9499" y="3670"/>
                  </a:cubicBezTo>
                  <a:cubicBezTo>
                    <a:pt x="9449" y="3895"/>
                    <a:pt x="9599" y="4121"/>
                    <a:pt x="9850" y="4146"/>
                  </a:cubicBezTo>
                  <a:lnTo>
                    <a:pt x="9900" y="4146"/>
                  </a:lnTo>
                  <a:cubicBezTo>
                    <a:pt x="10100" y="4146"/>
                    <a:pt x="10301" y="4021"/>
                    <a:pt x="10326" y="3795"/>
                  </a:cubicBezTo>
                  <a:cubicBezTo>
                    <a:pt x="10351" y="3570"/>
                    <a:pt x="10201" y="3344"/>
                    <a:pt x="9975" y="3319"/>
                  </a:cubicBezTo>
                  <a:cubicBezTo>
                    <a:pt x="9949" y="3313"/>
                    <a:pt x="9923" y="3310"/>
                    <a:pt x="9897" y="3310"/>
                  </a:cubicBezTo>
                  <a:close/>
                  <a:moveTo>
                    <a:pt x="18245" y="3492"/>
                  </a:moveTo>
                  <a:cubicBezTo>
                    <a:pt x="18228" y="3492"/>
                    <a:pt x="18212" y="3492"/>
                    <a:pt x="18196" y="3494"/>
                  </a:cubicBezTo>
                  <a:cubicBezTo>
                    <a:pt x="17970" y="3494"/>
                    <a:pt x="17795" y="3720"/>
                    <a:pt x="17820" y="3945"/>
                  </a:cubicBezTo>
                  <a:cubicBezTo>
                    <a:pt x="17845" y="4171"/>
                    <a:pt x="18020" y="4321"/>
                    <a:pt x="18246" y="4321"/>
                  </a:cubicBezTo>
                  <a:lnTo>
                    <a:pt x="18271" y="4321"/>
                  </a:lnTo>
                  <a:cubicBezTo>
                    <a:pt x="18522" y="4296"/>
                    <a:pt x="18672" y="4096"/>
                    <a:pt x="18647" y="3870"/>
                  </a:cubicBezTo>
                  <a:cubicBezTo>
                    <a:pt x="18647" y="3638"/>
                    <a:pt x="18453" y="3492"/>
                    <a:pt x="18245" y="3492"/>
                  </a:cubicBezTo>
                  <a:close/>
                  <a:moveTo>
                    <a:pt x="11561" y="3517"/>
                  </a:moveTo>
                  <a:cubicBezTo>
                    <a:pt x="11351" y="3517"/>
                    <a:pt x="11153" y="3684"/>
                    <a:pt x="11153" y="3895"/>
                  </a:cubicBezTo>
                  <a:cubicBezTo>
                    <a:pt x="11128" y="4146"/>
                    <a:pt x="11303" y="4346"/>
                    <a:pt x="11529" y="4372"/>
                  </a:cubicBezTo>
                  <a:lnTo>
                    <a:pt x="11554" y="4372"/>
                  </a:lnTo>
                  <a:cubicBezTo>
                    <a:pt x="11780" y="4372"/>
                    <a:pt x="11980" y="4196"/>
                    <a:pt x="11980" y="3996"/>
                  </a:cubicBezTo>
                  <a:cubicBezTo>
                    <a:pt x="12005" y="3745"/>
                    <a:pt x="11830" y="3544"/>
                    <a:pt x="11604" y="3519"/>
                  </a:cubicBezTo>
                  <a:cubicBezTo>
                    <a:pt x="11590" y="3518"/>
                    <a:pt x="11575" y="3517"/>
                    <a:pt x="11561" y="3517"/>
                  </a:cubicBezTo>
                  <a:close/>
                  <a:moveTo>
                    <a:pt x="16542" y="3595"/>
                  </a:moveTo>
                  <a:cubicBezTo>
                    <a:pt x="16316" y="3620"/>
                    <a:pt x="16141" y="3795"/>
                    <a:pt x="16141" y="4046"/>
                  </a:cubicBezTo>
                  <a:cubicBezTo>
                    <a:pt x="16166" y="4271"/>
                    <a:pt x="16366" y="4447"/>
                    <a:pt x="16592" y="4447"/>
                  </a:cubicBezTo>
                  <a:cubicBezTo>
                    <a:pt x="16817" y="4422"/>
                    <a:pt x="16993" y="4246"/>
                    <a:pt x="16993" y="3996"/>
                  </a:cubicBezTo>
                  <a:cubicBezTo>
                    <a:pt x="16993" y="3770"/>
                    <a:pt x="16792" y="3595"/>
                    <a:pt x="16542" y="3595"/>
                  </a:cubicBezTo>
                  <a:close/>
                  <a:moveTo>
                    <a:pt x="13233" y="3620"/>
                  </a:moveTo>
                  <a:cubicBezTo>
                    <a:pt x="13008" y="3620"/>
                    <a:pt x="12807" y="3795"/>
                    <a:pt x="12807" y="4046"/>
                  </a:cubicBezTo>
                  <a:cubicBezTo>
                    <a:pt x="12807" y="4271"/>
                    <a:pt x="12983" y="4472"/>
                    <a:pt x="13208" y="4472"/>
                  </a:cubicBezTo>
                  <a:lnTo>
                    <a:pt x="13233" y="4472"/>
                  </a:lnTo>
                  <a:cubicBezTo>
                    <a:pt x="13459" y="4472"/>
                    <a:pt x="13659" y="4296"/>
                    <a:pt x="13659" y="4071"/>
                  </a:cubicBezTo>
                  <a:cubicBezTo>
                    <a:pt x="13659" y="3820"/>
                    <a:pt x="13484" y="3645"/>
                    <a:pt x="13233" y="3620"/>
                  </a:cubicBezTo>
                  <a:close/>
                  <a:moveTo>
                    <a:pt x="14887" y="3645"/>
                  </a:moveTo>
                  <a:cubicBezTo>
                    <a:pt x="14662" y="3645"/>
                    <a:pt x="14486" y="3845"/>
                    <a:pt x="14486" y="4071"/>
                  </a:cubicBezTo>
                  <a:cubicBezTo>
                    <a:pt x="14486" y="4296"/>
                    <a:pt x="14662" y="4497"/>
                    <a:pt x="14887" y="4497"/>
                  </a:cubicBezTo>
                  <a:lnTo>
                    <a:pt x="14912" y="4497"/>
                  </a:lnTo>
                  <a:cubicBezTo>
                    <a:pt x="15138" y="4497"/>
                    <a:pt x="15339" y="4296"/>
                    <a:pt x="15313" y="4071"/>
                  </a:cubicBezTo>
                  <a:cubicBezTo>
                    <a:pt x="15313" y="3820"/>
                    <a:pt x="15138" y="3645"/>
                    <a:pt x="14887" y="3645"/>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63" name="Google Shape;1163;p9"/>
          <p:cNvGrpSpPr/>
          <p:nvPr/>
        </p:nvGrpSpPr>
        <p:grpSpPr>
          <a:xfrm>
            <a:off x="237145" y="2671219"/>
            <a:ext cx="1261950" cy="1890250"/>
            <a:chOff x="720000" y="2713250"/>
            <a:chExt cx="1261950" cy="1890250"/>
          </a:xfrm>
        </p:grpSpPr>
        <p:sp>
          <p:nvSpPr>
            <p:cNvPr id="1164" name="Google Shape;1164;p9"/>
            <p:cNvSpPr/>
            <p:nvPr/>
          </p:nvSpPr>
          <p:spPr>
            <a:xfrm>
              <a:off x="720000" y="3441225"/>
              <a:ext cx="1261950" cy="1162275"/>
            </a:xfrm>
            <a:custGeom>
              <a:rect b="b" l="l" r="r" t="t"/>
              <a:pathLst>
                <a:path extrusionOk="0" h="46491" w="50478">
                  <a:moveTo>
                    <a:pt x="42357" y="1"/>
                  </a:moveTo>
                  <a:lnTo>
                    <a:pt x="10978" y="6667"/>
                  </a:lnTo>
                  <a:cubicBezTo>
                    <a:pt x="11680" y="12256"/>
                    <a:pt x="14638" y="29174"/>
                    <a:pt x="13861" y="29650"/>
                  </a:cubicBezTo>
                  <a:cubicBezTo>
                    <a:pt x="7069" y="33836"/>
                    <a:pt x="252" y="31981"/>
                    <a:pt x="1" y="40227"/>
                  </a:cubicBezTo>
                  <a:cubicBezTo>
                    <a:pt x="76" y="45891"/>
                    <a:pt x="7094" y="46292"/>
                    <a:pt x="10878" y="46442"/>
                  </a:cubicBezTo>
                  <a:cubicBezTo>
                    <a:pt x="11318" y="46475"/>
                    <a:pt x="11815" y="46490"/>
                    <a:pt x="12362" y="46490"/>
                  </a:cubicBezTo>
                  <a:cubicBezTo>
                    <a:pt x="19766" y="46490"/>
                    <a:pt x="36243" y="43661"/>
                    <a:pt x="41355" y="42658"/>
                  </a:cubicBezTo>
                  <a:cubicBezTo>
                    <a:pt x="50477" y="40853"/>
                    <a:pt x="47821" y="34011"/>
                    <a:pt x="42357"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9"/>
            <p:cNvSpPr/>
            <p:nvPr/>
          </p:nvSpPr>
          <p:spPr>
            <a:xfrm>
              <a:off x="720000" y="4235725"/>
              <a:ext cx="449275" cy="367775"/>
            </a:xfrm>
            <a:custGeom>
              <a:rect b="b" l="l" r="r" t="t"/>
              <a:pathLst>
                <a:path extrusionOk="0" h="14711" w="17971">
                  <a:moveTo>
                    <a:pt x="9224" y="0"/>
                  </a:moveTo>
                  <a:cubicBezTo>
                    <a:pt x="4262" y="1730"/>
                    <a:pt x="201" y="2106"/>
                    <a:pt x="1" y="8447"/>
                  </a:cubicBezTo>
                  <a:cubicBezTo>
                    <a:pt x="76" y="14111"/>
                    <a:pt x="7094" y="14512"/>
                    <a:pt x="10878" y="14662"/>
                  </a:cubicBezTo>
                  <a:cubicBezTo>
                    <a:pt x="11321" y="14695"/>
                    <a:pt x="11824" y="14711"/>
                    <a:pt x="12377" y="14711"/>
                  </a:cubicBezTo>
                  <a:cubicBezTo>
                    <a:pt x="13918" y="14711"/>
                    <a:pt x="15849" y="14589"/>
                    <a:pt x="17971" y="14386"/>
                  </a:cubicBezTo>
                  <a:cubicBezTo>
                    <a:pt x="16793" y="8421"/>
                    <a:pt x="14487" y="2958"/>
                    <a:pt x="9224"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9"/>
            <p:cNvSpPr/>
            <p:nvPr/>
          </p:nvSpPr>
          <p:spPr>
            <a:xfrm>
              <a:off x="1678025" y="4157400"/>
              <a:ext cx="244400" cy="364075"/>
            </a:xfrm>
            <a:custGeom>
              <a:rect b="b" l="l" r="r" t="t"/>
              <a:pathLst>
                <a:path extrusionOk="0" h="14563" w="9776">
                  <a:moveTo>
                    <a:pt x="8597" y="1"/>
                  </a:moveTo>
                  <a:lnTo>
                    <a:pt x="8597" y="1"/>
                  </a:lnTo>
                  <a:cubicBezTo>
                    <a:pt x="2156" y="1755"/>
                    <a:pt x="377" y="8221"/>
                    <a:pt x="1" y="14562"/>
                  </a:cubicBezTo>
                  <a:cubicBezTo>
                    <a:pt x="1229" y="14362"/>
                    <a:pt x="2257" y="14161"/>
                    <a:pt x="3034" y="14011"/>
                  </a:cubicBezTo>
                  <a:cubicBezTo>
                    <a:pt x="8597" y="12908"/>
                    <a:pt x="9775" y="9925"/>
                    <a:pt x="859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7" name="Google Shape;1167;p9"/>
            <p:cNvGrpSpPr/>
            <p:nvPr/>
          </p:nvGrpSpPr>
          <p:grpSpPr>
            <a:xfrm>
              <a:off x="1010800" y="3626550"/>
              <a:ext cx="872782" cy="520600"/>
              <a:chOff x="1010800" y="3626550"/>
              <a:chExt cx="872782" cy="520600"/>
            </a:xfrm>
          </p:grpSpPr>
          <p:sp>
            <p:nvSpPr>
              <p:cNvPr id="1168" name="Google Shape;1168;p9"/>
              <p:cNvSpPr/>
              <p:nvPr/>
            </p:nvSpPr>
            <p:spPr>
              <a:xfrm>
                <a:off x="1027500" y="3777925"/>
                <a:ext cx="819174" cy="205150"/>
              </a:xfrm>
              <a:custGeom>
                <a:rect b="b" l="l" r="r" t="t"/>
                <a:pathLst>
                  <a:path extrusionOk="0" h="8206" w="36958">
                    <a:moveTo>
                      <a:pt x="35763" y="1"/>
                    </a:moveTo>
                    <a:cubicBezTo>
                      <a:pt x="35647" y="1"/>
                      <a:pt x="35526" y="29"/>
                      <a:pt x="35404" y="92"/>
                    </a:cubicBezTo>
                    <a:cubicBezTo>
                      <a:pt x="34777" y="418"/>
                      <a:pt x="34426" y="894"/>
                      <a:pt x="34076" y="1470"/>
                    </a:cubicBezTo>
                    <a:cubicBezTo>
                      <a:pt x="33825" y="1871"/>
                      <a:pt x="33624" y="2297"/>
                      <a:pt x="33399" y="2698"/>
                    </a:cubicBezTo>
                    <a:cubicBezTo>
                      <a:pt x="33174" y="3098"/>
                      <a:pt x="32923" y="3242"/>
                      <a:pt x="32656" y="3242"/>
                    </a:cubicBezTo>
                    <a:cubicBezTo>
                      <a:pt x="32270" y="3242"/>
                      <a:pt x="31849" y="2940"/>
                      <a:pt x="31419" y="2673"/>
                    </a:cubicBezTo>
                    <a:cubicBezTo>
                      <a:pt x="30658" y="2180"/>
                      <a:pt x="29929" y="1798"/>
                      <a:pt x="29223" y="1798"/>
                    </a:cubicBezTo>
                    <a:cubicBezTo>
                      <a:pt x="28673" y="1798"/>
                      <a:pt x="28136" y="2030"/>
                      <a:pt x="27609" y="2623"/>
                    </a:cubicBezTo>
                    <a:cubicBezTo>
                      <a:pt x="27192" y="3063"/>
                      <a:pt x="26543" y="4735"/>
                      <a:pt x="25680" y="4735"/>
                    </a:cubicBezTo>
                    <a:cubicBezTo>
                      <a:pt x="25559" y="4735"/>
                      <a:pt x="25433" y="4702"/>
                      <a:pt x="25304" y="4628"/>
                    </a:cubicBezTo>
                    <a:cubicBezTo>
                      <a:pt x="24376" y="4127"/>
                      <a:pt x="23725" y="3375"/>
                      <a:pt x="22722" y="3024"/>
                    </a:cubicBezTo>
                    <a:cubicBezTo>
                      <a:pt x="22548" y="2960"/>
                      <a:pt x="22380" y="2930"/>
                      <a:pt x="22217" y="2930"/>
                    </a:cubicBezTo>
                    <a:cubicBezTo>
                      <a:pt x="20925" y="2930"/>
                      <a:pt x="19978" y="4776"/>
                      <a:pt x="19289" y="5555"/>
                    </a:cubicBezTo>
                    <a:cubicBezTo>
                      <a:pt x="19210" y="5648"/>
                      <a:pt x="19107" y="5689"/>
                      <a:pt x="18984" y="5689"/>
                    </a:cubicBezTo>
                    <a:cubicBezTo>
                      <a:pt x="18141" y="5689"/>
                      <a:pt x="16358" y="3778"/>
                      <a:pt x="15043" y="3778"/>
                    </a:cubicBezTo>
                    <a:cubicBezTo>
                      <a:pt x="14842" y="3778"/>
                      <a:pt x="14651" y="3823"/>
                      <a:pt x="14476" y="3926"/>
                    </a:cubicBezTo>
                    <a:cubicBezTo>
                      <a:pt x="13800" y="4327"/>
                      <a:pt x="13299" y="4904"/>
                      <a:pt x="12797" y="5505"/>
                    </a:cubicBezTo>
                    <a:cubicBezTo>
                      <a:pt x="12390" y="5997"/>
                      <a:pt x="12041" y="6188"/>
                      <a:pt x="11714" y="6188"/>
                    </a:cubicBezTo>
                    <a:cubicBezTo>
                      <a:pt x="11076" y="6188"/>
                      <a:pt x="10528" y="5459"/>
                      <a:pt x="9815" y="4829"/>
                    </a:cubicBezTo>
                    <a:cubicBezTo>
                      <a:pt x="9286" y="4365"/>
                      <a:pt x="8772" y="4161"/>
                      <a:pt x="8272" y="4161"/>
                    </a:cubicBezTo>
                    <a:cubicBezTo>
                      <a:pt x="7609" y="4161"/>
                      <a:pt x="6970" y="4519"/>
                      <a:pt x="6356" y="5104"/>
                    </a:cubicBezTo>
                    <a:cubicBezTo>
                      <a:pt x="6030" y="5430"/>
                      <a:pt x="5730" y="5806"/>
                      <a:pt x="5404" y="6132"/>
                    </a:cubicBezTo>
                    <a:cubicBezTo>
                      <a:pt x="5145" y="6408"/>
                      <a:pt x="4911" y="6516"/>
                      <a:pt x="4692" y="6516"/>
                    </a:cubicBezTo>
                    <a:cubicBezTo>
                      <a:pt x="4254" y="6516"/>
                      <a:pt x="3875" y="6082"/>
                      <a:pt x="3474" y="5681"/>
                    </a:cubicBezTo>
                    <a:cubicBezTo>
                      <a:pt x="2847" y="5029"/>
                      <a:pt x="2246" y="4403"/>
                      <a:pt x="1344" y="4227"/>
                    </a:cubicBezTo>
                    <a:cubicBezTo>
                      <a:pt x="1281" y="4215"/>
                      <a:pt x="1221" y="4209"/>
                      <a:pt x="1164" y="4209"/>
                    </a:cubicBezTo>
                    <a:cubicBezTo>
                      <a:pt x="296" y="4209"/>
                      <a:pt x="1" y="5543"/>
                      <a:pt x="918" y="5731"/>
                    </a:cubicBezTo>
                    <a:cubicBezTo>
                      <a:pt x="2565" y="6056"/>
                      <a:pt x="3052" y="8206"/>
                      <a:pt x="4785" y="8206"/>
                    </a:cubicBezTo>
                    <a:cubicBezTo>
                      <a:pt x="4924" y="8206"/>
                      <a:pt x="5072" y="8192"/>
                      <a:pt x="5228" y="8162"/>
                    </a:cubicBezTo>
                    <a:cubicBezTo>
                      <a:pt x="5980" y="8012"/>
                      <a:pt x="6657" y="7084"/>
                      <a:pt x="7158" y="6558"/>
                    </a:cubicBezTo>
                    <a:cubicBezTo>
                      <a:pt x="7561" y="6106"/>
                      <a:pt x="7910" y="5928"/>
                      <a:pt x="8236" y="5928"/>
                    </a:cubicBezTo>
                    <a:cubicBezTo>
                      <a:pt x="8901" y="5928"/>
                      <a:pt x="9467" y="6670"/>
                      <a:pt x="10191" y="7310"/>
                    </a:cubicBezTo>
                    <a:cubicBezTo>
                      <a:pt x="10709" y="7773"/>
                      <a:pt x="11208" y="7969"/>
                      <a:pt x="11683" y="7969"/>
                    </a:cubicBezTo>
                    <a:cubicBezTo>
                      <a:pt x="12493" y="7969"/>
                      <a:pt x="13236" y="7398"/>
                      <a:pt x="13900" y="6608"/>
                    </a:cubicBezTo>
                    <a:cubicBezTo>
                      <a:pt x="14201" y="6282"/>
                      <a:pt x="14502" y="5931"/>
                      <a:pt x="14802" y="5581"/>
                    </a:cubicBezTo>
                    <a:cubicBezTo>
                      <a:pt x="14957" y="5421"/>
                      <a:pt x="15122" y="5355"/>
                      <a:pt x="15291" y="5355"/>
                    </a:cubicBezTo>
                    <a:cubicBezTo>
                      <a:pt x="15890" y="5355"/>
                      <a:pt x="16536" y="6176"/>
                      <a:pt x="16908" y="6508"/>
                    </a:cubicBezTo>
                    <a:cubicBezTo>
                      <a:pt x="17509" y="7034"/>
                      <a:pt x="18111" y="7385"/>
                      <a:pt x="18938" y="7460"/>
                    </a:cubicBezTo>
                    <a:cubicBezTo>
                      <a:pt x="18991" y="7465"/>
                      <a:pt x="19042" y="7467"/>
                      <a:pt x="19093" y="7467"/>
                    </a:cubicBezTo>
                    <a:cubicBezTo>
                      <a:pt x="20826" y="7467"/>
                      <a:pt x="21025" y="4839"/>
                      <a:pt x="22409" y="4839"/>
                    </a:cubicBezTo>
                    <a:cubicBezTo>
                      <a:pt x="22752" y="4839"/>
                      <a:pt x="23169" y="5001"/>
                      <a:pt x="23700" y="5405"/>
                    </a:cubicBezTo>
                    <a:cubicBezTo>
                      <a:pt x="24425" y="5963"/>
                      <a:pt x="25189" y="6389"/>
                      <a:pt x="25919" y="6389"/>
                    </a:cubicBezTo>
                    <a:cubicBezTo>
                      <a:pt x="26500" y="6389"/>
                      <a:pt x="27059" y="6119"/>
                      <a:pt x="27559" y="5430"/>
                    </a:cubicBezTo>
                    <a:cubicBezTo>
                      <a:pt x="28154" y="4637"/>
                      <a:pt x="28530" y="3482"/>
                      <a:pt x="29405" y="3482"/>
                    </a:cubicBezTo>
                    <a:cubicBezTo>
                      <a:pt x="29636" y="3482"/>
                      <a:pt x="29902" y="3563"/>
                      <a:pt x="30216" y="3751"/>
                    </a:cubicBezTo>
                    <a:cubicBezTo>
                      <a:pt x="30873" y="4141"/>
                      <a:pt x="31744" y="4956"/>
                      <a:pt x="32597" y="4956"/>
                    </a:cubicBezTo>
                    <a:cubicBezTo>
                      <a:pt x="32622" y="4956"/>
                      <a:pt x="32647" y="4955"/>
                      <a:pt x="32672" y="4954"/>
                    </a:cubicBezTo>
                    <a:cubicBezTo>
                      <a:pt x="34878" y="4829"/>
                      <a:pt x="34552" y="2272"/>
                      <a:pt x="36181" y="1445"/>
                    </a:cubicBezTo>
                    <a:cubicBezTo>
                      <a:pt x="36957" y="1057"/>
                      <a:pt x="36472" y="1"/>
                      <a:pt x="35763"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9"/>
              <p:cNvSpPr/>
              <p:nvPr/>
            </p:nvSpPr>
            <p:spPr>
              <a:xfrm>
                <a:off x="1020525" y="3702125"/>
                <a:ext cx="811844" cy="135105"/>
              </a:xfrm>
              <a:custGeom>
                <a:rect b="b" l="l" r="r" t="t"/>
                <a:pathLst>
                  <a:path extrusionOk="0" h="5532" w="34918">
                    <a:moveTo>
                      <a:pt x="34165" y="1"/>
                    </a:moveTo>
                    <a:cubicBezTo>
                      <a:pt x="34124" y="1"/>
                      <a:pt x="34081" y="6"/>
                      <a:pt x="34035" y="16"/>
                    </a:cubicBezTo>
                    <a:cubicBezTo>
                      <a:pt x="23083" y="2522"/>
                      <a:pt x="11880" y="3725"/>
                      <a:pt x="652" y="4502"/>
                    </a:cubicBezTo>
                    <a:cubicBezTo>
                      <a:pt x="15" y="4527"/>
                      <a:pt x="0" y="5532"/>
                      <a:pt x="607" y="5532"/>
                    </a:cubicBezTo>
                    <a:cubicBezTo>
                      <a:pt x="622" y="5532"/>
                      <a:pt x="637" y="5531"/>
                      <a:pt x="652" y="5530"/>
                    </a:cubicBezTo>
                    <a:cubicBezTo>
                      <a:pt x="11955" y="4778"/>
                      <a:pt x="23258" y="3550"/>
                      <a:pt x="34311" y="1018"/>
                    </a:cubicBezTo>
                    <a:cubicBezTo>
                      <a:pt x="34917" y="879"/>
                      <a:pt x="34721" y="1"/>
                      <a:pt x="3416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9"/>
              <p:cNvSpPr/>
              <p:nvPr/>
            </p:nvSpPr>
            <p:spPr>
              <a:xfrm>
                <a:off x="1010800" y="3626550"/>
                <a:ext cx="819170" cy="169144"/>
              </a:xfrm>
              <a:custGeom>
                <a:rect b="b" l="l" r="r" t="t"/>
                <a:pathLst>
                  <a:path extrusionOk="0" h="6577" w="36351">
                    <a:moveTo>
                      <a:pt x="34846" y="1"/>
                    </a:moveTo>
                    <a:cubicBezTo>
                      <a:pt x="34763" y="1"/>
                      <a:pt x="34677" y="11"/>
                      <a:pt x="34586" y="31"/>
                    </a:cubicBezTo>
                    <a:cubicBezTo>
                      <a:pt x="23659" y="2538"/>
                      <a:pt x="12506" y="3741"/>
                      <a:pt x="1328" y="4493"/>
                    </a:cubicBezTo>
                    <a:cubicBezTo>
                      <a:pt x="30" y="4566"/>
                      <a:pt x="0" y="6576"/>
                      <a:pt x="1237" y="6576"/>
                    </a:cubicBezTo>
                    <a:cubicBezTo>
                      <a:pt x="1267" y="6576"/>
                      <a:pt x="1297" y="6575"/>
                      <a:pt x="1328" y="6573"/>
                    </a:cubicBezTo>
                    <a:cubicBezTo>
                      <a:pt x="12681" y="5796"/>
                      <a:pt x="24035" y="4593"/>
                      <a:pt x="35137" y="2036"/>
                    </a:cubicBezTo>
                    <a:cubicBezTo>
                      <a:pt x="36350" y="1757"/>
                      <a:pt x="35957" y="1"/>
                      <a:pt x="3484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9"/>
              <p:cNvSpPr/>
              <p:nvPr/>
            </p:nvSpPr>
            <p:spPr>
              <a:xfrm>
                <a:off x="1054900" y="3933175"/>
                <a:ext cx="811832" cy="138302"/>
              </a:xfrm>
              <a:custGeom>
                <a:rect b="b" l="l" r="r" t="t"/>
                <a:pathLst>
                  <a:path extrusionOk="0" h="5712" w="36635">
                    <a:moveTo>
                      <a:pt x="35955" y="0"/>
                    </a:moveTo>
                    <a:cubicBezTo>
                      <a:pt x="35903" y="0"/>
                      <a:pt x="35848" y="9"/>
                      <a:pt x="35789" y="27"/>
                    </a:cubicBezTo>
                    <a:cubicBezTo>
                      <a:pt x="30050" y="1931"/>
                      <a:pt x="24035" y="3034"/>
                      <a:pt x="18020" y="3811"/>
                    </a:cubicBezTo>
                    <a:cubicBezTo>
                      <a:pt x="14071" y="4313"/>
                      <a:pt x="10038" y="4672"/>
                      <a:pt x="6021" y="4672"/>
                    </a:cubicBezTo>
                    <a:cubicBezTo>
                      <a:pt x="4225" y="4672"/>
                      <a:pt x="2432" y="4600"/>
                      <a:pt x="651" y="4438"/>
                    </a:cubicBezTo>
                    <a:cubicBezTo>
                      <a:pt x="629" y="4435"/>
                      <a:pt x="607" y="4434"/>
                      <a:pt x="586" y="4434"/>
                    </a:cubicBezTo>
                    <a:cubicBezTo>
                      <a:pt x="0" y="4434"/>
                      <a:pt x="22" y="5417"/>
                      <a:pt x="651" y="5465"/>
                    </a:cubicBezTo>
                    <a:cubicBezTo>
                      <a:pt x="2454" y="5637"/>
                      <a:pt x="4261" y="5711"/>
                      <a:pt x="6069" y="5711"/>
                    </a:cubicBezTo>
                    <a:cubicBezTo>
                      <a:pt x="10067" y="5711"/>
                      <a:pt x="14067" y="5347"/>
                      <a:pt x="18020" y="4864"/>
                    </a:cubicBezTo>
                    <a:cubicBezTo>
                      <a:pt x="24110" y="4112"/>
                      <a:pt x="30225" y="2984"/>
                      <a:pt x="36065" y="1029"/>
                    </a:cubicBezTo>
                    <a:cubicBezTo>
                      <a:pt x="36635" y="847"/>
                      <a:pt x="36479" y="0"/>
                      <a:pt x="3595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9"/>
              <p:cNvSpPr/>
              <p:nvPr/>
            </p:nvSpPr>
            <p:spPr>
              <a:xfrm>
                <a:off x="1054900" y="3978000"/>
                <a:ext cx="828682" cy="169150"/>
              </a:xfrm>
              <a:custGeom>
                <a:rect b="b" l="l" r="r" t="t"/>
                <a:pathLst>
                  <a:path extrusionOk="0" h="6766" w="38026">
                    <a:moveTo>
                      <a:pt x="36656" y="0"/>
                    </a:moveTo>
                    <a:cubicBezTo>
                      <a:pt x="36550" y="0"/>
                      <a:pt x="36436" y="19"/>
                      <a:pt x="36316" y="59"/>
                    </a:cubicBezTo>
                    <a:cubicBezTo>
                      <a:pt x="30601" y="1963"/>
                      <a:pt x="24636" y="3066"/>
                      <a:pt x="18697" y="3818"/>
                    </a:cubicBezTo>
                    <a:cubicBezTo>
                      <a:pt x="14735" y="4320"/>
                      <a:pt x="10714" y="4690"/>
                      <a:pt x="6708" y="4690"/>
                    </a:cubicBezTo>
                    <a:cubicBezTo>
                      <a:pt x="4909" y="4690"/>
                      <a:pt x="3114" y="4616"/>
                      <a:pt x="1328" y="4445"/>
                    </a:cubicBezTo>
                    <a:cubicBezTo>
                      <a:pt x="1289" y="4441"/>
                      <a:pt x="1252" y="4439"/>
                      <a:pt x="1215" y="4439"/>
                    </a:cubicBezTo>
                    <a:cubicBezTo>
                      <a:pt x="1" y="4439"/>
                      <a:pt x="39" y="6403"/>
                      <a:pt x="1328" y="6525"/>
                    </a:cubicBezTo>
                    <a:cubicBezTo>
                      <a:pt x="3083" y="6693"/>
                      <a:pt x="4848" y="6765"/>
                      <a:pt x="6615" y="6765"/>
                    </a:cubicBezTo>
                    <a:cubicBezTo>
                      <a:pt x="10652" y="6765"/>
                      <a:pt x="14705" y="6386"/>
                      <a:pt x="18697" y="5898"/>
                    </a:cubicBezTo>
                    <a:cubicBezTo>
                      <a:pt x="24837" y="5172"/>
                      <a:pt x="31002" y="4019"/>
                      <a:pt x="36867" y="2064"/>
                    </a:cubicBezTo>
                    <a:cubicBezTo>
                      <a:pt x="38025" y="1700"/>
                      <a:pt x="37682" y="0"/>
                      <a:pt x="36656"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73" name="Google Shape;1173;p9"/>
            <p:cNvSpPr/>
            <p:nvPr/>
          </p:nvSpPr>
          <p:spPr>
            <a:xfrm>
              <a:off x="1095175" y="3862013"/>
              <a:ext cx="67700" cy="52050"/>
            </a:xfrm>
            <a:custGeom>
              <a:rect b="b" l="l" r="r" t="t"/>
              <a:pathLst>
                <a:path extrusionOk="0" h="2082" w="2708">
                  <a:moveTo>
                    <a:pt x="1354" y="1"/>
                  </a:moveTo>
                  <a:cubicBezTo>
                    <a:pt x="0" y="1"/>
                    <a:pt x="0" y="2081"/>
                    <a:pt x="1354" y="2081"/>
                  </a:cubicBezTo>
                  <a:cubicBezTo>
                    <a:pt x="2707" y="2081"/>
                    <a:pt x="2707" y="1"/>
                    <a:pt x="135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9"/>
            <p:cNvSpPr/>
            <p:nvPr/>
          </p:nvSpPr>
          <p:spPr>
            <a:xfrm>
              <a:off x="1242575" y="3849125"/>
              <a:ext cx="67075" cy="52025"/>
            </a:xfrm>
            <a:custGeom>
              <a:rect b="b" l="l" r="r" t="t"/>
              <a:pathLst>
                <a:path extrusionOk="0" h="2081" w="2683">
                  <a:moveTo>
                    <a:pt x="1329" y="1"/>
                  </a:moveTo>
                  <a:cubicBezTo>
                    <a:pt x="0" y="1"/>
                    <a:pt x="0" y="2081"/>
                    <a:pt x="1329" y="2081"/>
                  </a:cubicBezTo>
                  <a:cubicBezTo>
                    <a:pt x="2682" y="2081"/>
                    <a:pt x="2682" y="1"/>
                    <a:pt x="1329"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9"/>
            <p:cNvSpPr/>
            <p:nvPr/>
          </p:nvSpPr>
          <p:spPr>
            <a:xfrm>
              <a:off x="1406100" y="3837225"/>
              <a:ext cx="67075" cy="52025"/>
            </a:xfrm>
            <a:custGeom>
              <a:rect b="b" l="l" r="r" t="t"/>
              <a:pathLst>
                <a:path extrusionOk="0" h="2081" w="2683">
                  <a:moveTo>
                    <a:pt x="1329" y="0"/>
                  </a:moveTo>
                  <a:cubicBezTo>
                    <a:pt x="1" y="0"/>
                    <a:pt x="1" y="2081"/>
                    <a:pt x="1329" y="2081"/>
                  </a:cubicBezTo>
                  <a:cubicBezTo>
                    <a:pt x="2682" y="2081"/>
                    <a:pt x="2682" y="0"/>
                    <a:pt x="1329"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9"/>
            <p:cNvSpPr/>
            <p:nvPr/>
          </p:nvSpPr>
          <p:spPr>
            <a:xfrm>
              <a:off x="1558450" y="3810613"/>
              <a:ext cx="67075" cy="52650"/>
            </a:xfrm>
            <a:custGeom>
              <a:rect b="b" l="l" r="r" t="t"/>
              <a:pathLst>
                <a:path extrusionOk="0" h="2106" w="2683">
                  <a:moveTo>
                    <a:pt x="1354" y="0"/>
                  </a:moveTo>
                  <a:cubicBezTo>
                    <a:pt x="0" y="0"/>
                    <a:pt x="0" y="2106"/>
                    <a:pt x="1354" y="2106"/>
                  </a:cubicBezTo>
                  <a:cubicBezTo>
                    <a:pt x="2682" y="2106"/>
                    <a:pt x="2682" y="0"/>
                    <a:pt x="135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9"/>
            <p:cNvSpPr/>
            <p:nvPr/>
          </p:nvSpPr>
          <p:spPr>
            <a:xfrm>
              <a:off x="1709575" y="3777925"/>
              <a:ext cx="67050" cy="52650"/>
            </a:xfrm>
            <a:custGeom>
              <a:rect b="b" l="l" r="r" t="t"/>
              <a:pathLst>
                <a:path extrusionOk="0" h="2106" w="2682">
                  <a:moveTo>
                    <a:pt x="1353" y="1"/>
                  </a:moveTo>
                  <a:cubicBezTo>
                    <a:pt x="0" y="1"/>
                    <a:pt x="0" y="2106"/>
                    <a:pt x="1353" y="2106"/>
                  </a:cubicBezTo>
                  <a:cubicBezTo>
                    <a:pt x="2682" y="2106"/>
                    <a:pt x="2682" y="1"/>
                    <a:pt x="135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9"/>
            <p:cNvSpPr/>
            <p:nvPr/>
          </p:nvSpPr>
          <p:spPr>
            <a:xfrm>
              <a:off x="1671225" y="3897713"/>
              <a:ext cx="67700" cy="52650"/>
            </a:xfrm>
            <a:custGeom>
              <a:rect b="b" l="l" r="r" t="t"/>
              <a:pathLst>
                <a:path extrusionOk="0" h="2106" w="2708">
                  <a:moveTo>
                    <a:pt x="1354" y="0"/>
                  </a:moveTo>
                  <a:cubicBezTo>
                    <a:pt x="1" y="0"/>
                    <a:pt x="1" y="2105"/>
                    <a:pt x="1354" y="2105"/>
                  </a:cubicBezTo>
                  <a:cubicBezTo>
                    <a:pt x="2708" y="2105"/>
                    <a:pt x="2708" y="0"/>
                    <a:pt x="135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9"/>
            <p:cNvSpPr/>
            <p:nvPr/>
          </p:nvSpPr>
          <p:spPr>
            <a:xfrm>
              <a:off x="1517000" y="3932475"/>
              <a:ext cx="67700" cy="52650"/>
            </a:xfrm>
            <a:custGeom>
              <a:rect b="b" l="l" r="r" t="t"/>
              <a:pathLst>
                <a:path extrusionOk="0" h="2106" w="2708">
                  <a:moveTo>
                    <a:pt x="1354" y="0"/>
                  </a:moveTo>
                  <a:cubicBezTo>
                    <a:pt x="1" y="0"/>
                    <a:pt x="1" y="2105"/>
                    <a:pt x="1354" y="2105"/>
                  </a:cubicBezTo>
                  <a:cubicBezTo>
                    <a:pt x="2708" y="2105"/>
                    <a:pt x="2708" y="0"/>
                    <a:pt x="1354"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9"/>
            <p:cNvSpPr/>
            <p:nvPr/>
          </p:nvSpPr>
          <p:spPr>
            <a:xfrm>
              <a:off x="1332800" y="3950000"/>
              <a:ext cx="67075" cy="52675"/>
            </a:xfrm>
            <a:custGeom>
              <a:rect b="b" l="l" r="r" t="t"/>
              <a:pathLst>
                <a:path extrusionOk="0" h="2107" w="2683">
                  <a:moveTo>
                    <a:pt x="1354" y="1"/>
                  </a:moveTo>
                  <a:cubicBezTo>
                    <a:pt x="0" y="1"/>
                    <a:pt x="0" y="2106"/>
                    <a:pt x="1354" y="2106"/>
                  </a:cubicBezTo>
                  <a:cubicBezTo>
                    <a:pt x="2682" y="2106"/>
                    <a:pt x="2682" y="1"/>
                    <a:pt x="1354"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9"/>
            <p:cNvSpPr/>
            <p:nvPr/>
          </p:nvSpPr>
          <p:spPr>
            <a:xfrm>
              <a:off x="1180400" y="3971663"/>
              <a:ext cx="67675" cy="52050"/>
            </a:xfrm>
            <a:custGeom>
              <a:rect b="b" l="l" r="r" t="t"/>
              <a:pathLst>
                <a:path extrusionOk="0" h="2082" w="2707">
                  <a:moveTo>
                    <a:pt x="1353" y="1"/>
                  </a:moveTo>
                  <a:cubicBezTo>
                    <a:pt x="0" y="1"/>
                    <a:pt x="0" y="2081"/>
                    <a:pt x="1353" y="2081"/>
                  </a:cubicBezTo>
                  <a:cubicBezTo>
                    <a:pt x="2707" y="2081"/>
                    <a:pt x="2707" y="1"/>
                    <a:pt x="1353"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9"/>
            <p:cNvSpPr/>
            <p:nvPr/>
          </p:nvSpPr>
          <p:spPr>
            <a:xfrm>
              <a:off x="1528250" y="2713250"/>
              <a:ext cx="451200" cy="555000"/>
            </a:xfrm>
            <a:custGeom>
              <a:rect b="b" l="l" r="r" t="t"/>
              <a:pathLst>
                <a:path extrusionOk="0" h="22200" w="18048">
                  <a:moveTo>
                    <a:pt x="8520" y="1563"/>
                  </a:moveTo>
                  <a:cubicBezTo>
                    <a:pt x="14072" y="1563"/>
                    <a:pt x="8179" y="13801"/>
                    <a:pt x="5973" y="19170"/>
                  </a:cubicBezTo>
                  <a:lnTo>
                    <a:pt x="5973" y="19170"/>
                  </a:lnTo>
                  <a:cubicBezTo>
                    <a:pt x="5551" y="16350"/>
                    <a:pt x="5004" y="13551"/>
                    <a:pt x="4814" y="10699"/>
                  </a:cubicBezTo>
                  <a:cubicBezTo>
                    <a:pt x="4639" y="7942"/>
                    <a:pt x="4263" y="1902"/>
                    <a:pt x="8197" y="1576"/>
                  </a:cubicBezTo>
                  <a:cubicBezTo>
                    <a:pt x="8309" y="1567"/>
                    <a:pt x="8417" y="1563"/>
                    <a:pt x="8520" y="1563"/>
                  </a:cubicBezTo>
                  <a:close/>
                  <a:moveTo>
                    <a:pt x="8102" y="1"/>
                  </a:moveTo>
                  <a:cubicBezTo>
                    <a:pt x="1" y="1"/>
                    <a:pt x="4055" y="16395"/>
                    <a:pt x="4639" y="20749"/>
                  </a:cubicBezTo>
                  <a:cubicBezTo>
                    <a:pt x="4686" y="21117"/>
                    <a:pt x="4936" y="21351"/>
                    <a:pt x="5223" y="21444"/>
                  </a:cubicBezTo>
                  <a:lnTo>
                    <a:pt x="5223" y="21444"/>
                  </a:lnTo>
                  <a:cubicBezTo>
                    <a:pt x="5250" y="21906"/>
                    <a:pt x="5683" y="22199"/>
                    <a:pt x="6086" y="22199"/>
                  </a:cubicBezTo>
                  <a:cubicBezTo>
                    <a:pt x="6396" y="22199"/>
                    <a:pt x="6689" y="22027"/>
                    <a:pt x="6769" y="21626"/>
                  </a:cubicBezTo>
                  <a:cubicBezTo>
                    <a:pt x="7621" y="17415"/>
                    <a:pt x="18047" y="1075"/>
                    <a:pt x="8874" y="47"/>
                  </a:cubicBezTo>
                  <a:cubicBezTo>
                    <a:pt x="8605" y="16"/>
                    <a:pt x="8348" y="1"/>
                    <a:pt x="8102"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9"/>
            <p:cNvSpPr/>
            <p:nvPr/>
          </p:nvSpPr>
          <p:spPr>
            <a:xfrm>
              <a:off x="818375" y="3186025"/>
              <a:ext cx="1102900" cy="463975"/>
            </a:xfrm>
            <a:custGeom>
              <a:rect b="b" l="l" r="r" t="t"/>
              <a:pathLst>
                <a:path extrusionOk="0" h="18559" w="44116">
                  <a:moveTo>
                    <a:pt x="35840" y="0"/>
                  </a:moveTo>
                  <a:cubicBezTo>
                    <a:pt x="35455" y="0"/>
                    <a:pt x="35054" y="51"/>
                    <a:pt x="34638" y="159"/>
                  </a:cubicBezTo>
                  <a:cubicBezTo>
                    <a:pt x="27795" y="1011"/>
                    <a:pt x="10652" y="3016"/>
                    <a:pt x="4662" y="4545"/>
                  </a:cubicBezTo>
                  <a:cubicBezTo>
                    <a:pt x="1129" y="5422"/>
                    <a:pt x="1" y="9607"/>
                    <a:pt x="1229" y="14018"/>
                  </a:cubicBezTo>
                  <a:cubicBezTo>
                    <a:pt x="2229" y="17687"/>
                    <a:pt x="3606" y="18559"/>
                    <a:pt x="5873" y="18559"/>
                  </a:cubicBezTo>
                  <a:cubicBezTo>
                    <a:pt x="7355" y="18559"/>
                    <a:pt x="9218" y="18186"/>
                    <a:pt x="11605" y="17978"/>
                  </a:cubicBezTo>
                  <a:cubicBezTo>
                    <a:pt x="19124" y="17327"/>
                    <a:pt x="23986" y="16399"/>
                    <a:pt x="38898" y="14169"/>
                  </a:cubicBezTo>
                  <a:cubicBezTo>
                    <a:pt x="44115" y="13366"/>
                    <a:pt x="42084" y="0"/>
                    <a:pt x="35840"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84" name="Google Shape;1184;p9"/>
          <p:cNvSpPr txBox="1"/>
          <p:nvPr/>
        </p:nvSpPr>
        <p:spPr>
          <a:xfrm>
            <a:off x="1176744" y="921331"/>
            <a:ext cx="6321611" cy="1938992"/>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50000"/>
              </a:lnSpc>
              <a:spcBef>
                <a:spcPts val="0"/>
              </a:spcBef>
              <a:spcAft>
                <a:spcPts val="0"/>
              </a:spcAft>
              <a:buClr>
                <a:srgbClr val="000000"/>
              </a:buClr>
              <a:buSzPts val="2000"/>
              <a:buFont typeface="Arial"/>
              <a:buAutoNum type="arabicParenR"/>
            </a:pPr>
            <a:r>
              <a:rPr b="0" i="0" lang="en-US" sz="2000" u="none" cap="none" strike="noStrike">
                <a:solidFill>
                  <a:srgbClr val="000000"/>
                </a:solidFill>
                <a:latin typeface="Arial"/>
                <a:ea typeface="Arial"/>
                <a:cs typeface="Arial"/>
                <a:sym typeface="Arial"/>
              </a:rPr>
              <a:t>Em hãy giải </a:t>
            </a:r>
            <a:r>
              <a:rPr b="0" i="1" lang="en-US" sz="2000" u="none" cap="none" strike="noStrike">
                <a:solidFill>
                  <a:srgbClr val="000000"/>
                </a:solidFill>
                <a:latin typeface="Arial"/>
                <a:ea typeface="Arial"/>
                <a:cs typeface="Arial"/>
                <a:sym typeface="Arial"/>
              </a:rPr>
              <a:t>bài toán mở đầu</a:t>
            </a:r>
            <a:endParaRPr b="0" i="1" sz="2000" u="none" cap="none" strike="noStrike">
              <a:solidFill>
                <a:srgbClr val="000000"/>
              </a:solidFill>
              <a:latin typeface="Arial"/>
              <a:ea typeface="Arial"/>
              <a:cs typeface="Arial"/>
              <a:sym typeface="Arial"/>
            </a:endParaRPr>
          </a:p>
          <a:p>
            <a:pPr indent="-457200" lvl="0" marL="457200" marR="0" rtl="0" algn="just">
              <a:lnSpc>
                <a:spcPct val="150000"/>
              </a:lnSpc>
              <a:spcBef>
                <a:spcPts val="0"/>
              </a:spcBef>
              <a:spcAft>
                <a:spcPts val="0"/>
              </a:spcAft>
              <a:buClr>
                <a:srgbClr val="000000"/>
              </a:buClr>
              <a:buSzPts val="2000"/>
              <a:buFont typeface="Arial"/>
              <a:buAutoNum type="arabicParenR"/>
            </a:pPr>
            <a:r>
              <a:rPr b="0" i="0" lang="en-US" sz="2000" u="none" cap="none" strike="noStrike">
                <a:solidFill>
                  <a:srgbClr val="000000"/>
                </a:solidFill>
                <a:latin typeface="Arial"/>
                <a:ea typeface="Arial"/>
                <a:cs typeface="Arial"/>
                <a:sym typeface="Arial"/>
              </a:rPr>
              <a:t>Nhiệt độ trung bình ở Bắc Cực là -3,4⁰C, ở Nam Cực là -49,3⁰C. Cho biết nhiệt độ trung bình năm ở nơi nào cao hơn và cao hơn bao nhiêu độ C.</a:t>
            </a:r>
            <a:endParaRPr b="0" i="0" sz="2000" u="none" cap="none" strike="noStrike">
              <a:solidFill>
                <a:srgbClr val="000000"/>
              </a:solidFill>
              <a:latin typeface="Arial"/>
              <a:ea typeface="Arial"/>
              <a:cs typeface="Arial"/>
              <a:sym typeface="Arial"/>
            </a:endParaRPr>
          </a:p>
        </p:txBody>
      </p:sp>
      <p:sp>
        <p:nvSpPr>
          <p:cNvPr id="1185" name="Google Shape;1185;p9"/>
          <p:cNvSpPr/>
          <p:nvPr/>
        </p:nvSpPr>
        <p:spPr>
          <a:xfrm>
            <a:off x="1638463" y="3009277"/>
            <a:ext cx="489666" cy="731322"/>
          </a:xfrm>
          <a:prstGeom prst="curvedRightArrow">
            <a:avLst>
              <a:gd fmla="val 25000" name="adj1"/>
              <a:gd fmla="val 50000" name="adj2"/>
              <a:gd fmla="val 25000" name="adj3"/>
            </a:avLst>
          </a:prstGeom>
          <a:solidFill>
            <a:schemeClr val="dk1"/>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186" name="Google Shape;1186;p9"/>
          <p:cNvSpPr/>
          <p:nvPr/>
        </p:nvSpPr>
        <p:spPr>
          <a:xfrm>
            <a:off x="2277879" y="2938473"/>
            <a:ext cx="6198837" cy="1938992"/>
          </a:xfrm>
          <a:prstGeom prst="rect">
            <a:avLst/>
          </a:prstGeom>
          <a:noFill/>
          <a:ln>
            <a:noFill/>
          </a:ln>
        </p:spPr>
        <p:txBody>
          <a:bodyPr anchorCtr="0" anchor="t" bIns="45700" lIns="91425" spcFirstLastPara="1" rIns="91425" wrap="square" tIns="45700">
            <a:spAutoFit/>
          </a:bodyPr>
          <a:lstStyle/>
          <a:p>
            <a:pPr indent="-457200" lvl="0" marL="457200" marR="0" rtl="0" algn="just">
              <a:lnSpc>
                <a:spcPct val="150000"/>
              </a:lnSpc>
              <a:spcBef>
                <a:spcPts val="0"/>
              </a:spcBef>
              <a:spcAft>
                <a:spcPts val="0"/>
              </a:spcAft>
              <a:buClr>
                <a:srgbClr val="000000"/>
              </a:buClr>
              <a:buSzPts val="2000"/>
              <a:buFont typeface="Arial"/>
              <a:buAutoNum type="arabicParenR"/>
            </a:pPr>
            <a:r>
              <a:rPr b="0" i="0" lang="en-US" sz="2000" u="none" cap="none" strike="noStrike">
                <a:solidFill>
                  <a:srgbClr val="000000"/>
                </a:solidFill>
                <a:latin typeface="Arial"/>
                <a:ea typeface="Arial"/>
                <a:cs typeface="Arial"/>
                <a:sym typeface="Arial"/>
              </a:rPr>
              <a:t>Độ cao  mới của tàu sau khi tàu nổi lên thêm 0,11 km là: - 0,32 + 0,11 = - 0,21 (km)</a:t>
            </a:r>
            <a:endParaRPr/>
          </a:p>
          <a:p>
            <a:pPr indent="-457200" lvl="0" marL="457200" marR="0" rtl="0" algn="just">
              <a:lnSpc>
                <a:spcPct val="150000"/>
              </a:lnSpc>
              <a:spcBef>
                <a:spcPts val="0"/>
              </a:spcBef>
              <a:spcAft>
                <a:spcPts val="0"/>
              </a:spcAft>
              <a:buClr>
                <a:srgbClr val="000000"/>
              </a:buClr>
              <a:buSzPts val="2000"/>
              <a:buFont typeface="Arial"/>
              <a:buAutoNum type="arabicParenR"/>
            </a:pPr>
            <a:r>
              <a:rPr b="0" i="0" lang="en-US" sz="2000" u="none" cap="none" strike="noStrike">
                <a:solidFill>
                  <a:srgbClr val="000000"/>
                </a:solidFill>
                <a:latin typeface="Arial"/>
                <a:ea typeface="Arial"/>
                <a:cs typeface="Arial"/>
                <a:sym typeface="Arial"/>
              </a:rPr>
              <a:t>Nhiệt độ trung bình năm ở Bắc Cực cao hơn ở Nam Cực: -3,4 - (- 49,3) = 45,9</a:t>
            </a:r>
            <a:r>
              <a:rPr b="0" i="0" lang="en-US" sz="2000" u="none" cap="none" strike="noStrike">
                <a:solidFill>
                  <a:srgbClr val="000000"/>
                </a:solidFill>
                <a:latin typeface="Times New Roman"/>
                <a:ea typeface="Times New Roman"/>
                <a:cs typeface="Times New Roman"/>
                <a:sym typeface="Times New Roman"/>
              </a:rPr>
              <a:t>⁰</a:t>
            </a:r>
            <a:r>
              <a:rPr b="0" i="0" lang="en-US" sz="2000" u="none" cap="none" strike="noStrike">
                <a:solidFill>
                  <a:srgbClr val="000000"/>
                </a:solidFill>
                <a:latin typeface="Arial"/>
                <a:ea typeface="Arial"/>
                <a:cs typeface="Arial"/>
                <a:sym typeface="Arial"/>
              </a:rPr>
              <a:t>C</a:t>
            </a:r>
            <a:endParaRPr b="0" i="0" sz="2000" u="none" cap="none" strike="noStrike">
              <a:solidFill>
                <a:srgbClr val="000000"/>
              </a:solidFill>
              <a:latin typeface="Arial"/>
              <a:ea typeface="Arial"/>
              <a:cs typeface="Arial"/>
              <a:sym typeface="Arial"/>
            </a:endParaRPr>
          </a:p>
        </p:txBody>
      </p:sp>
    </p:spTree>
  </p:cSld>
  <p:clrMapOvr>
    <a:masterClrMapping/>
  </p:clrMapOvr>
  <p:transition spd="slow">
    <p:wipe dir="l"/>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1136"/>
                                        </p:tgtEl>
                                        <p:attrNameLst>
                                          <p:attrName>style.visibility</p:attrName>
                                        </p:attrNameLst>
                                      </p:cBhvr>
                                      <p:to>
                                        <p:strVal val="visible"/>
                                      </p:to>
                                    </p:set>
                                    <p:anim calcmode="lin" valueType="num">
                                      <p:cBhvr additive="base">
                                        <p:cTn dur="500"/>
                                        <p:tgtEl>
                                          <p:spTgt spid="1136"/>
                                        </p:tgtEl>
                                        <p:attrNameLst>
                                          <p:attrName>ppt_w</p:attrName>
                                        </p:attrNameLst>
                                      </p:cBhvr>
                                      <p:tavLst>
                                        <p:tav fmla="" tm="0">
                                          <p:val>
                                            <p:strVal val="0"/>
                                          </p:val>
                                        </p:tav>
                                        <p:tav fmla="" tm="100000">
                                          <p:val>
                                            <p:strVal val="#ppt_w"/>
                                          </p:val>
                                        </p:tav>
                                      </p:tavLst>
                                    </p:anim>
                                    <p:anim calcmode="lin" valueType="num">
                                      <p:cBhvr additive="base">
                                        <p:cTn dur="500"/>
                                        <p:tgtEl>
                                          <p:spTgt spid="1136"/>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4">
                                            <p:txEl>
                                              <p:pRg end="0" st="0"/>
                                            </p:txEl>
                                          </p:spTgt>
                                        </p:tgtEl>
                                        <p:attrNameLst>
                                          <p:attrName>style.visibility</p:attrName>
                                        </p:attrNameLst>
                                      </p:cBhvr>
                                      <p:to>
                                        <p:strVal val="visible"/>
                                      </p:to>
                                    </p:set>
                                    <p:animEffect filter="fade" transition="in">
                                      <p:cBhvr>
                                        <p:cTn dur="500"/>
                                        <p:tgtEl>
                                          <p:spTgt spid="118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4">
                                            <p:txEl>
                                              <p:pRg end="1" st="1"/>
                                            </p:txEl>
                                          </p:spTgt>
                                        </p:tgtEl>
                                        <p:attrNameLst>
                                          <p:attrName>style.visibility</p:attrName>
                                        </p:attrNameLst>
                                      </p:cBhvr>
                                      <p:to>
                                        <p:strVal val="visible"/>
                                      </p:to>
                                    </p:set>
                                    <p:animEffect filter="fade" transition="in">
                                      <p:cBhvr>
                                        <p:cTn dur="500"/>
                                        <p:tgtEl>
                                          <p:spTgt spid="118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5"/>
                                        </p:tgtEl>
                                        <p:attrNameLst>
                                          <p:attrName>style.visibility</p:attrName>
                                        </p:attrNameLst>
                                      </p:cBhvr>
                                      <p:to>
                                        <p:strVal val="visible"/>
                                      </p:to>
                                    </p:set>
                                    <p:animEffect filter="fade" transition="in">
                                      <p:cBhvr>
                                        <p:cTn dur="500"/>
                                        <p:tgtEl>
                                          <p:spTgt spid="118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6">
                                            <p:txEl>
                                              <p:pRg end="0" st="0"/>
                                            </p:txEl>
                                          </p:spTgt>
                                        </p:tgtEl>
                                        <p:attrNameLst>
                                          <p:attrName>style.visibility</p:attrName>
                                        </p:attrNameLst>
                                      </p:cBhvr>
                                      <p:to>
                                        <p:strVal val="visible"/>
                                      </p:to>
                                    </p:set>
                                    <p:animEffect filter="fade" transition="in">
                                      <p:cBhvr>
                                        <p:cTn dur="500"/>
                                        <p:tgtEl>
                                          <p:spTgt spid="118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86">
                                            <p:txEl>
                                              <p:pRg end="1" st="1"/>
                                            </p:txEl>
                                          </p:spTgt>
                                        </p:tgtEl>
                                        <p:attrNameLst>
                                          <p:attrName>style.visibility</p:attrName>
                                        </p:attrNameLst>
                                      </p:cBhvr>
                                      <p:to>
                                        <p:strVal val="visible"/>
                                      </p:to>
                                    </p:set>
                                    <p:animEffect filter="fade" transition="in">
                                      <p:cBhvr>
                                        <p:cTn dur="500"/>
                                        <p:tgtEl>
                                          <p:spTgt spid="118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Merry Christmas by Slidesgo">
  <a:themeElements>
    <a:clrScheme name="Simple Light">
      <a:dk1>
        <a:srgbClr val="C63B3D"/>
      </a:dk1>
      <a:lt1>
        <a:srgbClr val="D1574A"/>
      </a:lt1>
      <a:dk2>
        <a:srgbClr val="E7A098"/>
      </a:dk2>
      <a:lt2>
        <a:srgbClr val="F5EACE"/>
      </a:lt2>
      <a:accent1>
        <a:srgbClr val="73C065"/>
      </a:accent1>
      <a:accent2>
        <a:srgbClr val="52963E"/>
      </a:accent2>
      <a:accent3>
        <a:srgbClr val="245716"/>
      </a:accent3>
      <a:accent4>
        <a:srgbClr val="FFB700"/>
      </a:accent4>
      <a:accent5>
        <a:srgbClr val="FDFBF6"/>
      </a:accent5>
      <a:accent6>
        <a:srgbClr val="DFA30C"/>
      </a:accent6>
      <a:hlink>
        <a:srgbClr val="24571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User</dc:creator>
</cp:coreProperties>
</file>