
<file path=[Content_Types].xml><?xml version="1.0" encoding="utf-8"?>
<Types xmlns="http://schemas.openxmlformats.org/package/2006/content-types">
  <Default Extension="png" ContentType="image/png"/>
  <Default Extension="mp3" ContentType="audio/unknown"/>
  <Default Extension="svg" ContentType="image/svg+xml"/>
  <Default Extension="wma" ContentType="audio/x-ms-wma"/>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57"/>
  </p:notesMasterIdLst>
  <p:sldIdLst>
    <p:sldId id="263" r:id="rId2"/>
    <p:sldId id="287" r:id="rId3"/>
    <p:sldId id="332" r:id="rId4"/>
    <p:sldId id="333" r:id="rId5"/>
    <p:sldId id="347" r:id="rId6"/>
    <p:sldId id="348" r:id="rId7"/>
    <p:sldId id="349" r:id="rId8"/>
    <p:sldId id="350" r:id="rId9"/>
    <p:sldId id="351" r:id="rId10"/>
    <p:sldId id="313" r:id="rId11"/>
    <p:sldId id="334" r:id="rId12"/>
    <p:sldId id="288" r:id="rId13"/>
    <p:sldId id="281" r:id="rId14"/>
    <p:sldId id="317" r:id="rId15"/>
    <p:sldId id="318" r:id="rId16"/>
    <p:sldId id="353" r:id="rId17"/>
    <p:sldId id="354" r:id="rId18"/>
    <p:sldId id="320" r:id="rId19"/>
    <p:sldId id="366" r:id="rId20"/>
    <p:sldId id="368" r:id="rId21"/>
    <p:sldId id="293" r:id="rId22"/>
    <p:sldId id="356" r:id="rId23"/>
    <p:sldId id="292" r:id="rId24"/>
    <p:sldId id="369" r:id="rId25"/>
    <p:sldId id="363" r:id="rId26"/>
    <p:sldId id="357" r:id="rId27"/>
    <p:sldId id="375" r:id="rId28"/>
    <p:sldId id="321" r:id="rId29"/>
    <p:sldId id="297" r:id="rId30"/>
    <p:sldId id="339" r:id="rId31"/>
    <p:sldId id="372" r:id="rId32"/>
    <p:sldId id="338" r:id="rId33"/>
    <p:sldId id="340" r:id="rId34"/>
    <p:sldId id="359" r:id="rId35"/>
    <p:sldId id="346" r:id="rId36"/>
    <p:sldId id="345" r:id="rId37"/>
    <p:sldId id="371" r:id="rId38"/>
    <p:sldId id="343" r:id="rId39"/>
    <p:sldId id="344" r:id="rId40"/>
    <p:sldId id="358" r:id="rId41"/>
    <p:sldId id="374" r:id="rId42"/>
    <p:sldId id="303" r:id="rId43"/>
    <p:sldId id="310" r:id="rId44"/>
    <p:sldId id="304" r:id="rId45"/>
    <p:sldId id="305" r:id="rId46"/>
    <p:sldId id="306" r:id="rId47"/>
    <p:sldId id="307" r:id="rId48"/>
    <p:sldId id="308" r:id="rId49"/>
    <p:sldId id="309" r:id="rId50"/>
    <p:sldId id="324" r:id="rId51"/>
    <p:sldId id="325" r:id="rId52"/>
    <p:sldId id="360" r:id="rId53"/>
    <p:sldId id="361" r:id="rId54"/>
    <p:sldId id="370" r:id="rId55"/>
    <p:sldId id="327" r:id="rId56"/>
  </p:sldIdLst>
  <p:sldSz cx="18288000" cy="10287000"/>
  <p:notesSz cx="6858000" cy="9144000"/>
  <p:embeddedFontLst>
    <p:embeddedFont>
      <p:font typeface="微软雅黑" pitchFamily="34" charset="-122"/>
      <p:regular r:id="rId58"/>
      <p:bold r:id="rId59"/>
    </p:embeddedFont>
    <p:embeddedFont>
      <p:font typeface="#9Slide03 Arima Madurai Black" charset="0"/>
      <p:bold r:id="rId60"/>
    </p:embeddedFont>
    <p:embeddedFont>
      <p:font typeface="#9Slide03 Arima Madurai" charset="0"/>
      <p:regular r:id="rId61"/>
    </p:embeddedFont>
    <p:embeddedFont>
      <p:font typeface="宋体" pitchFamily="2" charset="-122"/>
      <p:regular r:id="rId62"/>
    </p:embeddedFont>
    <p:embeddedFont>
      <p:font typeface="Slogan" pitchFamily="18" charset="0"/>
      <p:regular r:id="rId63"/>
    </p:embeddedFont>
    <p:embeddedFont>
      <p:font typeface="Calibri Light" pitchFamily="34" charset="0"/>
      <p:regular r:id="rId64"/>
      <p:italic r:id="rId65"/>
    </p:embeddedFont>
    <p:embeddedFont>
      <p:font typeface="#9Slide03 Arima Madurai Bold" charset="0"/>
      <p:bold r:id="rId66"/>
    </p:embeddedFont>
    <p:embeddedFont>
      <p:font typeface="Tiffany" pitchFamily="18" charset="0"/>
      <p:regular r:id="rId67"/>
    </p:embeddedFont>
    <p:embeddedFont>
      <p:font typeface="Calibri" pitchFamily="34" charset="0"/>
      <p:regular r:id="rId68"/>
      <p:bold r:id="rId69"/>
      <p:italic r:id="rId70"/>
      <p:boldItalic r:id="rId7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uyen Trang" initials="HT" lastIdx="1" clrIdx="0">
    <p:extLst>
      <p:ext uri="{19B8F6BF-5375-455C-9EA6-DF929625EA0E}">
        <p15:presenceInfo xmlns:p15="http://schemas.microsoft.com/office/powerpoint/2012/main" xmlns="" userId="S::nguyenthihuyentrang@thcslythuongkiet-hanoi.edu.vn::6e578b79-0788-4426-b956-791dc3abbde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8" autoAdjust="0"/>
    <p:restoredTop sz="94622" autoAdjust="0"/>
  </p:normalViewPr>
  <p:slideViewPr>
    <p:cSldViewPr>
      <p:cViewPr>
        <p:scale>
          <a:sx n="50" d="100"/>
          <a:sy n="50" d="100"/>
        </p:scale>
        <p:origin x="-418" y="-365"/>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6.fntdata"/><Relationship Id="rId68"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1.fntdata"/><Relationship Id="rId66" Type="http://schemas.openxmlformats.org/officeDocument/2006/relationships/font" Target="fonts/font9.fntdata"/><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font" Target="fonts/font4.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7.fntdata"/><Relationship Id="rId69" Type="http://schemas.openxmlformats.org/officeDocument/2006/relationships/font" Target="fonts/font12.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2.fntdata"/><Relationship Id="rId67" Type="http://schemas.openxmlformats.org/officeDocument/2006/relationships/font" Target="fonts/font10.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5.fntdata"/><Relationship Id="rId70" Type="http://schemas.openxmlformats.org/officeDocument/2006/relationships/font" Target="fonts/font13.fntdata"/><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3.fntdata"/><Relationship Id="rId65" Type="http://schemas.openxmlformats.org/officeDocument/2006/relationships/font" Target="fonts/font8.fntdata"/><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font" Target="fonts/font1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43A374-096E-42C1-95E7-1368F2CB6EA7}" type="datetimeFigureOut">
              <a:rPr lang="en-US" smtClean="0"/>
              <a:t>7/16/2023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D1110-BC1F-45D5-A308-7658DFF3EA4E}" type="slidenum">
              <a:rPr lang="en-US" smtClean="0"/>
              <a:t>‹#›</a:t>
            </a:fld>
            <a:endParaRPr lang="en-US"/>
          </a:p>
        </p:txBody>
      </p:sp>
    </p:spTree>
    <p:extLst>
      <p:ext uri="{BB962C8B-B14F-4D97-AF65-F5344CB8AC3E}">
        <p14:creationId xmlns:p14="http://schemas.microsoft.com/office/powerpoint/2010/main" val="32950872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3E69D8-B908-4072-8F4C-9FB1A7EA58D5}"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97547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F96FE-4BFD-4EB0-860E-F76DA260189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0804373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F96FE-4BFD-4EB0-860E-F76DA260189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3624541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F96FE-4BFD-4EB0-860E-F76DA260189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0804373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F96FE-4BFD-4EB0-860E-F76DA260189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3624541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F96FE-4BFD-4EB0-860E-F76DA260189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08974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F96FE-4BFD-4EB0-860E-F76DA260189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2008931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7F20FB-4AA5-4253-AD8E-CB6142536FD5}" type="slidenum">
              <a:rPr lang="zh-CN" altLang="en-US" smtClean="0"/>
              <a:t>14</a:t>
            </a:fld>
            <a:endParaRPr lang="zh-CN" altLang="en-US"/>
          </a:p>
        </p:txBody>
      </p:sp>
    </p:spTree>
    <p:extLst>
      <p:ext uri="{BB962C8B-B14F-4D97-AF65-F5344CB8AC3E}">
        <p14:creationId xmlns:p14="http://schemas.microsoft.com/office/powerpoint/2010/main" val="1110149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F96FE-4BFD-4EB0-860E-F76DA260189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7727517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F96FE-4BFD-4EB0-860E-F76DA260189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7727517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F96FE-4BFD-4EB0-860E-F76DA260189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0804373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7F20FB-4AA5-4253-AD8E-CB6142536FD5}" type="slidenum">
              <a:rPr lang="zh-CN" altLang="en-US" smtClean="0"/>
              <a:t>25</a:t>
            </a:fld>
            <a:endParaRPr lang="zh-CN" altLang="en-US"/>
          </a:p>
        </p:txBody>
      </p:sp>
    </p:spTree>
    <p:extLst>
      <p:ext uri="{BB962C8B-B14F-4D97-AF65-F5344CB8AC3E}">
        <p14:creationId xmlns:p14="http://schemas.microsoft.com/office/powerpoint/2010/main" val="11101497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F96FE-4BFD-4EB0-860E-F76DA260189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3624541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2286000" y="1683545"/>
            <a:ext cx="13716000" cy="3581400"/>
          </a:xfrm>
        </p:spPr>
        <p:txBody>
          <a:bodyPr anchor="b"/>
          <a:lstStyle>
            <a:lvl1pPr algn="ctr">
              <a:defRPr sz="9000"/>
            </a:lvl1pPr>
          </a:lstStyle>
          <a:p>
            <a:r>
              <a:rPr lang="zh-CN" altLang="en-US"/>
              <a:t>单击此处编辑母版标题样式</a:t>
            </a:r>
          </a:p>
        </p:txBody>
      </p:sp>
      <p:sp>
        <p:nvSpPr>
          <p:cNvPr id="3" name="副标题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E355C5F4-8241-4297-A607-2414451469E3}" type="datetimeFigureOut">
              <a:rPr lang="zh-CN" altLang="en-US" smtClean="0"/>
              <a:t>2023/7/16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1C163BE-6298-434B-9B1B-48173C57E4B7}" type="slidenum">
              <a:rPr lang="zh-CN" altLang="en-US" smtClean="0"/>
              <a:t>‹#›</a:t>
            </a:fld>
            <a:endParaRPr lang="zh-CN" altLang="en-US"/>
          </a:p>
        </p:txBody>
      </p:sp>
    </p:spTree>
    <p:extLst>
      <p:ext uri="{BB962C8B-B14F-4D97-AF65-F5344CB8AC3E}">
        <p14:creationId xmlns:p14="http://schemas.microsoft.com/office/powerpoint/2010/main" val="2667256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E355C5F4-8241-4297-A607-2414451469E3}" type="datetimeFigureOut">
              <a:rPr lang="zh-CN" altLang="en-US" smtClean="0"/>
              <a:t>2023/7/16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1C163BE-6298-434B-9B1B-48173C57E4B7}" type="slidenum">
              <a:rPr lang="zh-CN" altLang="en-US" smtClean="0"/>
              <a:t>‹#›</a:t>
            </a:fld>
            <a:endParaRPr lang="zh-CN" altLang="en-US"/>
          </a:p>
        </p:txBody>
      </p:sp>
    </p:spTree>
    <p:extLst>
      <p:ext uri="{BB962C8B-B14F-4D97-AF65-F5344CB8AC3E}">
        <p14:creationId xmlns:p14="http://schemas.microsoft.com/office/powerpoint/2010/main" val="2070346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3087350" y="547688"/>
            <a:ext cx="3943350" cy="8717757"/>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1257300" y="547688"/>
            <a:ext cx="11601450" cy="8717757"/>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E355C5F4-8241-4297-A607-2414451469E3}" type="datetimeFigureOut">
              <a:rPr lang="zh-CN" altLang="en-US" smtClean="0"/>
              <a:t>2023/7/16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1C163BE-6298-434B-9B1B-48173C57E4B7}" type="slidenum">
              <a:rPr lang="zh-CN" altLang="en-US" smtClean="0"/>
              <a:t>‹#›</a:t>
            </a:fld>
            <a:endParaRPr lang="zh-CN" altLang="en-US"/>
          </a:p>
        </p:txBody>
      </p:sp>
    </p:spTree>
    <p:extLst>
      <p:ext uri="{BB962C8B-B14F-4D97-AF65-F5344CB8AC3E}">
        <p14:creationId xmlns:p14="http://schemas.microsoft.com/office/powerpoint/2010/main" val="315062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lank Slide">
    <p:spTree>
      <p:nvGrpSpPr>
        <p:cNvPr id="1" name=""/>
        <p:cNvGrpSpPr/>
        <p:nvPr/>
      </p:nvGrpSpPr>
      <p:grpSpPr>
        <a:xfrm>
          <a:off x="0" y="0"/>
          <a:ext cx="0" cy="0"/>
          <a:chOff x="0" y="0"/>
          <a:chExt cx="0" cy="0"/>
        </a:xfrm>
      </p:grpSpPr>
      <p:sp>
        <p:nvSpPr>
          <p:cNvPr id="2" name="矩形 1"/>
          <p:cNvSpPr/>
          <p:nvPr userDrawn="1"/>
        </p:nvSpPr>
        <p:spPr>
          <a:xfrm>
            <a:off x="0" y="0"/>
            <a:ext cx="18288000" cy="10287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p>
        </p:txBody>
      </p:sp>
    </p:spTree>
    <p:extLst>
      <p:ext uri="{BB962C8B-B14F-4D97-AF65-F5344CB8AC3E}">
        <p14:creationId xmlns:p14="http://schemas.microsoft.com/office/powerpoint/2010/main" val="590623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E355C5F4-8241-4297-A607-2414451469E3}" type="datetimeFigureOut">
              <a:rPr lang="zh-CN" altLang="en-US" smtClean="0"/>
              <a:t>2023/7/16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1C163BE-6298-434B-9B1B-48173C57E4B7}" type="slidenum">
              <a:rPr lang="zh-CN" altLang="en-US" smtClean="0"/>
              <a:t>‹#›</a:t>
            </a:fld>
            <a:endParaRPr lang="zh-CN" altLang="en-US"/>
          </a:p>
        </p:txBody>
      </p:sp>
    </p:spTree>
    <p:extLst>
      <p:ext uri="{BB962C8B-B14F-4D97-AF65-F5344CB8AC3E}">
        <p14:creationId xmlns:p14="http://schemas.microsoft.com/office/powerpoint/2010/main" val="413287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1247775" y="2564608"/>
            <a:ext cx="15773400" cy="4279106"/>
          </a:xfrm>
        </p:spPr>
        <p:txBody>
          <a:bodyPr anchor="b"/>
          <a:lstStyle>
            <a:lvl1pPr>
              <a:defRPr sz="9000"/>
            </a:lvl1pPr>
          </a:lstStyle>
          <a:p>
            <a:r>
              <a:rPr lang="zh-CN" altLang="en-US"/>
              <a:t>单击此处编辑母版标题样式</a:t>
            </a:r>
          </a:p>
        </p:txBody>
      </p:sp>
      <p:sp>
        <p:nvSpPr>
          <p:cNvPr id="3" name="文本占位符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E355C5F4-8241-4297-A607-2414451469E3}" type="datetimeFigureOut">
              <a:rPr lang="zh-CN" altLang="en-US" smtClean="0"/>
              <a:t>2023/7/16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1C163BE-6298-434B-9B1B-48173C57E4B7}" type="slidenum">
              <a:rPr lang="zh-CN" altLang="en-US" smtClean="0"/>
              <a:t>‹#›</a:t>
            </a:fld>
            <a:endParaRPr lang="zh-CN" altLang="en-US"/>
          </a:p>
        </p:txBody>
      </p:sp>
    </p:spTree>
    <p:extLst>
      <p:ext uri="{BB962C8B-B14F-4D97-AF65-F5344CB8AC3E}">
        <p14:creationId xmlns:p14="http://schemas.microsoft.com/office/powerpoint/2010/main" val="31776885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1257300" y="2738438"/>
            <a:ext cx="7772400" cy="6527007"/>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9258300" y="2738438"/>
            <a:ext cx="7772400" cy="6527007"/>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E355C5F4-8241-4297-A607-2414451469E3}" type="datetimeFigureOut">
              <a:rPr lang="zh-CN" altLang="en-US" smtClean="0"/>
              <a:t>2023/7/16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1C163BE-6298-434B-9B1B-48173C57E4B7}" type="slidenum">
              <a:rPr lang="zh-CN" altLang="en-US" smtClean="0"/>
              <a:t>‹#›</a:t>
            </a:fld>
            <a:endParaRPr lang="zh-CN" altLang="en-US"/>
          </a:p>
        </p:txBody>
      </p:sp>
    </p:spTree>
    <p:extLst>
      <p:ext uri="{BB962C8B-B14F-4D97-AF65-F5344CB8AC3E}">
        <p14:creationId xmlns:p14="http://schemas.microsoft.com/office/powerpoint/2010/main" val="31140485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1259682" y="547688"/>
            <a:ext cx="15773400" cy="1988345"/>
          </a:xfrm>
        </p:spPr>
        <p:txBody>
          <a:bodyPr/>
          <a:lstStyle/>
          <a:p>
            <a:r>
              <a:rPr lang="zh-CN" altLang="en-US"/>
              <a:t>单击此处编辑母版标题样式</a:t>
            </a:r>
          </a:p>
        </p:txBody>
      </p:sp>
      <p:sp>
        <p:nvSpPr>
          <p:cNvPr id="3" name="文本占位符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CN" altLang="en-US"/>
              <a:t>单击此处编辑母版文本样式</a:t>
            </a:r>
          </a:p>
        </p:txBody>
      </p:sp>
      <p:sp>
        <p:nvSpPr>
          <p:cNvPr id="4" name="内容占位符 3"/>
          <p:cNvSpPr>
            <a:spLocks noGrp="1"/>
          </p:cNvSpPr>
          <p:nvPr>
            <p:ph sz="half" idx="2"/>
          </p:nvPr>
        </p:nvSpPr>
        <p:spPr>
          <a:xfrm>
            <a:off x="1259683" y="3757613"/>
            <a:ext cx="7736681" cy="5526882"/>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CN" altLang="en-US"/>
              <a:t>单击此处编辑母版文本样式</a:t>
            </a:r>
          </a:p>
        </p:txBody>
      </p:sp>
      <p:sp>
        <p:nvSpPr>
          <p:cNvPr id="6" name="内容占位符 5"/>
          <p:cNvSpPr>
            <a:spLocks noGrp="1"/>
          </p:cNvSpPr>
          <p:nvPr>
            <p:ph sz="quarter" idx="4"/>
          </p:nvPr>
        </p:nvSpPr>
        <p:spPr>
          <a:xfrm>
            <a:off x="9258300" y="3757613"/>
            <a:ext cx="7774782" cy="5526882"/>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E355C5F4-8241-4297-A607-2414451469E3}" type="datetimeFigureOut">
              <a:rPr lang="zh-CN" altLang="en-US" smtClean="0"/>
              <a:t>2023/7/16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1C163BE-6298-434B-9B1B-48173C57E4B7}" type="slidenum">
              <a:rPr lang="zh-CN" altLang="en-US" smtClean="0"/>
              <a:t>‹#›</a:t>
            </a:fld>
            <a:endParaRPr lang="zh-CN" altLang="en-US"/>
          </a:p>
        </p:txBody>
      </p:sp>
    </p:spTree>
    <p:extLst>
      <p:ext uri="{BB962C8B-B14F-4D97-AF65-F5344CB8AC3E}">
        <p14:creationId xmlns:p14="http://schemas.microsoft.com/office/powerpoint/2010/main" val="712136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E355C5F4-8241-4297-A607-2414451469E3}" type="datetimeFigureOut">
              <a:rPr lang="zh-CN" altLang="en-US" smtClean="0"/>
              <a:t>2023/7/16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1C163BE-6298-434B-9B1B-48173C57E4B7}" type="slidenum">
              <a:rPr lang="zh-CN" altLang="en-US" smtClean="0"/>
              <a:t>‹#›</a:t>
            </a:fld>
            <a:endParaRPr lang="zh-CN" altLang="en-US"/>
          </a:p>
        </p:txBody>
      </p:sp>
    </p:spTree>
    <p:extLst>
      <p:ext uri="{BB962C8B-B14F-4D97-AF65-F5344CB8AC3E}">
        <p14:creationId xmlns:p14="http://schemas.microsoft.com/office/powerpoint/2010/main" val="1676691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E355C5F4-8241-4297-A607-2414451469E3}" type="datetimeFigureOut">
              <a:rPr lang="zh-CN" altLang="en-US" smtClean="0"/>
              <a:t>2023/7/16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91C163BE-6298-434B-9B1B-48173C57E4B7}" type="slidenum">
              <a:rPr lang="zh-CN" altLang="en-US" smtClean="0"/>
              <a:t>‹#›</a:t>
            </a:fld>
            <a:endParaRPr lang="zh-CN" altLang="en-US"/>
          </a:p>
        </p:txBody>
      </p:sp>
    </p:spTree>
    <p:extLst>
      <p:ext uri="{BB962C8B-B14F-4D97-AF65-F5344CB8AC3E}">
        <p14:creationId xmlns:p14="http://schemas.microsoft.com/office/powerpoint/2010/main" val="2515620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1259683" y="685800"/>
            <a:ext cx="5898356" cy="2400300"/>
          </a:xfrm>
        </p:spPr>
        <p:txBody>
          <a:bodyPr anchor="b"/>
          <a:lstStyle>
            <a:lvl1pPr>
              <a:defRPr sz="4800"/>
            </a:lvl1pPr>
          </a:lstStyle>
          <a:p>
            <a:r>
              <a:rPr lang="zh-CN" altLang="en-US"/>
              <a:t>单击此处编辑母版标题样式</a:t>
            </a:r>
          </a:p>
        </p:txBody>
      </p:sp>
      <p:sp>
        <p:nvSpPr>
          <p:cNvPr id="3" name="内容占位符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E355C5F4-8241-4297-A607-2414451469E3}" type="datetimeFigureOut">
              <a:rPr lang="zh-CN" altLang="en-US" smtClean="0"/>
              <a:t>2023/7/16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1C163BE-6298-434B-9B1B-48173C57E4B7}" type="slidenum">
              <a:rPr lang="zh-CN" altLang="en-US" smtClean="0"/>
              <a:t>‹#›</a:t>
            </a:fld>
            <a:endParaRPr lang="zh-CN" altLang="en-US"/>
          </a:p>
        </p:txBody>
      </p:sp>
    </p:spTree>
    <p:extLst>
      <p:ext uri="{BB962C8B-B14F-4D97-AF65-F5344CB8AC3E}">
        <p14:creationId xmlns:p14="http://schemas.microsoft.com/office/powerpoint/2010/main" val="21195276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259683" y="685800"/>
            <a:ext cx="5898356" cy="2400300"/>
          </a:xfrm>
        </p:spPr>
        <p:txBody>
          <a:bodyPr anchor="b"/>
          <a:lstStyle>
            <a:lvl1pPr>
              <a:defRPr sz="4800"/>
            </a:lvl1pPr>
          </a:lstStyle>
          <a:p>
            <a:r>
              <a:rPr lang="zh-CN" altLang="en-US"/>
              <a:t>单击此处编辑母版标题样式</a:t>
            </a:r>
          </a:p>
        </p:txBody>
      </p:sp>
      <p:sp>
        <p:nvSpPr>
          <p:cNvPr id="3" name="图片占位符 2"/>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zh-CN" altLang="en-US"/>
          </a:p>
        </p:txBody>
      </p:sp>
      <p:sp>
        <p:nvSpPr>
          <p:cNvPr id="4" name="文本占位符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E355C5F4-8241-4297-A607-2414451469E3}" type="datetimeFigureOut">
              <a:rPr lang="zh-CN" altLang="en-US" smtClean="0"/>
              <a:t>2023/7/16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1C163BE-6298-434B-9B1B-48173C57E4B7}" type="slidenum">
              <a:rPr lang="zh-CN" altLang="en-US" smtClean="0"/>
              <a:t>‹#›</a:t>
            </a:fld>
            <a:endParaRPr lang="zh-CN" altLang="en-US"/>
          </a:p>
        </p:txBody>
      </p:sp>
    </p:spTree>
    <p:extLst>
      <p:ext uri="{BB962C8B-B14F-4D97-AF65-F5344CB8AC3E}">
        <p14:creationId xmlns:p14="http://schemas.microsoft.com/office/powerpoint/2010/main" val="3062331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E355C5F4-8241-4297-A607-2414451469E3}" type="datetimeFigureOut">
              <a:rPr lang="zh-CN" altLang="en-US" smtClean="0"/>
              <a:t>2023/7/16</a:t>
            </a:fld>
            <a:endParaRPr lang="zh-CN" altLang="en-US"/>
          </a:p>
        </p:txBody>
      </p:sp>
      <p:sp>
        <p:nvSpPr>
          <p:cNvPr id="5" name="页脚占位符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91C163BE-6298-434B-9B1B-48173C57E4B7}" type="slidenum">
              <a:rPr lang="zh-CN" altLang="en-US" smtClean="0"/>
              <a:t>‹#›</a:t>
            </a:fld>
            <a:endParaRPr lang="zh-CN" altLang="en-US"/>
          </a:p>
        </p:txBody>
      </p:sp>
    </p:spTree>
    <p:extLst>
      <p:ext uri="{BB962C8B-B14F-4D97-AF65-F5344CB8AC3E}">
        <p14:creationId xmlns:p14="http://schemas.microsoft.com/office/powerpoint/2010/main" val="30621158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zh-CN"/>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2.xml"/><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notesSlide" Target="../notesSlides/notesSlide1.xml"/><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8.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BAI%2034/C&#7845;u%20t&#7841;o%20H&#7879;%20h&#244;%20h&#7845;p%20c&#7911;a%20ng&#432;&#7901;i.mp4"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hyperlink" Target="BAI%2034/Traodoikhiophoi.mp4"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5.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2" Type="http://schemas.openxmlformats.org/officeDocument/2006/relationships/hyperlink" Target="BAI%2034/BENHHH%20THUONGGAP.mp4"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 Id="rId5" Type="http://schemas.openxmlformats.org/officeDocument/2006/relationships/image" Target="../media/image6.svg"/></Relationships>
</file>

<file path=ppt/slides/_rels/slide29.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1.png"/><Relationship Id="rId7" Type="http://schemas.openxmlformats.org/officeDocument/2006/relationships/image" Target="../media/image45.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44.png"/><Relationship Id="rId10" Type="http://schemas.openxmlformats.org/officeDocument/2006/relationships/image" Target="../media/image47.png"/><Relationship Id="rId4" Type="http://schemas.openxmlformats.org/officeDocument/2006/relationships/image" Target="../media/image43.png"/><Relationship Id="rId9"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gif"/><Relationship Id="rId18" Type="http://schemas.openxmlformats.org/officeDocument/2006/relationships/slide" Target="slide10.xml"/><Relationship Id="rId26" Type="http://schemas.openxmlformats.org/officeDocument/2006/relationships/image" Target="../media/image27.png"/><Relationship Id="rId3" Type="http://schemas.openxmlformats.org/officeDocument/2006/relationships/slideLayout" Target="../slideLayouts/slideLayout2.xml"/><Relationship Id="rId21" Type="http://schemas.openxmlformats.org/officeDocument/2006/relationships/slide" Target="slide4.xml"/><Relationship Id="rId7" Type="http://schemas.openxmlformats.org/officeDocument/2006/relationships/image" Target="../media/image13.png"/><Relationship Id="rId12" Type="http://schemas.openxmlformats.org/officeDocument/2006/relationships/image" Target="../media/image18.png"/><Relationship Id="rId17" Type="http://schemas.openxmlformats.org/officeDocument/2006/relationships/image" Target="../media/image23.gif"/><Relationship Id="rId25" Type="http://schemas.openxmlformats.org/officeDocument/2006/relationships/slide" Target="slide6.xml"/><Relationship Id="rId2" Type="http://schemas.openxmlformats.org/officeDocument/2006/relationships/audio" Target="../media/media2.wma"/><Relationship Id="rId16" Type="http://schemas.openxmlformats.org/officeDocument/2006/relationships/image" Target="../media/image22.png"/><Relationship Id="rId20" Type="http://schemas.openxmlformats.org/officeDocument/2006/relationships/image" Target="../media/image9.png"/><Relationship Id="rId29" Type="http://schemas.openxmlformats.org/officeDocument/2006/relationships/slide" Target="slide8.xml"/><Relationship Id="rId1" Type="http://schemas.microsoft.com/office/2007/relationships/media" Target="../media/media2.wma"/><Relationship Id="rId6" Type="http://schemas.openxmlformats.org/officeDocument/2006/relationships/image" Target="../media/image12.png"/><Relationship Id="rId11" Type="http://schemas.openxmlformats.org/officeDocument/2006/relationships/image" Target="../media/image17.png"/><Relationship Id="rId24" Type="http://schemas.openxmlformats.org/officeDocument/2006/relationships/image" Target="../media/image26.png"/><Relationship Id="rId32" Type="http://schemas.openxmlformats.org/officeDocument/2006/relationships/image" Target="../media/image30.png"/><Relationship Id="rId5" Type="http://schemas.openxmlformats.org/officeDocument/2006/relationships/image" Target="../media/image11.jpeg"/><Relationship Id="rId15" Type="http://schemas.openxmlformats.org/officeDocument/2006/relationships/image" Target="../media/image21.gif"/><Relationship Id="rId23" Type="http://schemas.openxmlformats.org/officeDocument/2006/relationships/slide" Target="slide5.xml"/><Relationship Id="rId28" Type="http://schemas.openxmlformats.org/officeDocument/2006/relationships/image" Target="../media/image28.png"/><Relationship Id="rId10" Type="http://schemas.openxmlformats.org/officeDocument/2006/relationships/image" Target="../media/image16.png"/><Relationship Id="rId19" Type="http://schemas.openxmlformats.org/officeDocument/2006/relationships/image" Target="../media/image24.png"/><Relationship Id="rId31" Type="http://schemas.openxmlformats.org/officeDocument/2006/relationships/slide" Target="slide9.xml"/><Relationship Id="rId4" Type="http://schemas.openxmlformats.org/officeDocument/2006/relationships/audio" Target="../media/audio1.wav"/><Relationship Id="rId9" Type="http://schemas.openxmlformats.org/officeDocument/2006/relationships/image" Target="../media/image15.png"/><Relationship Id="rId14" Type="http://schemas.openxmlformats.org/officeDocument/2006/relationships/image" Target="../media/image20.gif"/><Relationship Id="rId22" Type="http://schemas.openxmlformats.org/officeDocument/2006/relationships/image" Target="../media/image25.png"/><Relationship Id="rId27" Type="http://schemas.openxmlformats.org/officeDocument/2006/relationships/slide" Target="slide7.xml"/><Relationship Id="rId30" Type="http://schemas.openxmlformats.org/officeDocument/2006/relationships/image" Target="../media/image29.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2" Type="http://schemas.openxmlformats.org/officeDocument/2006/relationships/hyperlink" Target="BAI%2034/T&#193;C%20H&#7840;I%20C&#7910;A%20THU&#7888;C%20L&#193;%20T&#7898;I%20S&#7912;C%20KHO&#7866;%20CON%20NG&#431;&#7900;I.mp4"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1.png"/><Relationship Id="rId7" Type="http://schemas.openxmlformats.org/officeDocument/2006/relationships/image" Target="../media/image45.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44.png"/><Relationship Id="rId4" Type="http://schemas.openxmlformats.org/officeDocument/2006/relationships/image" Target="../media/image43.png"/><Relationship Id="rId9"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2" Type="http://schemas.openxmlformats.org/officeDocument/2006/relationships/hyperlink" Target="BAI%2034/%5bH&#432;&#7899;ng%20d&#7851;n%20s&#417;%20c&#7845;p%20c&#7913;u%5d%20H&#244;%20H&#226;&#769;p%20Nh&#226;n%20Ta&#803;o%20Cho%20Ng&#432;&#417;&#768;i%20L&#417;&#769;n%20-%20B&#7879;nh%20vi&#7879;n%20Ho&#224;n%20M&#7929;%20&#272;&#224;%20N&#7861;ng.mp4"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BAI%2034/H&#432;&#7899;ng%20d&#7851;n%20c&#7845;p%20c&#7913;u%20&#273;u&#7889;i%20n&#432;&#7899;c%20&#273;&#250;ng%20c&#225;ch%20P2%20_%20BS%20CKI%20Phan%20Tu&#7845;n%20Tr&#7885;ng%20_%20BV&#272;K%20T&#226;m%20Anh.mp4"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 Id="rId5" Type="http://schemas.openxmlformats.org/officeDocument/2006/relationships/image" Target="../media/image6.svg"/></Relationships>
</file>

<file path=ppt/slides/_rels/slide3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 Id="rId5" Type="http://schemas.openxmlformats.org/officeDocument/2006/relationships/image" Target="../media/image6.svg"/></Relationships>
</file>

<file path=ppt/slides/_rels/slide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4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1.png"/><Relationship Id="rId7" Type="http://schemas.openxmlformats.org/officeDocument/2006/relationships/image" Target="../media/image45.jpe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44.png"/><Relationship Id="rId4" Type="http://schemas.openxmlformats.org/officeDocument/2006/relationships/image" Target="../media/image43.png"/><Relationship Id="rId9" Type="http://schemas.openxmlformats.org/officeDocument/2006/relationships/image" Target="../media/image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 Target="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slide" Target="slide3.xml"/></Relationships>
</file>

<file path=ppt/slides/_rels/slide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35.jpe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36.jpeg"/><Relationship Id="rId1" Type="http://schemas.openxmlformats.org/officeDocument/2006/relationships/slideLayout" Target="../slideLayouts/slideLayout2.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46860" y="618512"/>
            <a:ext cx="14505467" cy="6169574"/>
          </a:xfrm>
          <a:prstGeom prst="rect">
            <a:avLst/>
          </a:prstGeom>
        </p:spPr>
      </p:pic>
      <p:pic>
        <p:nvPicPr>
          <p:cNvPr id="4" name="图片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080375" y="7728098"/>
            <a:ext cx="1329524" cy="2091746"/>
          </a:xfrm>
          <a:prstGeom prst="rect">
            <a:avLst/>
          </a:prstGeom>
        </p:spPr>
      </p:pic>
      <p:pic>
        <p:nvPicPr>
          <p:cNvPr id="5" name="图片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78680" y="4637579"/>
            <a:ext cx="10880664" cy="5464271"/>
          </a:xfrm>
          <a:prstGeom prst="rect">
            <a:avLst/>
          </a:prstGeom>
        </p:spPr>
      </p:pic>
      <p:pic>
        <p:nvPicPr>
          <p:cNvPr id="6" name="图片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71441" y="7639838"/>
            <a:ext cx="5847572" cy="2180004"/>
          </a:xfrm>
          <a:prstGeom prst="rect">
            <a:avLst/>
          </a:prstGeom>
        </p:spPr>
      </p:pic>
      <p:pic>
        <p:nvPicPr>
          <p:cNvPr id="7" name="图片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733933" y="6914137"/>
            <a:ext cx="2237508" cy="1976024"/>
          </a:xfrm>
          <a:prstGeom prst="rect">
            <a:avLst/>
          </a:prstGeom>
        </p:spPr>
      </p:pic>
      <p:pic>
        <p:nvPicPr>
          <p:cNvPr id="8" name="图片 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2350915" y="6686015"/>
            <a:ext cx="1572212" cy="2475822"/>
          </a:xfrm>
          <a:prstGeom prst="rect">
            <a:avLst/>
          </a:prstGeom>
        </p:spPr>
      </p:pic>
      <p:pic>
        <p:nvPicPr>
          <p:cNvPr id="3" name="图片 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100984" y="6277676"/>
            <a:ext cx="4351572" cy="3770969"/>
          </a:xfrm>
          <a:prstGeom prst="rect">
            <a:avLst/>
          </a:prstGeom>
        </p:spPr>
      </p:pic>
      <p:sp>
        <p:nvSpPr>
          <p:cNvPr id="11" name="文本框 10"/>
          <p:cNvSpPr txBox="1"/>
          <p:nvPr/>
        </p:nvSpPr>
        <p:spPr>
          <a:xfrm>
            <a:off x="2862470" y="1660854"/>
            <a:ext cx="13000383" cy="2585323"/>
          </a:xfrm>
          <a:prstGeom prst="rect">
            <a:avLst/>
          </a:prstGeom>
          <a:noFill/>
        </p:spPr>
        <p:txBody>
          <a:bodyPr wrap="square" rtlCol="0">
            <a:spAutoFit/>
          </a:bodyPr>
          <a:lstStyle/>
          <a:p>
            <a:pPr algn="ctr" defTabSz="1371600"/>
            <a:r>
              <a:rPr lang="vi-VN" sz="8100" dirty="0">
                <a:solidFill>
                  <a:prstClr val="white"/>
                </a:solidFill>
                <a:latin typeface="#9Slide03 Arima Madurai Black" panose="00000A00000000000000" pitchFamily="2" charset="0"/>
                <a:cs typeface="#9Slide03 Arima Madurai Black" panose="00000A00000000000000" pitchFamily="2" charset="0"/>
              </a:rPr>
              <a:t>CHÀO MỪNG CÁC EM ĐẾN VỚI TIẾT HỌC HÔM NAY</a:t>
            </a:r>
            <a:endParaRPr lang="en-US" sz="8100" dirty="0">
              <a:solidFill>
                <a:prstClr val="white"/>
              </a:solidFill>
              <a:latin typeface="#9Slide03 Arima Madurai Black" panose="00000A00000000000000" pitchFamily="2" charset="0"/>
              <a:cs typeface="#9Slide03 Arima Madurai Black" panose="00000A00000000000000" pitchFamily="2" charset="0"/>
            </a:endParaRPr>
          </a:p>
        </p:txBody>
      </p:sp>
      <p:sp>
        <p:nvSpPr>
          <p:cNvPr id="14" name="文本框 13"/>
          <p:cNvSpPr txBox="1"/>
          <p:nvPr/>
        </p:nvSpPr>
        <p:spPr>
          <a:xfrm>
            <a:off x="7374313" y="4916149"/>
            <a:ext cx="4259499" cy="646331"/>
          </a:xfrm>
          <a:prstGeom prst="rect">
            <a:avLst/>
          </a:prstGeom>
          <a:noFill/>
          <a:effectLst/>
        </p:spPr>
        <p:txBody>
          <a:bodyPr wrap="none" rtlCol="0">
            <a:spAutoFit/>
          </a:bodyPr>
          <a:lstStyle/>
          <a:p>
            <a:pPr defTabSz="1371600"/>
            <a:r>
              <a:rPr lang="vi-VN" sz="3600" dirty="0">
                <a:solidFill>
                  <a:prstClr val="white"/>
                </a:solidFill>
                <a:latin typeface="#9Slide03 Arima Madurai Bold" panose="00000800000000000000" pitchFamily="2" charset="0"/>
                <a:cs typeface="#9Slide03 Arima Madurai Bold" panose="00000800000000000000" pitchFamily="2" charset="0"/>
              </a:rPr>
              <a:t>Khoa học tự </a:t>
            </a:r>
            <a:r>
              <a:rPr lang="vi-VN" sz="3600" dirty="0" smtClean="0">
                <a:solidFill>
                  <a:prstClr val="white"/>
                </a:solidFill>
                <a:latin typeface="#9Slide03 Arima Madurai Bold" panose="00000800000000000000" pitchFamily="2" charset="0"/>
                <a:cs typeface="#9Slide03 Arima Madurai Bold" panose="00000800000000000000" pitchFamily="2" charset="0"/>
              </a:rPr>
              <a:t>nhiên</a:t>
            </a:r>
            <a:r>
              <a:rPr lang="en-US" sz="3600" dirty="0" smtClean="0">
                <a:solidFill>
                  <a:prstClr val="white"/>
                </a:solidFill>
                <a:latin typeface="#9Slide03 Arima Madurai Bold" panose="00000800000000000000" pitchFamily="2" charset="0"/>
                <a:cs typeface="#9Slide03 Arima Madurai Bold" panose="00000800000000000000" pitchFamily="2" charset="0"/>
              </a:rPr>
              <a:t> 8</a:t>
            </a:r>
            <a:endParaRPr lang="en-US" sz="3600" dirty="0">
              <a:solidFill>
                <a:prstClr val="white"/>
              </a:solidFill>
              <a:latin typeface="#9Slide03 Arima Madurai Bold" panose="00000800000000000000" pitchFamily="2" charset="0"/>
              <a:cs typeface="#9Slide03 Arima Madurai Bold" panose="00000800000000000000" pitchFamily="2" charset="0"/>
            </a:endParaRPr>
          </a:p>
        </p:txBody>
      </p:sp>
      <p:pic>
        <p:nvPicPr>
          <p:cNvPr id="9" name="Lady &amp; Bird (淑女与鸟组合) - Stephanie Says (史蒂芬妮说)(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742393" y="-1591272"/>
            <a:ext cx="914400" cy="914400"/>
          </a:xfrm>
          <a:prstGeom prst="rect">
            <a:avLst/>
          </a:prstGeom>
        </p:spPr>
      </p:pic>
    </p:spTree>
    <p:extLst>
      <p:ext uri="{BB962C8B-B14F-4D97-AF65-F5344CB8AC3E}">
        <p14:creationId xmlns:p14="http://schemas.microsoft.com/office/powerpoint/2010/main" val="92198678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par>
                                <p:cTn id="7" presetID="14" presetClass="entr" presetSubtype="10" fill="hold"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randombar(horizontal)">
                                      <p:cBhvr>
                                        <p:cTn id="9" dur="500"/>
                                        <p:tgtEl>
                                          <p:spTgt spid="2"/>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1000" fill="hold"/>
                                        <p:tgtEl>
                                          <p:spTgt spid="11"/>
                                        </p:tgtEl>
                                        <p:attrNameLst>
                                          <p:attrName>ppt_w</p:attrName>
                                        </p:attrNameLst>
                                      </p:cBhvr>
                                      <p:tavLst>
                                        <p:tav tm="0">
                                          <p:val>
                                            <p:fltVal val="0"/>
                                          </p:val>
                                        </p:tav>
                                        <p:tav tm="100000">
                                          <p:val>
                                            <p:strVal val="#ppt_w"/>
                                          </p:val>
                                        </p:tav>
                                      </p:tavLst>
                                    </p:anim>
                                    <p:anim calcmode="lin" valueType="num">
                                      <p:cBhvr>
                                        <p:cTn id="14" dur="1000" fill="hold"/>
                                        <p:tgtEl>
                                          <p:spTgt spid="11"/>
                                        </p:tgtEl>
                                        <p:attrNameLst>
                                          <p:attrName>ppt_h</p:attrName>
                                        </p:attrNameLst>
                                      </p:cBhvr>
                                      <p:tavLst>
                                        <p:tav tm="0">
                                          <p:val>
                                            <p:fltVal val="0"/>
                                          </p:val>
                                        </p:tav>
                                        <p:tav tm="100000">
                                          <p:val>
                                            <p:strVal val="#ppt_h"/>
                                          </p:val>
                                        </p:tav>
                                      </p:tavLst>
                                    </p:anim>
                                    <p:animEffect transition="in" filter="fade">
                                      <p:cBhvr>
                                        <p:cTn id="15" dur="1000"/>
                                        <p:tgtEl>
                                          <p:spTgt spid="11"/>
                                        </p:tgtEl>
                                      </p:cBhvr>
                                    </p:animEffect>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10" presetClass="entr" presetSubtype="0" fill="hold" nodeType="after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750"/>
                                        <p:tgtEl>
                                          <p:spTgt spid="3"/>
                                        </p:tgtEl>
                                      </p:cBhvr>
                                    </p:animEffect>
                                  </p:childTnLst>
                                </p:cTn>
                              </p:par>
                              <p:par>
                                <p:cTn id="26" presetID="10" presetClass="entr" presetSubtype="0" fill="hold" nodeType="withEffect">
                                  <p:stCondLst>
                                    <p:cond delay="25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750"/>
                                        <p:tgtEl>
                                          <p:spTgt spid="7"/>
                                        </p:tgtEl>
                                      </p:cBhvr>
                                    </p:animEffect>
                                  </p:childTnLst>
                                </p:cTn>
                              </p:par>
                            </p:childTnLst>
                          </p:cTn>
                        </p:par>
                        <p:par>
                          <p:cTn id="29" fill="hold">
                            <p:stCondLst>
                              <p:cond delay="3500"/>
                            </p:stCondLst>
                            <p:childTnLst>
                              <p:par>
                                <p:cTn id="30" presetID="42" presetClass="entr" presetSubtype="0" fill="hold"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1000"/>
                                        <p:tgtEl>
                                          <p:spTgt spid="6"/>
                                        </p:tgtEl>
                                      </p:cBhvr>
                                    </p:animEffect>
                                    <p:anim calcmode="lin" valueType="num">
                                      <p:cBhvr>
                                        <p:cTn id="33" dur="1000" fill="hold"/>
                                        <p:tgtEl>
                                          <p:spTgt spid="6"/>
                                        </p:tgtEl>
                                        <p:attrNameLst>
                                          <p:attrName>ppt_x</p:attrName>
                                        </p:attrNameLst>
                                      </p:cBhvr>
                                      <p:tavLst>
                                        <p:tav tm="0">
                                          <p:val>
                                            <p:strVal val="#ppt_x"/>
                                          </p:val>
                                        </p:tav>
                                        <p:tav tm="100000">
                                          <p:val>
                                            <p:strVal val="#ppt_x"/>
                                          </p:val>
                                        </p:tav>
                                      </p:tavLst>
                                    </p:anim>
                                    <p:anim calcmode="lin" valueType="num">
                                      <p:cBhvr>
                                        <p:cTn id="34" dur="1000" fill="hold"/>
                                        <p:tgtEl>
                                          <p:spTgt spid="6"/>
                                        </p:tgtEl>
                                        <p:attrNameLst>
                                          <p:attrName>ppt_y</p:attrName>
                                        </p:attrNameLst>
                                      </p:cBhvr>
                                      <p:tavLst>
                                        <p:tav tm="0">
                                          <p:val>
                                            <p:strVal val="#ppt_y+.1"/>
                                          </p:val>
                                        </p:tav>
                                        <p:tav tm="100000">
                                          <p:val>
                                            <p:strVal val="#ppt_y"/>
                                          </p:val>
                                        </p:tav>
                                      </p:tavLst>
                                    </p:anim>
                                  </p:childTnLst>
                                </p:cTn>
                              </p:par>
                              <p:par>
                                <p:cTn id="35" presetID="10" presetClass="entr" presetSubtype="0" fill="hold" nodeType="withEffect">
                                  <p:stCondLst>
                                    <p:cond delay="25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750"/>
                                        <p:tgtEl>
                                          <p:spTgt spid="8"/>
                                        </p:tgtEl>
                                      </p:cBhvr>
                                    </p:animEffect>
                                  </p:childTnLst>
                                </p:cTn>
                              </p:par>
                              <p:par>
                                <p:cTn id="38" presetID="10" presetClass="entr" presetSubtype="0" fill="hold" nodeType="withEffect">
                                  <p:stCondLst>
                                    <p:cond delay="500"/>
                                  </p:stCondLst>
                                  <p:childTnLst>
                                    <p:set>
                                      <p:cBhvr>
                                        <p:cTn id="39" dur="1" fill="hold">
                                          <p:stCondLst>
                                            <p:cond delay="0"/>
                                          </p:stCondLst>
                                        </p:cTn>
                                        <p:tgtEl>
                                          <p:spTgt spid="4"/>
                                        </p:tgtEl>
                                        <p:attrNameLst>
                                          <p:attrName>style.visibility</p:attrName>
                                        </p:attrNameLst>
                                      </p:cBhvr>
                                      <p:to>
                                        <p:strVal val="visible"/>
                                      </p:to>
                                    </p:set>
                                    <p:animEffect transition="in" filter="fade">
                                      <p:cBhvr>
                                        <p:cTn id="40" dur="750"/>
                                        <p:tgtEl>
                                          <p:spTgt spid="4"/>
                                        </p:tgtEl>
                                      </p:cBhvr>
                                    </p:animEffect>
                                  </p:childTnLst>
                                </p:cTn>
                              </p:par>
                            </p:childTnLst>
                          </p:cTn>
                        </p:par>
                        <p:par>
                          <p:cTn id="41" fill="hold">
                            <p:stCondLst>
                              <p:cond delay="4750"/>
                            </p:stCondLst>
                            <p:childTnLst>
                              <p:par>
                                <p:cTn id="42" presetID="2" presetClass="entr" presetSubtype="2" fill="hold" nodeType="afterEffect">
                                  <p:stCondLst>
                                    <p:cond delay="0"/>
                                  </p:stCondLst>
                                  <p:childTnLst>
                                    <p:set>
                                      <p:cBhvr>
                                        <p:cTn id="43" dur="1" fill="hold">
                                          <p:stCondLst>
                                            <p:cond delay="0"/>
                                          </p:stCondLst>
                                        </p:cTn>
                                        <p:tgtEl>
                                          <p:spTgt spid="5"/>
                                        </p:tgtEl>
                                        <p:attrNameLst>
                                          <p:attrName>style.visibility</p:attrName>
                                        </p:attrNameLst>
                                      </p:cBhvr>
                                      <p:to>
                                        <p:strVal val="visible"/>
                                      </p:to>
                                    </p:set>
                                    <p:anim calcmode="lin" valueType="num">
                                      <p:cBhvr additive="base">
                                        <p:cTn id="44" dur="1000" fill="hold"/>
                                        <p:tgtEl>
                                          <p:spTgt spid="5"/>
                                        </p:tgtEl>
                                        <p:attrNameLst>
                                          <p:attrName>ppt_x</p:attrName>
                                        </p:attrNameLst>
                                      </p:cBhvr>
                                      <p:tavLst>
                                        <p:tav tm="0">
                                          <p:val>
                                            <p:strVal val="1+#ppt_w/2"/>
                                          </p:val>
                                        </p:tav>
                                        <p:tav tm="100000">
                                          <p:val>
                                            <p:strVal val="#ppt_x"/>
                                          </p:val>
                                        </p:tav>
                                      </p:tavLst>
                                    </p:anim>
                                    <p:anim calcmode="lin" valueType="num">
                                      <p:cBhvr additive="base">
                                        <p:cTn id="45"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46" repeatCount="indefinite" fill="hold" display="0">
                  <p:stCondLst>
                    <p:cond delay="indefinite"/>
                  </p:stCondLst>
                  <p:endCondLst>
                    <p:cond evt="onStopAudio" delay="0">
                      <p:tgtEl>
                        <p:sldTgt/>
                      </p:tgtEl>
                    </p:cond>
                  </p:endCondLst>
                </p:cTn>
                <p:tgtEl>
                  <p:spTgt spid="9"/>
                </p:tgtEl>
              </p:cMediaNode>
            </p:audio>
          </p:childTnLst>
        </p:cTn>
      </p:par>
    </p:tnLst>
    <p:bldLst>
      <p:bldP spid="11" grpId="0"/>
      <p:bldP spid="1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602754"/>
            <a:ext cx="11748729" cy="707886"/>
          </a:xfrm>
          <a:prstGeom prst="rect">
            <a:avLst/>
          </a:prstGeom>
        </p:spPr>
        <p:txBody>
          <a:bodyPr wrap="none">
            <a:spAutoFit/>
          </a:bodyPr>
          <a:lstStyle/>
          <a:p>
            <a:r>
              <a:rPr lang="en-US" sz="4000" dirty="0" err="1">
                <a:solidFill>
                  <a:srgbClr val="7030A0"/>
                </a:solidFill>
                <a:latin typeface="Times New Roman" pitchFamily="18" charset="0"/>
                <a:cs typeface="Times New Roman" pitchFamily="18" charset="0"/>
              </a:rPr>
              <a:t>Vì</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sao</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hít</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thở</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không</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khí</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trong</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lành</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có</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lợi</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cho</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sức</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khỏe</a:t>
            </a:r>
            <a:r>
              <a:rPr lang="en-US" sz="4000" dirty="0">
                <a:solidFill>
                  <a:srgbClr val="7030A0"/>
                </a:solidFill>
                <a:latin typeface="Times New Roman" pitchFamily="18" charset="0"/>
                <a:cs typeface="Times New Roman" pitchFamily="18" charset="0"/>
              </a:rPr>
              <a:t>?</a:t>
            </a:r>
          </a:p>
        </p:txBody>
      </p:sp>
      <p:pic>
        <p:nvPicPr>
          <p:cNvPr id="3" name="Picture 2" descr="Không khí là gì? Cách bảo vệ không khí trong lành, tránh ô nhiễ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0780" y="1638300"/>
            <a:ext cx="11544300" cy="777866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57200" y="5631315"/>
            <a:ext cx="17145000" cy="4401205"/>
          </a:xfrm>
          <a:prstGeom prst="rect">
            <a:avLst/>
          </a:prstGeom>
          <a:solidFill>
            <a:schemeClr val="accent4">
              <a:lumMod val="20000"/>
              <a:lumOff val="80000"/>
            </a:schemeClr>
          </a:solidFill>
        </p:spPr>
        <p:txBody>
          <a:bodyPr wrap="square">
            <a:spAutoFit/>
          </a:bodyPr>
          <a:lstStyle/>
          <a:p>
            <a:r>
              <a:rPr lang="en-US" sz="4000" dirty="0">
                <a:solidFill>
                  <a:srgbClr val="C00000"/>
                </a:solidFill>
                <a:latin typeface="Times New Roman" pitchFamily="18" charset="0"/>
                <a:cs typeface="Times New Roman" pitchFamily="18" charset="0"/>
              </a:rPr>
              <a:t> </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Đáp</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án</a:t>
            </a:r>
            <a:r>
              <a:rPr lang="en-US" sz="4000" dirty="0" smtClean="0">
                <a:solidFill>
                  <a:srgbClr val="C00000"/>
                </a:solidFill>
                <a:latin typeface="Times New Roman" pitchFamily="18" charset="0"/>
                <a:cs typeface="Times New Roman" pitchFamily="18" charset="0"/>
              </a:rPr>
              <a:t>:</a:t>
            </a:r>
          </a:p>
          <a:p>
            <a:r>
              <a:rPr lang="en-US" sz="4000" dirty="0" smtClean="0">
                <a:solidFill>
                  <a:srgbClr val="C00000"/>
                </a:solidFill>
                <a:latin typeface="Times New Roman" pitchFamily="18" charset="0"/>
                <a:cs typeface="Times New Roman" pitchFamily="18" charset="0"/>
              </a:rPr>
              <a:t>    + </a:t>
            </a:r>
            <a:r>
              <a:rPr lang="en-US" sz="4000" dirty="0" err="1">
                <a:solidFill>
                  <a:srgbClr val="C00000"/>
                </a:solidFill>
                <a:latin typeface="Times New Roman" pitchFamily="18" charset="0"/>
                <a:cs typeface="Times New Roman" pitchFamily="18" charset="0"/>
              </a:rPr>
              <a:t>Ngăn</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ngừa</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oxi</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hóa</a:t>
            </a:r>
            <a:endParaRPr lang="en-US" sz="4000" dirty="0">
              <a:solidFill>
                <a:srgbClr val="C00000"/>
              </a:solidFill>
              <a:latin typeface="Times New Roman" pitchFamily="18" charset="0"/>
              <a:cs typeface="Times New Roman" pitchFamily="18" charset="0"/>
            </a:endParaRPr>
          </a:p>
          <a:p>
            <a:r>
              <a:rPr lang="en-US" sz="4000" dirty="0">
                <a:solidFill>
                  <a:srgbClr val="C00000"/>
                </a:solidFill>
                <a:latin typeface="Times New Roman" pitchFamily="18" charset="0"/>
                <a:cs typeface="Times New Roman" pitchFamily="18" charset="0"/>
              </a:rPr>
              <a:t>   </a:t>
            </a:r>
            <a:r>
              <a:rPr lang="en-US" sz="4000" dirty="0" smtClean="0">
                <a:solidFill>
                  <a:srgbClr val="C00000"/>
                </a:solidFill>
                <a:latin typeface="Times New Roman" pitchFamily="18" charset="0"/>
                <a:cs typeface="Times New Roman" pitchFamily="18" charset="0"/>
              </a:rPr>
              <a:t> + </a:t>
            </a:r>
            <a:r>
              <a:rPr lang="en-US" sz="4000" dirty="0" err="1">
                <a:solidFill>
                  <a:srgbClr val="C00000"/>
                </a:solidFill>
                <a:latin typeface="Times New Roman" pitchFamily="18" charset="0"/>
                <a:cs typeface="Times New Roman" pitchFamily="18" charset="0"/>
              </a:rPr>
              <a:t>Giảm</a:t>
            </a:r>
            <a:r>
              <a:rPr lang="en-US" sz="4000" dirty="0">
                <a:solidFill>
                  <a:srgbClr val="C00000"/>
                </a:solidFill>
                <a:latin typeface="Times New Roman" pitchFamily="18" charset="0"/>
                <a:cs typeface="Times New Roman" pitchFamily="18" charset="0"/>
              </a:rPr>
              <a:t> Stress</a:t>
            </a:r>
          </a:p>
          <a:p>
            <a:r>
              <a:rPr lang="en-US" sz="4000" dirty="0">
                <a:solidFill>
                  <a:srgbClr val="C00000"/>
                </a:solidFill>
                <a:latin typeface="Times New Roman" pitchFamily="18" charset="0"/>
                <a:cs typeface="Times New Roman" pitchFamily="18" charset="0"/>
              </a:rPr>
              <a:t>    + </a:t>
            </a:r>
            <a:r>
              <a:rPr lang="en-US" sz="4000" dirty="0" err="1">
                <a:solidFill>
                  <a:srgbClr val="C00000"/>
                </a:solidFill>
                <a:latin typeface="Times New Roman" pitchFamily="18" charset="0"/>
                <a:cs typeface="Times New Roman" pitchFamily="18" charset="0"/>
              </a:rPr>
              <a:t>Kích</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thích</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hệ</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miễn</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dịch</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giảm</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dị</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ứng</a:t>
            </a:r>
            <a:r>
              <a:rPr lang="en-US" sz="4000" dirty="0">
                <a:solidFill>
                  <a:srgbClr val="C00000"/>
                </a:solidFill>
                <a:latin typeface="Times New Roman" pitchFamily="18" charset="0"/>
                <a:cs typeface="Times New Roman" pitchFamily="18" charset="0"/>
              </a:rPr>
              <a:t>, hen </a:t>
            </a:r>
            <a:r>
              <a:rPr lang="en-US" sz="4000" dirty="0" err="1">
                <a:solidFill>
                  <a:srgbClr val="C00000"/>
                </a:solidFill>
                <a:latin typeface="Times New Roman" pitchFamily="18" charset="0"/>
                <a:cs typeface="Times New Roman" pitchFamily="18" charset="0"/>
              </a:rPr>
              <a:t>suyễn</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hoặc</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các</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tình</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trạng</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hô</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hấp</a:t>
            </a:r>
            <a:endParaRPr lang="en-US" sz="4000" dirty="0">
              <a:solidFill>
                <a:srgbClr val="C00000"/>
              </a:solidFill>
              <a:latin typeface="Times New Roman" pitchFamily="18" charset="0"/>
              <a:cs typeface="Times New Roman" pitchFamily="18" charset="0"/>
            </a:endParaRPr>
          </a:p>
          <a:p>
            <a:r>
              <a:rPr lang="en-US" sz="4000" dirty="0">
                <a:solidFill>
                  <a:srgbClr val="C00000"/>
                </a:solidFill>
                <a:latin typeface="Times New Roman" pitchFamily="18" charset="0"/>
                <a:cs typeface="Times New Roman" pitchFamily="18" charset="0"/>
              </a:rPr>
              <a:t>    + </a:t>
            </a:r>
            <a:r>
              <a:rPr lang="en-US" sz="4000" dirty="0" err="1" smtClean="0">
                <a:solidFill>
                  <a:srgbClr val="C00000"/>
                </a:solidFill>
                <a:latin typeface="Times New Roman" pitchFamily="18" charset="0"/>
                <a:cs typeface="Times New Roman" pitchFamily="18" charset="0"/>
              </a:rPr>
              <a:t>Cơ</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thể</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khỏe</a:t>
            </a:r>
            <a:r>
              <a:rPr lang="en-US" sz="4000" dirty="0" smtClean="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khoắn</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và</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tràn</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đầy</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năng</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lượng</a:t>
            </a:r>
            <a:endParaRPr lang="en-US" sz="4000" dirty="0">
              <a:solidFill>
                <a:srgbClr val="C00000"/>
              </a:solidFill>
              <a:latin typeface="Times New Roman" pitchFamily="18" charset="0"/>
              <a:cs typeface="Times New Roman" pitchFamily="18" charset="0"/>
            </a:endParaRPr>
          </a:p>
          <a:p>
            <a:r>
              <a:rPr lang="en-US" sz="4000" dirty="0">
                <a:solidFill>
                  <a:srgbClr val="C00000"/>
                </a:solidFill>
                <a:latin typeface="Times New Roman" pitchFamily="18" charset="0"/>
                <a:cs typeface="Times New Roman" pitchFamily="18" charset="0"/>
              </a:rPr>
              <a:t>    + </a:t>
            </a:r>
            <a:r>
              <a:rPr lang="en-US" sz="4000" dirty="0" err="1">
                <a:solidFill>
                  <a:srgbClr val="C00000"/>
                </a:solidFill>
                <a:latin typeface="Times New Roman" pitchFamily="18" charset="0"/>
                <a:cs typeface="Times New Roman" pitchFamily="18" charset="0"/>
              </a:rPr>
              <a:t>Loại</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bỏ</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độc</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tố</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tích</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tụ</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trong</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cơ</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thể</a:t>
            </a:r>
            <a:r>
              <a:rPr lang="en-US" sz="4000" dirty="0">
                <a:solidFill>
                  <a:srgbClr val="C00000"/>
                </a:solidFill>
                <a:latin typeface="Times New Roman" pitchFamily="18" charset="0"/>
                <a:cs typeface="Times New Roman" pitchFamily="18" charset="0"/>
              </a:rPr>
              <a:t>.</a:t>
            </a:r>
          </a:p>
          <a:p>
            <a:r>
              <a:rPr lang="en-US" sz="4000" dirty="0">
                <a:solidFill>
                  <a:srgbClr val="C00000"/>
                </a:solidFill>
                <a:latin typeface="Times New Roman" pitchFamily="18" charset="0"/>
                <a:cs typeface="Times New Roman" pitchFamily="18" charset="0"/>
              </a:rPr>
              <a:t>    + </a:t>
            </a:r>
            <a:r>
              <a:rPr lang="en-US" sz="4000" dirty="0" err="1">
                <a:solidFill>
                  <a:srgbClr val="C00000"/>
                </a:solidFill>
                <a:latin typeface="Times New Roman" pitchFamily="18" charset="0"/>
                <a:cs typeface="Times New Roman" pitchFamily="18" charset="0"/>
              </a:rPr>
              <a:t>Cải</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thiện</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sức</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khỏe</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và</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tâm</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trạng</a:t>
            </a:r>
            <a:r>
              <a:rPr lang="en-US" sz="4000" dirty="0">
                <a:solidFill>
                  <a:srgbClr val="C00000"/>
                </a:solidFill>
                <a:latin typeface="Times New Roman" pitchFamily="18" charset="0"/>
                <a:cs typeface="Times New Roman" pitchFamily="18" charset="0"/>
              </a:rPr>
              <a:t>.</a:t>
            </a:r>
          </a:p>
        </p:txBody>
      </p:sp>
    </p:spTree>
    <p:extLst>
      <p:ext uri="{BB962C8B-B14F-4D97-AF65-F5344CB8AC3E}">
        <p14:creationId xmlns:p14="http://schemas.microsoft.com/office/powerpoint/2010/main" val="3279125808"/>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xit" presetSubtype="4" fill="hold" nodeType="clickEffect">
                                  <p:stCondLst>
                                    <p:cond delay="0"/>
                                  </p:stCondLst>
                                  <p:childTnLst>
                                    <p:anim calcmode="lin" valueType="num">
                                      <p:cBhvr additive="base">
                                        <p:cTn id="14" dur="2000"/>
                                        <p:tgtEl>
                                          <p:spTgt spid="3"/>
                                        </p:tgtEl>
                                        <p:attrNameLst>
                                          <p:attrName>ppt_x</p:attrName>
                                        </p:attrNameLst>
                                      </p:cBhvr>
                                      <p:tavLst>
                                        <p:tav tm="0">
                                          <p:val>
                                            <p:strVal val="ppt_x"/>
                                          </p:val>
                                        </p:tav>
                                        <p:tav tm="100000">
                                          <p:val>
                                            <p:strVal val="ppt_x"/>
                                          </p:val>
                                        </p:tav>
                                      </p:tavLst>
                                    </p:anim>
                                    <p:anim calcmode="lin" valueType="num">
                                      <p:cBhvr additive="base">
                                        <p:cTn id="15" dur="2000"/>
                                        <p:tgtEl>
                                          <p:spTgt spid="3"/>
                                        </p:tgtEl>
                                        <p:attrNameLst>
                                          <p:attrName>ppt_y</p:attrName>
                                        </p:attrNameLst>
                                      </p:cBhvr>
                                      <p:tavLst>
                                        <p:tav tm="0">
                                          <p:val>
                                            <p:strVal val="ppt_y"/>
                                          </p:val>
                                        </p:tav>
                                        <p:tav tm="100000">
                                          <p:val>
                                            <p:strVal val="1+ppt_h/2"/>
                                          </p:val>
                                        </p:tav>
                                      </p:tavLst>
                                    </p:anim>
                                    <p:set>
                                      <p:cBhvr>
                                        <p:cTn id="16" dur="1" fill="hold">
                                          <p:stCondLst>
                                            <p:cond delay="1999"/>
                                          </p:stCondLst>
                                        </p:cTn>
                                        <p:tgtEl>
                                          <p:spTgt spid="3"/>
                                        </p:tgtEl>
                                        <p:attrNameLst>
                                          <p:attrName>style.visibility</p:attrName>
                                        </p:attrNameLst>
                                      </p:cBhvr>
                                      <p:to>
                                        <p:strVal val="hidden"/>
                                      </p:to>
                                    </p:set>
                                  </p:childTnLst>
                                </p:cTn>
                              </p:par>
                            </p:childTnLst>
                          </p:cTn>
                        </p:par>
                        <p:par>
                          <p:cTn id="17" fill="hold">
                            <p:stCondLst>
                              <p:cond delay="2000"/>
                            </p:stCondLst>
                            <p:childTnLst>
                              <p:par>
                                <p:cTn id="18" presetID="1" presetClass="entr" presetSubtype="0" fill="hold" grpId="0" nodeType="afterEffect">
                                  <p:stCondLst>
                                    <p:cond delay="5000"/>
                                  </p:stCondLst>
                                  <p:childTnLst>
                                    <p:set>
                                      <p:cBhvr>
                                        <p:cTn id="19"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s://img.loigiaihay.com/picture/2019/0919/tnxh3-b2-h2-b1.jpg"/>
          <p:cNvPicPr/>
          <p:nvPr/>
        </p:nvPicPr>
        <p:blipFill>
          <a:blip r:embed="rId2">
            <a:extLst>
              <a:ext uri="{28A0092B-C50C-407E-A947-70E740481C1C}">
                <a14:useLocalDpi xmlns:a14="http://schemas.microsoft.com/office/drawing/2010/main" val="0"/>
              </a:ext>
            </a:extLst>
          </a:blip>
          <a:srcRect/>
          <a:stretch>
            <a:fillRect/>
          </a:stretch>
        </p:blipFill>
        <p:spPr bwMode="auto">
          <a:xfrm>
            <a:off x="5044440" y="1485900"/>
            <a:ext cx="7924800" cy="6226314"/>
          </a:xfrm>
          <a:prstGeom prst="rect">
            <a:avLst/>
          </a:prstGeom>
          <a:noFill/>
          <a:ln>
            <a:noFill/>
          </a:ln>
        </p:spPr>
      </p:pic>
      <p:sp>
        <p:nvSpPr>
          <p:cNvPr id="5" name="Rectangle 4"/>
          <p:cNvSpPr/>
          <p:nvPr/>
        </p:nvSpPr>
        <p:spPr>
          <a:xfrm>
            <a:off x="914400" y="571500"/>
            <a:ext cx="15427621" cy="707886"/>
          </a:xfrm>
          <a:prstGeom prst="rect">
            <a:avLst/>
          </a:prstGeom>
        </p:spPr>
        <p:txBody>
          <a:bodyPr wrap="none">
            <a:spAutoFit/>
          </a:bodyPr>
          <a:lstStyle/>
          <a:p>
            <a:r>
              <a:rPr lang="en-US" sz="4000" dirty="0" err="1" smtClean="0">
                <a:solidFill>
                  <a:srgbClr val="7030A0"/>
                </a:solidFill>
                <a:latin typeface="Times New Roman" pitchFamily="18" charset="0"/>
                <a:cs typeface="Times New Roman" pitchFamily="18" charset="0"/>
              </a:rPr>
              <a:t>Quan</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sát</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hình</a:t>
            </a:r>
            <a:r>
              <a:rPr lang="en-US" sz="4000" dirty="0" smtClean="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dưới</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đây</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và</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mô</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tả</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đường</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đi</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của</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các</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loại</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khí</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mà</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em</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đã</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biết</a:t>
            </a:r>
            <a:r>
              <a:rPr lang="en-US" sz="4000" dirty="0">
                <a:solidFill>
                  <a:srgbClr val="7030A0"/>
                </a:solidFill>
                <a:latin typeface="Times New Roman" pitchFamily="18" charset="0"/>
                <a:cs typeface="Times New Roman" pitchFamily="18" charset="0"/>
              </a:rPr>
              <a:t>?</a:t>
            </a:r>
          </a:p>
        </p:txBody>
      </p:sp>
      <p:sp>
        <p:nvSpPr>
          <p:cNvPr id="6" name="Rectangle 5"/>
          <p:cNvSpPr/>
          <p:nvPr/>
        </p:nvSpPr>
        <p:spPr>
          <a:xfrm>
            <a:off x="685800" y="8039100"/>
            <a:ext cx="17221200" cy="1938992"/>
          </a:xfrm>
          <a:prstGeom prst="rect">
            <a:avLst/>
          </a:prstGeom>
        </p:spPr>
        <p:txBody>
          <a:bodyPr wrap="square">
            <a:spAutoFit/>
          </a:bodyPr>
          <a:lstStyle/>
          <a:p>
            <a:r>
              <a:rPr lang="en-US" sz="4000" dirty="0" err="1">
                <a:solidFill>
                  <a:srgbClr val="C00000"/>
                </a:solidFill>
                <a:latin typeface="Times New Roman" pitchFamily="18" charset="0"/>
                <a:cs typeface="Times New Roman" pitchFamily="18" charset="0"/>
              </a:rPr>
              <a:t>Không</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khí</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mang</a:t>
            </a:r>
            <a:r>
              <a:rPr lang="en-US" sz="4000" dirty="0">
                <a:solidFill>
                  <a:srgbClr val="C00000"/>
                </a:solidFill>
                <a:latin typeface="Times New Roman" pitchFamily="18" charset="0"/>
                <a:cs typeface="Times New Roman" pitchFamily="18" charset="0"/>
              </a:rPr>
              <a:t> oxygen) </a:t>
            </a:r>
            <a:r>
              <a:rPr lang="en-US" sz="4000" dirty="0" err="1">
                <a:solidFill>
                  <a:srgbClr val="C00000"/>
                </a:solidFill>
                <a:latin typeface="Times New Roman" pitchFamily="18" charset="0"/>
                <a:cs typeface="Times New Roman" pitchFamily="18" charset="0"/>
              </a:rPr>
              <a:t>đi</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vào</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từ</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mũi</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đi</a:t>
            </a:r>
            <a:r>
              <a:rPr lang="en-US" sz="4000" dirty="0">
                <a:solidFill>
                  <a:srgbClr val="C00000"/>
                </a:solidFill>
                <a:latin typeface="Times New Roman" pitchFamily="18" charset="0"/>
                <a:cs typeface="Times New Roman" pitchFamily="18" charset="0"/>
              </a:rPr>
              <a:t> qua </a:t>
            </a:r>
            <a:r>
              <a:rPr lang="en-US" sz="4000" dirty="0" err="1">
                <a:solidFill>
                  <a:srgbClr val="C00000"/>
                </a:solidFill>
                <a:latin typeface="Times New Roman" pitchFamily="18" charset="0"/>
                <a:cs typeface="Times New Roman" pitchFamily="18" charset="0"/>
              </a:rPr>
              <a:t>khí</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quản</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vào</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hai</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lá</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phổi</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trái</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và</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phải</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Ngược</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lại</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khi</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thở</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không</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khí</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mang</a:t>
            </a:r>
            <a:r>
              <a:rPr lang="en-US" sz="4000" dirty="0">
                <a:solidFill>
                  <a:srgbClr val="C00000"/>
                </a:solidFill>
                <a:latin typeface="Times New Roman" pitchFamily="18" charset="0"/>
                <a:cs typeface="Times New Roman" pitchFamily="18" charset="0"/>
              </a:rPr>
              <a:t> carbon dioxide) </a:t>
            </a:r>
            <a:r>
              <a:rPr lang="en-US" sz="4000" dirty="0" err="1">
                <a:solidFill>
                  <a:srgbClr val="C00000"/>
                </a:solidFill>
                <a:latin typeface="Times New Roman" pitchFamily="18" charset="0"/>
                <a:cs typeface="Times New Roman" pitchFamily="18" charset="0"/>
              </a:rPr>
              <a:t>từ</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phổi</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trả</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lại</a:t>
            </a:r>
            <a:r>
              <a:rPr lang="en-US" sz="4000" dirty="0">
                <a:solidFill>
                  <a:srgbClr val="C00000"/>
                </a:solidFill>
                <a:latin typeface="Times New Roman" pitchFamily="18" charset="0"/>
                <a:cs typeface="Times New Roman" pitchFamily="18" charset="0"/>
              </a:rPr>
              <a:t> qua </a:t>
            </a:r>
            <a:r>
              <a:rPr lang="en-US" sz="4000" dirty="0" err="1">
                <a:solidFill>
                  <a:srgbClr val="C00000"/>
                </a:solidFill>
                <a:latin typeface="Times New Roman" pitchFamily="18" charset="0"/>
                <a:cs typeface="Times New Roman" pitchFamily="18" charset="0"/>
              </a:rPr>
              <a:t>khí</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quản</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và</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thở</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ra</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từ</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mũi</a:t>
            </a:r>
            <a:r>
              <a:rPr lang="en-US" sz="4000" dirty="0">
                <a:solidFill>
                  <a:srgbClr val="C00000"/>
                </a:solidFill>
                <a:latin typeface="Times New Roman" pitchFamily="18" charset="0"/>
                <a:cs typeface="Times New Roman" pitchFamily="18" charset="0"/>
              </a:rPr>
              <a:t>.</a:t>
            </a:r>
          </a:p>
        </p:txBody>
      </p:sp>
    </p:spTree>
    <p:extLst>
      <p:ext uri="{BB962C8B-B14F-4D97-AF65-F5344CB8AC3E}">
        <p14:creationId xmlns:p14="http://schemas.microsoft.com/office/powerpoint/2010/main" val="2076366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2654" y="0"/>
            <a:ext cx="18288000" cy="10287000"/>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zh-CN" altLang="en-US" sz="2100">
              <a:solidFill>
                <a:prstClr val="white"/>
              </a:solidFill>
              <a:latin typeface="#9Slide03 Arima Madurai" panose="00000500000000000000" pitchFamily="2" charset="-93"/>
              <a:ea typeface="宋体" panose="02010600030101010101" pitchFamily="2" charset="-122"/>
              <a:cs typeface="#9Slide03 Arima Madurai" panose="00000500000000000000" pitchFamily="2" charset="-93"/>
            </a:endParaRPr>
          </a:p>
        </p:txBody>
      </p:sp>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0893" y="1612244"/>
            <a:ext cx="5901693" cy="6999195"/>
          </a:xfrm>
          <a:prstGeom prst="rect">
            <a:avLst/>
          </a:prstGeom>
        </p:spPr>
      </p:pic>
      <p:pic>
        <p:nvPicPr>
          <p:cNvPr id="6" name="图片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39917" y="8708609"/>
            <a:ext cx="3659613" cy="1364322"/>
          </a:xfrm>
          <a:prstGeom prst="rect">
            <a:avLst/>
          </a:prstGeom>
        </p:spPr>
      </p:pic>
      <p:pic>
        <p:nvPicPr>
          <p:cNvPr id="7" name="图片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72383" y="7044131"/>
            <a:ext cx="2237508" cy="1976024"/>
          </a:xfrm>
          <a:prstGeom prst="rect">
            <a:avLst/>
          </a:prstGeom>
        </p:spPr>
      </p:pic>
      <p:pic>
        <p:nvPicPr>
          <p:cNvPr id="8" name="图片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6715625"/>
            <a:ext cx="3514704" cy="3045759"/>
          </a:xfrm>
          <a:prstGeom prst="rect">
            <a:avLst/>
          </a:prstGeom>
        </p:spPr>
      </p:pic>
      <p:pic>
        <p:nvPicPr>
          <p:cNvPr id="9" name="图片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473351" y="6836076"/>
            <a:ext cx="1572212" cy="2475822"/>
          </a:xfrm>
          <a:prstGeom prst="rect">
            <a:avLst/>
          </a:prstGeom>
        </p:spPr>
      </p:pic>
      <p:grpSp>
        <p:nvGrpSpPr>
          <p:cNvPr id="14" name="组合 13"/>
          <p:cNvGrpSpPr/>
          <p:nvPr/>
        </p:nvGrpSpPr>
        <p:grpSpPr>
          <a:xfrm>
            <a:off x="6418557" y="1851660"/>
            <a:ext cx="1122221" cy="1168196"/>
            <a:chOff x="7531331" y="1259522"/>
            <a:chExt cx="748147" cy="778797"/>
          </a:xfrm>
        </p:grpSpPr>
        <p:sp>
          <p:nvSpPr>
            <p:cNvPr id="15" name="Freeform 10"/>
            <p:cNvSpPr>
              <a:spLocks/>
            </p:cNvSpPr>
            <p:nvPr/>
          </p:nvSpPr>
          <p:spPr bwMode="auto">
            <a:xfrm>
              <a:off x="7531331" y="1259522"/>
              <a:ext cx="748147" cy="748148"/>
            </a:xfrm>
            <a:custGeom>
              <a:avLst/>
              <a:gdLst>
                <a:gd name="T0" fmla="*/ 56 w 56"/>
                <a:gd name="T1" fmla="*/ 42 h 56"/>
                <a:gd name="T2" fmla="*/ 42 w 56"/>
                <a:gd name="T3" fmla="*/ 56 h 56"/>
                <a:gd name="T4" fmla="*/ 14 w 56"/>
                <a:gd name="T5" fmla="*/ 56 h 56"/>
                <a:gd name="T6" fmla="*/ 0 w 56"/>
                <a:gd name="T7" fmla="*/ 42 h 56"/>
                <a:gd name="T8" fmla="*/ 0 w 56"/>
                <a:gd name="T9" fmla="*/ 14 h 56"/>
                <a:gd name="T10" fmla="*/ 14 w 56"/>
                <a:gd name="T11" fmla="*/ 0 h 56"/>
                <a:gd name="T12" fmla="*/ 42 w 56"/>
                <a:gd name="T13" fmla="*/ 0 h 56"/>
                <a:gd name="T14" fmla="*/ 56 w 56"/>
                <a:gd name="T15" fmla="*/ 14 h 56"/>
                <a:gd name="T16" fmla="*/ 56 w 56"/>
                <a:gd name="T17" fmla="*/ 4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56">
                  <a:moveTo>
                    <a:pt x="56" y="42"/>
                  </a:moveTo>
                  <a:cubicBezTo>
                    <a:pt x="56" y="50"/>
                    <a:pt x="50" y="56"/>
                    <a:pt x="42" y="56"/>
                  </a:cubicBezTo>
                  <a:cubicBezTo>
                    <a:pt x="14" y="56"/>
                    <a:pt x="14" y="56"/>
                    <a:pt x="14" y="56"/>
                  </a:cubicBezTo>
                  <a:cubicBezTo>
                    <a:pt x="7" y="56"/>
                    <a:pt x="0" y="50"/>
                    <a:pt x="0" y="42"/>
                  </a:cubicBezTo>
                  <a:cubicBezTo>
                    <a:pt x="0" y="14"/>
                    <a:pt x="0" y="14"/>
                    <a:pt x="0" y="14"/>
                  </a:cubicBezTo>
                  <a:cubicBezTo>
                    <a:pt x="0" y="6"/>
                    <a:pt x="7" y="0"/>
                    <a:pt x="14" y="0"/>
                  </a:cubicBezTo>
                  <a:cubicBezTo>
                    <a:pt x="42" y="0"/>
                    <a:pt x="42" y="0"/>
                    <a:pt x="42" y="0"/>
                  </a:cubicBezTo>
                  <a:cubicBezTo>
                    <a:pt x="50" y="0"/>
                    <a:pt x="56" y="6"/>
                    <a:pt x="56" y="14"/>
                  </a:cubicBezTo>
                  <a:lnTo>
                    <a:pt x="56" y="42"/>
                  </a:lnTo>
                  <a:close/>
                </a:path>
              </a:pathLst>
            </a:custGeom>
            <a:solidFill>
              <a:srgbClr val="2A3D52"/>
            </a:solidFill>
            <a:ln>
              <a:noFill/>
            </a:ln>
          </p:spPr>
          <p:txBody>
            <a:bodyPr vert="horz" wrap="square" lIns="137160" tIns="68580" rIns="137160" bIns="68580" numCol="1" anchor="t" anchorCtr="0" compatLnSpc="1">
              <a:prstTxWarp prst="textNoShape">
                <a:avLst/>
              </a:prstTxWarp>
            </a:bodyPr>
            <a:lstStyle/>
            <a:p>
              <a:pPr defTabSz="1371600"/>
              <a:endParaRPr lang="zh-CN" altLang="en-US" sz="2100">
                <a:solidFill>
                  <a:prstClr val="black"/>
                </a:solidFill>
                <a:latin typeface="#9Slide03 Arima Madurai" panose="00000500000000000000" pitchFamily="2" charset="-93"/>
                <a:ea typeface="宋体" panose="02010600030101010101" pitchFamily="2" charset="-122"/>
                <a:cs typeface="#9Slide03 Arima Madurai" panose="00000500000000000000" pitchFamily="2" charset="-93"/>
              </a:endParaRPr>
            </a:p>
          </p:txBody>
        </p:sp>
        <p:sp>
          <p:nvSpPr>
            <p:cNvPr id="16" name="文本框 15"/>
            <p:cNvSpPr txBox="1"/>
            <p:nvPr/>
          </p:nvSpPr>
          <p:spPr>
            <a:xfrm>
              <a:off x="7693718" y="1361210"/>
              <a:ext cx="402033" cy="677109"/>
            </a:xfrm>
            <a:prstGeom prst="rect">
              <a:avLst/>
            </a:prstGeom>
            <a:noFill/>
          </p:spPr>
          <p:txBody>
            <a:bodyPr wrap="none" rtlCol="0">
              <a:spAutoFit/>
            </a:bodyPr>
            <a:lstStyle/>
            <a:p>
              <a:pPr algn="ctr" defTabSz="1371600"/>
              <a:r>
                <a:rPr lang="en-US" altLang="zh-CN" sz="6000" b="1" dirty="0">
                  <a:solidFill>
                    <a:srgbClr val="F0F0F0"/>
                  </a:solidFill>
                  <a:latin typeface="#9Slide03 Arima Madurai" panose="00000500000000000000" pitchFamily="2" charset="-93"/>
                  <a:ea typeface="微软雅黑" panose="020B0503020204020204" pitchFamily="34" charset="-122"/>
                  <a:cs typeface="#9Slide03 Arima Madurai" panose="00000500000000000000" pitchFamily="2" charset="-93"/>
                </a:rPr>
                <a:t>I.</a:t>
              </a:r>
              <a:endParaRPr lang="zh-CN" altLang="en-US" sz="6000" b="1" dirty="0">
                <a:solidFill>
                  <a:srgbClr val="F0F0F0"/>
                </a:solidFill>
                <a:latin typeface="#9Slide03 Arima Madurai" panose="00000500000000000000" pitchFamily="2" charset="-93"/>
                <a:ea typeface="微软雅黑" panose="020B0503020204020204" pitchFamily="34" charset="-122"/>
                <a:cs typeface="#9Slide03 Arima Madurai" panose="00000500000000000000" pitchFamily="2" charset="-93"/>
              </a:endParaRPr>
            </a:p>
          </p:txBody>
        </p:sp>
      </p:grpSp>
      <p:grpSp>
        <p:nvGrpSpPr>
          <p:cNvPr id="17" name="组合 16"/>
          <p:cNvGrpSpPr/>
          <p:nvPr/>
        </p:nvGrpSpPr>
        <p:grpSpPr>
          <a:xfrm>
            <a:off x="6477000" y="3727911"/>
            <a:ext cx="1122221" cy="1197188"/>
            <a:chOff x="7531329" y="2452432"/>
            <a:chExt cx="748147" cy="798125"/>
          </a:xfrm>
        </p:grpSpPr>
        <p:sp>
          <p:nvSpPr>
            <p:cNvPr id="18" name="Freeform 10"/>
            <p:cNvSpPr>
              <a:spLocks/>
            </p:cNvSpPr>
            <p:nvPr/>
          </p:nvSpPr>
          <p:spPr bwMode="auto">
            <a:xfrm>
              <a:off x="7531329" y="2452432"/>
              <a:ext cx="748147" cy="748148"/>
            </a:xfrm>
            <a:custGeom>
              <a:avLst/>
              <a:gdLst>
                <a:gd name="T0" fmla="*/ 56 w 56"/>
                <a:gd name="T1" fmla="*/ 42 h 56"/>
                <a:gd name="T2" fmla="*/ 42 w 56"/>
                <a:gd name="T3" fmla="*/ 56 h 56"/>
                <a:gd name="T4" fmla="*/ 14 w 56"/>
                <a:gd name="T5" fmla="*/ 56 h 56"/>
                <a:gd name="T6" fmla="*/ 0 w 56"/>
                <a:gd name="T7" fmla="*/ 42 h 56"/>
                <a:gd name="T8" fmla="*/ 0 w 56"/>
                <a:gd name="T9" fmla="*/ 14 h 56"/>
                <a:gd name="T10" fmla="*/ 14 w 56"/>
                <a:gd name="T11" fmla="*/ 0 h 56"/>
                <a:gd name="T12" fmla="*/ 42 w 56"/>
                <a:gd name="T13" fmla="*/ 0 h 56"/>
                <a:gd name="T14" fmla="*/ 56 w 56"/>
                <a:gd name="T15" fmla="*/ 14 h 56"/>
                <a:gd name="T16" fmla="*/ 56 w 56"/>
                <a:gd name="T17" fmla="*/ 4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56">
                  <a:moveTo>
                    <a:pt x="56" y="42"/>
                  </a:moveTo>
                  <a:cubicBezTo>
                    <a:pt x="56" y="50"/>
                    <a:pt x="50" y="56"/>
                    <a:pt x="42" y="56"/>
                  </a:cubicBezTo>
                  <a:cubicBezTo>
                    <a:pt x="14" y="56"/>
                    <a:pt x="14" y="56"/>
                    <a:pt x="14" y="56"/>
                  </a:cubicBezTo>
                  <a:cubicBezTo>
                    <a:pt x="7" y="56"/>
                    <a:pt x="0" y="50"/>
                    <a:pt x="0" y="42"/>
                  </a:cubicBezTo>
                  <a:cubicBezTo>
                    <a:pt x="0" y="14"/>
                    <a:pt x="0" y="14"/>
                    <a:pt x="0" y="14"/>
                  </a:cubicBezTo>
                  <a:cubicBezTo>
                    <a:pt x="0" y="6"/>
                    <a:pt x="7" y="0"/>
                    <a:pt x="14" y="0"/>
                  </a:cubicBezTo>
                  <a:cubicBezTo>
                    <a:pt x="42" y="0"/>
                    <a:pt x="42" y="0"/>
                    <a:pt x="42" y="0"/>
                  </a:cubicBezTo>
                  <a:cubicBezTo>
                    <a:pt x="50" y="0"/>
                    <a:pt x="56" y="6"/>
                    <a:pt x="56" y="14"/>
                  </a:cubicBezTo>
                  <a:lnTo>
                    <a:pt x="56" y="42"/>
                  </a:lnTo>
                  <a:close/>
                </a:path>
              </a:pathLst>
            </a:custGeom>
            <a:solidFill>
              <a:srgbClr val="2A3D52"/>
            </a:solidFill>
            <a:ln>
              <a:noFill/>
            </a:ln>
          </p:spPr>
          <p:txBody>
            <a:bodyPr vert="horz" wrap="square" lIns="137160" tIns="68580" rIns="137160" bIns="68580" numCol="1" anchor="t" anchorCtr="0" compatLnSpc="1">
              <a:prstTxWarp prst="textNoShape">
                <a:avLst/>
              </a:prstTxWarp>
            </a:bodyPr>
            <a:lstStyle/>
            <a:p>
              <a:pPr defTabSz="1371600"/>
              <a:endParaRPr lang="zh-CN" altLang="en-US" sz="2100">
                <a:solidFill>
                  <a:prstClr val="black"/>
                </a:solidFill>
                <a:latin typeface="#9Slide03 Arima Madurai" panose="00000500000000000000" pitchFamily="2" charset="-93"/>
                <a:ea typeface="宋体" panose="02010600030101010101" pitchFamily="2" charset="-122"/>
                <a:cs typeface="#9Slide03 Arima Madurai" panose="00000500000000000000" pitchFamily="2" charset="-93"/>
              </a:endParaRPr>
            </a:p>
          </p:txBody>
        </p:sp>
        <p:sp>
          <p:nvSpPr>
            <p:cNvPr id="19" name="文本框 18"/>
            <p:cNvSpPr txBox="1"/>
            <p:nvPr/>
          </p:nvSpPr>
          <p:spPr>
            <a:xfrm>
              <a:off x="7618388" y="2573448"/>
              <a:ext cx="543098" cy="677109"/>
            </a:xfrm>
            <a:prstGeom prst="rect">
              <a:avLst/>
            </a:prstGeom>
            <a:noFill/>
          </p:spPr>
          <p:txBody>
            <a:bodyPr wrap="none" rtlCol="0">
              <a:spAutoFit/>
            </a:bodyPr>
            <a:lstStyle/>
            <a:p>
              <a:pPr defTabSz="1371600"/>
              <a:r>
                <a:rPr lang="en-US" altLang="zh-CN" sz="6000" b="1" dirty="0">
                  <a:solidFill>
                    <a:srgbClr val="F0F0F0"/>
                  </a:solidFill>
                  <a:latin typeface="#9Slide03 Arima Madurai" panose="00000500000000000000" pitchFamily="2" charset="-93"/>
                  <a:ea typeface="微软雅黑" panose="020B0503020204020204" pitchFamily="34" charset="-122"/>
                  <a:cs typeface="#9Slide03 Arima Madurai" panose="00000500000000000000" pitchFamily="2" charset="-93"/>
                </a:rPr>
                <a:t>II.</a:t>
              </a:r>
              <a:endParaRPr lang="zh-CN" altLang="en-US" sz="6000" b="1" dirty="0">
                <a:solidFill>
                  <a:srgbClr val="F0F0F0"/>
                </a:solidFill>
                <a:latin typeface="#9Slide03 Arima Madurai" panose="00000500000000000000" pitchFamily="2" charset="-93"/>
                <a:ea typeface="微软雅黑" panose="020B0503020204020204" pitchFamily="34" charset="-122"/>
                <a:cs typeface="#9Slide03 Arima Madurai" panose="00000500000000000000" pitchFamily="2" charset="-93"/>
              </a:endParaRPr>
            </a:p>
          </p:txBody>
        </p:sp>
      </p:grpSp>
      <p:sp>
        <p:nvSpPr>
          <p:cNvPr id="26" name="文本框 25"/>
          <p:cNvSpPr txBox="1"/>
          <p:nvPr/>
        </p:nvSpPr>
        <p:spPr>
          <a:xfrm>
            <a:off x="7633169" y="1852764"/>
            <a:ext cx="9511831" cy="784830"/>
          </a:xfrm>
          <a:prstGeom prst="rect">
            <a:avLst/>
          </a:prstGeom>
          <a:noFill/>
        </p:spPr>
        <p:txBody>
          <a:bodyPr wrap="square" rtlCol="0">
            <a:spAutoFit/>
          </a:bodyPr>
          <a:lstStyle/>
          <a:p>
            <a:pPr defTabSz="1371600"/>
            <a:r>
              <a:rPr lang="en-US" altLang="zh-CN" sz="4500" b="1"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Cấu</a:t>
            </a:r>
            <a:r>
              <a:rPr lang="en-US" altLang="zh-CN" sz="4500" b="1"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500" b="1"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tạo</a:t>
            </a:r>
            <a:r>
              <a:rPr lang="en-US" altLang="zh-CN" sz="4500" b="1"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500" b="1"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và</a:t>
            </a:r>
            <a:r>
              <a:rPr lang="en-US" altLang="zh-CN" sz="4500" b="1"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500" b="1"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chức</a:t>
            </a:r>
            <a:r>
              <a:rPr lang="en-US" altLang="zh-CN" sz="4500" b="1"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500" b="1"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năng</a:t>
            </a:r>
            <a:r>
              <a:rPr lang="en-US" altLang="zh-CN" sz="4500" b="1"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500" b="1"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của</a:t>
            </a:r>
            <a:r>
              <a:rPr lang="en-US" altLang="zh-CN" sz="4500" b="1"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500" b="1"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hệ</a:t>
            </a:r>
            <a:r>
              <a:rPr lang="en-US" altLang="zh-CN" sz="4500" b="1"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500" b="1"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hô</a:t>
            </a:r>
            <a:r>
              <a:rPr lang="en-US" altLang="zh-CN" sz="4500" b="1"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500" b="1"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hấp</a:t>
            </a:r>
            <a:endParaRPr lang="zh-CN" altLang="en-US" sz="4500" b="1" dirty="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endParaRPr>
          </a:p>
        </p:txBody>
      </p:sp>
      <p:sp>
        <p:nvSpPr>
          <p:cNvPr id="27" name="文本框 26"/>
          <p:cNvSpPr txBox="1"/>
          <p:nvPr/>
        </p:nvSpPr>
        <p:spPr>
          <a:xfrm>
            <a:off x="7882958" y="3825270"/>
            <a:ext cx="9808518" cy="784830"/>
          </a:xfrm>
          <a:prstGeom prst="rect">
            <a:avLst/>
          </a:prstGeom>
          <a:noFill/>
        </p:spPr>
        <p:txBody>
          <a:bodyPr wrap="square" rtlCol="0">
            <a:spAutoFit/>
          </a:bodyPr>
          <a:lstStyle/>
          <a:p>
            <a:pPr defTabSz="1371600"/>
            <a:r>
              <a:rPr lang="en-US" altLang="zh-CN" sz="4500" b="1"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Một</a:t>
            </a:r>
            <a:r>
              <a:rPr lang="en-US" altLang="zh-CN" sz="4500" b="1"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500" b="1"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số</a:t>
            </a:r>
            <a:r>
              <a:rPr lang="en-US" altLang="zh-CN" sz="4500" b="1"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500" b="1"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bệnh</a:t>
            </a:r>
            <a:r>
              <a:rPr lang="en-US" altLang="zh-CN" sz="4500" b="1"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500" b="1"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về</a:t>
            </a:r>
            <a:r>
              <a:rPr lang="en-US" altLang="zh-CN" sz="4500" b="1"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500" b="1"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phổi</a:t>
            </a:r>
            <a:r>
              <a:rPr lang="en-US" altLang="zh-CN" sz="4500" b="1"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500" b="1"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đường</a:t>
            </a:r>
            <a:r>
              <a:rPr lang="en-US" altLang="zh-CN" sz="4500" b="1"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500" b="1"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hô</a:t>
            </a:r>
            <a:r>
              <a:rPr lang="en-US" altLang="zh-CN" sz="4500" b="1"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500" b="1"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hấp</a:t>
            </a:r>
            <a:endParaRPr lang="zh-CN" altLang="en-US" sz="4500" b="1" dirty="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endParaRPr>
          </a:p>
        </p:txBody>
      </p:sp>
      <p:sp>
        <p:nvSpPr>
          <p:cNvPr id="34" name="矩形 33"/>
          <p:cNvSpPr/>
          <p:nvPr/>
        </p:nvSpPr>
        <p:spPr>
          <a:xfrm>
            <a:off x="-1230407" y="3373067"/>
            <a:ext cx="988359" cy="1548557"/>
          </a:xfrm>
          <a:prstGeom prst="rect">
            <a:avLst/>
          </a:prstGeom>
          <a:solidFill>
            <a:srgbClr val="2A3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zh-CN" altLang="en-US" sz="2700">
              <a:solidFill>
                <a:prstClr val="white"/>
              </a:solidFill>
              <a:latin typeface="Calibri" panose="020F0502020204030204"/>
              <a:ea typeface="宋体" panose="02010600030101010101" pitchFamily="2" charset="-122"/>
            </a:endParaRPr>
          </a:p>
        </p:txBody>
      </p:sp>
      <p:sp>
        <p:nvSpPr>
          <p:cNvPr id="35" name="文本框 34"/>
          <p:cNvSpPr txBox="1"/>
          <p:nvPr/>
        </p:nvSpPr>
        <p:spPr>
          <a:xfrm>
            <a:off x="521538" y="3242870"/>
            <a:ext cx="5480403" cy="2862322"/>
          </a:xfrm>
          <a:prstGeom prst="rect">
            <a:avLst/>
          </a:prstGeom>
          <a:noFill/>
        </p:spPr>
        <p:txBody>
          <a:bodyPr wrap="square" rtlCol="0">
            <a:spAutoFit/>
          </a:bodyPr>
          <a:lstStyle/>
          <a:p>
            <a:pPr algn="ctr" defTabSz="1371600"/>
            <a:r>
              <a:rPr lang="en-US" altLang="zh-CN" sz="9000" b="1" dirty="0" err="1">
                <a:solidFill>
                  <a:prstClr val="white"/>
                </a:solidFill>
                <a:latin typeface="#9Slide03 Arima Madurai" panose="00000500000000000000" pitchFamily="2" charset="-93"/>
                <a:ea typeface="Slogan" panose="02020500000000000000" pitchFamily="18" charset="-93"/>
                <a:cs typeface="#9Slide03 Arima Madurai" panose="00000500000000000000" pitchFamily="2" charset="-93"/>
              </a:rPr>
              <a:t>Nội</a:t>
            </a:r>
            <a:r>
              <a:rPr lang="en-US" altLang="zh-CN" sz="9000" b="1" dirty="0">
                <a:solidFill>
                  <a:prstClr val="white"/>
                </a:solidFill>
                <a:latin typeface="#9Slide03 Arima Madurai" panose="00000500000000000000" pitchFamily="2" charset="-93"/>
                <a:ea typeface="Slogan" panose="02020500000000000000" pitchFamily="18" charset="-93"/>
                <a:cs typeface="#9Slide03 Arima Madurai" panose="00000500000000000000" pitchFamily="2" charset="-93"/>
              </a:rPr>
              <a:t> dung </a:t>
            </a:r>
            <a:r>
              <a:rPr lang="en-US" altLang="zh-CN" sz="9000" b="1" dirty="0" err="1">
                <a:solidFill>
                  <a:prstClr val="white"/>
                </a:solidFill>
                <a:latin typeface="#9Slide03 Arima Madurai" panose="00000500000000000000" pitchFamily="2" charset="-93"/>
                <a:ea typeface="Slogan" panose="02020500000000000000" pitchFamily="18" charset="-93"/>
                <a:cs typeface="#9Slide03 Arima Madurai" panose="00000500000000000000" pitchFamily="2" charset="-93"/>
              </a:rPr>
              <a:t>bài</a:t>
            </a:r>
            <a:r>
              <a:rPr lang="en-US" altLang="zh-CN" sz="9000" b="1" dirty="0">
                <a:solidFill>
                  <a:prstClr val="white"/>
                </a:solidFill>
                <a:latin typeface="#9Slide03 Arima Madurai" panose="00000500000000000000" pitchFamily="2" charset="-93"/>
                <a:ea typeface="Slogan" panose="02020500000000000000" pitchFamily="18" charset="-93"/>
                <a:cs typeface="#9Slide03 Arima Madurai" panose="00000500000000000000" pitchFamily="2" charset="-93"/>
              </a:rPr>
              <a:t> </a:t>
            </a:r>
            <a:r>
              <a:rPr lang="en-US" altLang="zh-CN" sz="9000" b="1" dirty="0" err="1">
                <a:solidFill>
                  <a:prstClr val="white"/>
                </a:solidFill>
                <a:latin typeface="#9Slide03 Arima Madurai" panose="00000500000000000000" pitchFamily="2" charset="-93"/>
                <a:ea typeface="Slogan" panose="02020500000000000000" pitchFamily="18" charset="-93"/>
                <a:cs typeface="#9Slide03 Arima Madurai" panose="00000500000000000000" pitchFamily="2" charset="-93"/>
              </a:rPr>
              <a:t>học</a:t>
            </a:r>
            <a:endParaRPr lang="zh-CN" altLang="en-US" sz="9000" b="1" dirty="0">
              <a:solidFill>
                <a:prstClr val="white"/>
              </a:solidFill>
              <a:latin typeface="#9Slide03 Arima Madurai" panose="00000500000000000000" pitchFamily="2" charset="-93"/>
              <a:ea typeface="Slogan" panose="02020500000000000000" pitchFamily="18" charset="-93"/>
              <a:cs typeface="#9Slide03 Arima Madurai" panose="00000500000000000000" pitchFamily="2" charset="-93"/>
            </a:endParaRPr>
          </a:p>
        </p:txBody>
      </p:sp>
      <p:grpSp>
        <p:nvGrpSpPr>
          <p:cNvPr id="20" name="组合 16"/>
          <p:cNvGrpSpPr/>
          <p:nvPr/>
        </p:nvGrpSpPr>
        <p:grpSpPr>
          <a:xfrm>
            <a:off x="6463924" y="5679581"/>
            <a:ext cx="1153625" cy="1197186"/>
            <a:chOff x="7531329" y="2452432"/>
            <a:chExt cx="769083" cy="798124"/>
          </a:xfrm>
        </p:grpSpPr>
        <p:sp>
          <p:nvSpPr>
            <p:cNvPr id="21" name="Freeform 10"/>
            <p:cNvSpPr>
              <a:spLocks/>
            </p:cNvSpPr>
            <p:nvPr/>
          </p:nvSpPr>
          <p:spPr bwMode="auto">
            <a:xfrm>
              <a:off x="7531329" y="2452432"/>
              <a:ext cx="748147" cy="748148"/>
            </a:xfrm>
            <a:custGeom>
              <a:avLst/>
              <a:gdLst>
                <a:gd name="T0" fmla="*/ 56 w 56"/>
                <a:gd name="T1" fmla="*/ 42 h 56"/>
                <a:gd name="T2" fmla="*/ 42 w 56"/>
                <a:gd name="T3" fmla="*/ 56 h 56"/>
                <a:gd name="T4" fmla="*/ 14 w 56"/>
                <a:gd name="T5" fmla="*/ 56 h 56"/>
                <a:gd name="T6" fmla="*/ 0 w 56"/>
                <a:gd name="T7" fmla="*/ 42 h 56"/>
                <a:gd name="T8" fmla="*/ 0 w 56"/>
                <a:gd name="T9" fmla="*/ 14 h 56"/>
                <a:gd name="T10" fmla="*/ 14 w 56"/>
                <a:gd name="T11" fmla="*/ 0 h 56"/>
                <a:gd name="T12" fmla="*/ 42 w 56"/>
                <a:gd name="T13" fmla="*/ 0 h 56"/>
                <a:gd name="T14" fmla="*/ 56 w 56"/>
                <a:gd name="T15" fmla="*/ 14 h 56"/>
                <a:gd name="T16" fmla="*/ 56 w 56"/>
                <a:gd name="T17" fmla="*/ 4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56">
                  <a:moveTo>
                    <a:pt x="56" y="42"/>
                  </a:moveTo>
                  <a:cubicBezTo>
                    <a:pt x="56" y="50"/>
                    <a:pt x="50" y="56"/>
                    <a:pt x="42" y="56"/>
                  </a:cubicBezTo>
                  <a:cubicBezTo>
                    <a:pt x="14" y="56"/>
                    <a:pt x="14" y="56"/>
                    <a:pt x="14" y="56"/>
                  </a:cubicBezTo>
                  <a:cubicBezTo>
                    <a:pt x="7" y="56"/>
                    <a:pt x="0" y="50"/>
                    <a:pt x="0" y="42"/>
                  </a:cubicBezTo>
                  <a:cubicBezTo>
                    <a:pt x="0" y="14"/>
                    <a:pt x="0" y="14"/>
                    <a:pt x="0" y="14"/>
                  </a:cubicBezTo>
                  <a:cubicBezTo>
                    <a:pt x="0" y="6"/>
                    <a:pt x="7" y="0"/>
                    <a:pt x="14" y="0"/>
                  </a:cubicBezTo>
                  <a:cubicBezTo>
                    <a:pt x="42" y="0"/>
                    <a:pt x="42" y="0"/>
                    <a:pt x="42" y="0"/>
                  </a:cubicBezTo>
                  <a:cubicBezTo>
                    <a:pt x="50" y="0"/>
                    <a:pt x="56" y="6"/>
                    <a:pt x="56" y="14"/>
                  </a:cubicBezTo>
                  <a:lnTo>
                    <a:pt x="56" y="42"/>
                  </a:lnTo>
                  <a:close/>
                </a:path>
              </a:pathLst>
            </a:custGeom>
            <a:solidFill>
              <a:srgbClr val="2A3D52"/>
            </a:solidFill>
            <a:ln>
              <a:noFill/>
            </a:ln>
          </p:spPr>
          <p:txBody>
            <a:bodyPr vert="horz" wrap="square" lIns="137160" tIns="68580" rIns="137160" bIns="68580" numCol="1" anchor="t" anchorCtr="0" compatLnSpc="1">
              <a:prstTxWarp prst="textNoShape">
                <a:avLst/>
              </a:prstTxWarp>
            </a:bodyPr>
            <a:lstStyle/>
            <a:p>
              <a:pPr defTabSz="1371600"/>
              <a:endParaRPr lang="zh-CN" altLang="en-US" sz="2100">
                <a:solidFill>
                  <a:prstClr val="black"/>
                </a:solidFill>
                <a:latin typeface="#9Slide03 Arima Madurai" panose="00000500000000000000" pitchFamily="2" charset="-93"/>
                <a:ea typeface="宋体" panose="02010600030101010101" pitchFamily="2" charset="-122"/>
                <a:cs typeface="#9Slide03 Arima Madurai" panose="00000500000000000000" pitchFamily="2" charset="-93"/>
              </a:endParaRPr>
            </a:p>
          </p:txBody>
        </p:sp>
        <p:sp>
          <p:nvSpPr>
            <p:cNvPr id="22" name="文本框 18"/>
            <p:cNvSpPr txBox="1"/>
            <p:nvPr/>
          </p:nvSpPr>
          <p:spPr>
            <a:xfrm>
              <a:off x="7618388" y="2573448"/>
              <a:ext cx="682024" cy="677108"/>
            </a:xfrm>
            <a:prstGeom prst="rect">
              <a:avLst/>
            </a:prstGeom>
            <a:noFill/>
          </p:spPr>
          <p:txBody>
            <a:bodyPr wrap="none" rtlCol="0">
              <a:spAutoFit/>
            </a:bodyPr>
            <a:lstStyle/>
            <a:p>
              <a:pPr defTabSz="1371600"/>
              <a:r>
                <a:rPr lang="en-US" altLang="zh-CN" sz="6000" b="1" dirty="0" err="1" smtClean="0">
                  <a:solidFill>
                    <a:srgbClr val="F0F0F0"/>
                  </a:solidFill>
                  <a:latin typeface="#9Slide03 Arima Madurai" panose="00000500000000000000" pitchFamily="2" charset="-93"/>
                  <a:ea typeface="微软雅黑" panose="020B0503020204020204" pitchFamily="34" charset="-122"/>
                  <a:cs typeface="#9Slide03 Arima Madurai" panose="00000500000000000000" pitchFamily="2" charset="-93"/>
                </a:rPr>
                <a:t>IIl</a:t>
              </a:r>
              <a:r>
                <a:rPr lang="en-US" altLang="zh-CN" sz="6000" b="1" dirty="0" smtClean="0">
                  <a:solidFill>
                    <a:srgbClr val="F0F0F0"/>
                  </a:solidFill>
                  <a:latin typeface="#9Slide03 Arima Madurai" panose="00000500000000000000" pitchFamily="2" charset="-93"/>
                  <a:ea typeface="微软雅黑" panose="020B0503020204020204" pitchFamily="34" charset="-122"/>
                  <a:cs typeface="#9Slide03 Arima Madurai" panose="00000500000000000000" pitchFamily="2" charset="-93"/>
                </a:rPr>
                <a:t>.</a:t>
              </a:r>
              <a:endParaRPr lang="zh-CN" altLang="en-US" sz="6000" b="1" dirty="0">
                <a:solidFill>
                  <a:srgbClr val="F0F0F0"/>
                </a:solidFill>
                <a:latin typeface="#9Slide03 Arima Madurai" panose="00000500000000000000" pitchFamily="2" charset="-93"/>
                <a:ea typeface="微软雅黑" panose="020B0503020204020204" pitchFamily="34" charset="-122"/>
                <a:cs typeface="#9Slide03 Arima Madurai" panose="00000500000000000000" pitchFamily="2" charset="-93"/>
              </a:endParaRPr>
            </a:p>
          </p:txBody>
        </p:sp>
      </p:grpSp>
      <p:sp>
        <p:nvSpPr>
          <p:cNvPr id="23" name="文本框 26"/>
          <p:cNvSpPr txBox="1"/>
          <p:nvPr/>
        </p:nvSpPr>
        <p:spPr>
          <a:xfrm>
            <a:off x="7869882" y="5571172"/>
            <a:ext cx="9808518" cy="784830"/>
          </a:xfrm>
          <a:prstGeom prst="rect">
            <a:avLst/>
          </a:prstGeom>
          <a:noFill/>
        </p:spPr>
        <p:txBody>
          <a:bodyPr wrap="square" rtlCol="0">
            <a:spAutoFit/>
          </a:bodyPr>
          <a:lstStyle/>
          <a:p>
            <a:pPr defTabSz="1371600"/>
            <a:r>
              <a:rPr lang="en-US" altLang="zh-CN" sz="4500" b="1"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Thuốc</a:t>
            </a:r>
            <a:r>
              <a:rPr lang="en-US" altLang="zh-CN" sz="4500" b="1"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500" b="1"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lá</a:t>
            </a:r>
            <a:r>
              <a:rPr lang="en-US" altLang="zh-CN" sz="4500" b="1"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500" b="1"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và</a:t>
            </a:r>
            <a:r>
              <a:rPr lang="en-US" altLang="zh-CN" sz="4500" b="1"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500" b="1"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tác</a:t>
            </a:r>
            <a:r>
              <a:rPr lang="en-US" altLang="zh-CN" sz="4500" b="1"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500" b="1"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hại</a:t>
            </a:r>
            <a:r>
              <a:rPr lang="en-US" altLang="zh-CN" sz="4500" b="1"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500" b="1"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của</a:t>
            </a:r>
            <a:r>
              <a:rPr lang="en-US" altLang="zh-CN" sz="4500" b="1"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500" b="1"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khói</a:t>
            </a:r>
            <a:r>
              <a:rPr lang="en-US" altLang="zh-CN" sz="4500" b="1"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500" b="1"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thuốc</a:t>
            </a:r>
            <a:r>
              <a:rPr lang="en-US" altLang="zh-CN" sz="4500" b="1"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500" b="1"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lá</a:t>
            </a:r>
            <a:endParaRPr lang="zh-CN" altLang="en-US" sz="4500" b="1" dirty="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endParaRPr>
          </a:p>
        </p:txBody>
      </p:sp>
      <p:grpSp>
        <p:nvGrpSpPr>
          <p:cNvPr id="24" name="组合 16"/>
          <p:cNvGrpSpPr/>
          <p:nvPr/>
        </p:nvGrpSpPr>
        <p:grpSpPr>
          <a:xfrm>
            <a:off x="6477000" y="7508381"/>
            <a:ext cx="1180877" cy="1197186"/>
            <a:chOff x="7531329" y="2452432"/>
            <a:chExt cx="787251" cy="798124"/>
          </a:xfrm>
        </p:grpSpPr>
        <p:sp>
          <p:nvSpPr>
            <p:cNvPr id="25" name="Freeform 10"/>
            <p:cNvSpPr>
              <a:spLocks/>
            </p:cNvSpPr>
            <p:nvPr/>
          </p:nvSpPr>
          <p:spPr bwMode="auto">
            <a:xfrm>
              <a:off x="7531329" y="2452432"/>
              <a:ext cx="748147" cy="748148"/>
            </a:xfrm>
            <a:custGeom>
              <a:avLst/>
              <a:gdLst>
                <a:gd name="T0" fmla="*/ 56 w 56"/>
                <a:gd name="T1" fmla="*/ 42 h 56"/>
                <a:gd name="T2" fmla="*/ 42 w 56"/>
                <a:gd name="T3" fmla="*/ 56 h 56"/>
                <a:gd name="T4" fmla="*/ 14 w 56"/>
                <a:gd name="T5" fmla="*/ 56 h 56"/>
                <a:gd name="T6" fmla="*/ 0 w 56"/>
                <a:gd name="T7" fmla="*/ 42 h 56"/>
                <a:gd name="T8" fmla="*/ 0 w 56"/>
                <a:gd name="T9" fmla="*/ 14 h 56"/>
                <a:gd name="T10" fmla="*/ 14 w 56"/>
                <a:gd name="T11" fmla="*/ 0 h 56"/>
                <a:gd name="T12" fmla="*/ 42 w 56"/>
                <a:gd name="T13" fmla="*/ 0 h 56"/>
                <a:gd name="T14" fmla="*/ 56 w 56"/>
                <a:gd name="T15" fmla="*/ 14 h 56"/>
                <a:gd name="T16" fmla="*/ 56 w 56"/>
                <a:gd name="T17" fmla="*/ 4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56">
                  <a:moveTo>
                    <a:pt x="56" y="42"/>
                  </a:moveTo>
                  <a:cubicBezTo>
                    <a:pt x="56" y="50"/>
                    <a:pt x="50" y="56"/>
                    <a:pt x="42" y="56"/>
                  </a:cubicBezTo>
                  <a:cubicBezTo>
                    <a:pt x="14" y="56"/>
                    <a:pt x="14" y="56"/>
                    <a:pt x="14" y="56"/>
                  </a:cubicBezTo>
                  <a:cubicBezTo>
                    <a:pt x="7" y="56"/>
                    <a:pt x="0" y="50"/>
                    <a:pt x="0" y="42"/>
                  </a:cubicBezTo>
                  <a:cubicBezTo>
                    <a:pt x="0" y="14"/>
                    <a:pt x="0" y="14"/>
                    <a:pt x="0" y="14"/>
                  </a:cubicBezTo>
                  <a:cubicBezTo>
                    <a:pt x="0" y="6"/>
                    <a:pt x="7" y="0"/>
                    <a:pt x="14" y="0"/>
                  </a:cubicBezTo>
                  <a:cubicBezTo>
                    <a:pt x="42" y="0"/>
                    <a:pt x="42" y="0"/>
                    <a:pt x="42" y="0"/>
                  </a:cubicBezTo>
                  <a:cubicBezTo>
                    <a:pt x="50" y="0"/>
                    <a:pt x="56" y="6"/>
                    <a:pt x="56" y="14"/>
                  </a:cubicBezTo>
                  <a:lnTo>
                    <a:pt x="56" y="42"/>
                  </a:lnTo>
                  <a:close/>
                </a:path>
              </a:pathLst>
            </a:custGeom>
            <a:solidFill>
              <a:srgbClr val="2A3D52"/>
            </a:solidFill>
            <a:ln>
              <a:noFill/>
            </a:ln>
          </p:spPr>
          <p:txBody>
            <a:bodyPr vert="horz" wrap="square" lIns="137160" tIns="68580" rIns="137160" bIns="68580" numCol="1" anchor="t" anchorCtr="0" compatLnSpc="1">
              <a:prstTxWarp prst="textNoShape">
                <a:avLst/>
              </a:prstTxWarp>
            </a:bodyPr>
            <a:lstStyle/>
            <a:p>
              <a:pPr defTabSz="1371600"/>
              <a:endParaRPr lang="zh-CN" altLang="en-US" sz="2100">
                <a:solidFill>
                  <a:prstClr val="black"/>
                </a:solidFill>
                <a:latin typeface="#9Slide03 Arima Madurai" panose="00000500000000000000" pitchFamily="2" charset="-93"/>
                <a:ea typeface="宋体" panose="02010600030101010101" pitchFamily="2" charset="-122"/>
                <a:cs typeface="#9Slide03 Arima Madurai" panose="00000500000000000000" pitchFamily="2" charset="-93"/>
              </a:endParaRPr>
            </a:p>
          </p:txBody>
        </p:sp>
        <p:sp>
          <p:nvSpPr>
            <p:cNvPr id="28" name="文本框 18"/>
            <p:cNvSpPr txBox="1"/>
            <p:nvPr/>
          </p:nvSpPr>
          <p:spPr>
            <a:xfrm>
              <a:off x="7618388" y="2573448"/>
              <a:ext cx="700192" cy="677108"/>
            </a:xfrm>
            <a:prstGeom prst="rect">
              <a:avLst/>
            </a:prstGeom>
            <a:noFill/>
          </p:spPr>
          <p:txBody>
            <a:bodyPr wrap="none" rtlCol="0">
              <a:spAutoFit/>
            </a:bodyPr>
            <a:lstStyle/>
            <a:p>
              <a:pPr defTabSz="1371600"/>
              <a:r>
                <a:rPr lang="en-US" altLang="zh-CN" sz="6000" b="1" dirty="0" smtClean="0">
                  <a:solidFill>
                    <a:srgbClr val="F0F0F0"/>
                  </a:solidFill>
                  <a:latin typeface="#9Slide03 Arima Madurai" panose="00000500000000000000" pitchFamily="2" charset="-93"/>
                  <a:ea typeface="微软雅黑" panose="020B0503020204020204" pitchFamily="34" charset="-122"/>
                  <a:cs typeface="#9Slide03 Arima Madurai" panose="00000500000000000000" pitchFamily="2" charset="-93"/>
                </a:rPr>
                <a:t>IV.</a:t>
              </a:r>
              <a:endParaRPr lang="zh-CN" altLang="en-US" sz="6000" b="1" dirty="0">
                <a:solidFill>
                  <a:srgbClr val="F0F0F0"/>
                </a:solidFill>
                <a:latin typeface="#9Slide03 Arima Madurai" panose="00000500000000000000" pitchFamily="2" charset="-93"/>
                <a:ea typeface="微软雅黑" panose="020B0503020204020204" pitchFamily="34" charset="-122"/>
                <a:cs typeface="#9Slide03 Arima Madurai" panose="00000500000000000000" pitchFamily="2" charset="-93"/>
              </a:endParaRPr>
            </a:p>
          </p:txBody>
        </p:sp>
      </p:grpSp>
      <p:sp>
        <p:nvSpPr>
          <p:cNvPr id="29" name="文本框 26"/>
          <p:cNvSpPr txBox="1"/>
          <p:nvPr/>
        </p:nvSpPr>
        <p:spPr>
          <a:xfrm>
            <a:off x="7882958" y="7399972"/>
            <a:ext cx="9808518" cy="1477328"/>
          </a:xfrm>
          <a:prstGeom prst="rect">
            <a:avLst/>
          </a:prstGeom>
          <a:noFill/>
        </p:spPr>
        <p:txBody>
          <a:bodyPr wrap="square" rtlCol="0">
            <a:spAutoFit/>
          </a:bodyPr>
          <a:lstStyle/>
          <a:p>
            <a:pPr defTabSz="1371600"/>
            <a:r>
              <a:rPr lang="en-US" altLang="zh-CN" sz="4500" b="1"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Thực</a:t>
            </a:r>
            <a:r>
              <a:rPr lang="en-US" altLang="zh-CN" sz="4500" b="1"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500" b="1"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hành</a:t>
            </a:r>
            <a:r>
              <a:rPr lang="en-US" altLang="zh-CN" sz="4500" b="1"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500" b="1"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hô</a:t>
            </a:r>
            <a:r>
              <a:rPr lang="en-US" altLang="zh-CN" sz="4500" b="1"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500" b="1"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hấp</a:t>
            </a:r>
            <a:r>
              <a:rPr lang="en-US" altLang="zh-CN" sz="4500" b="1"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500" b="1"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nhân</a:t>
            </a:r>
            <a:r>
              <a:rPr lang="en-US" altLang="zh-CN" sz="4500" b="1"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500" b="1"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tạo</a:t>
            </a:r>
            <a:r>
              <a:rPr lang="en-US" altLang="zh-CN" sz="4500" b="1"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500" b="1"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cấp</a:t>
            </a:r>
            <a:r>
              <a:rPr lang="en-US" altLang="zh-CN" sz="4500" b="1"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500" b="1"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cứu</a:t>
            </a:r>
            <a:r>
              <a:rPr lang="en-US" altLang="zh-CN" sz="4500" b="1"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500" b="1"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người</a:t>
            </a:r>
            <a:r>
              <a:rPr lang="en-US" altLang="zh-CN" sz="4500" b="1"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500" b="1"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đuối</a:t>
            </a:r>
            <a:r>
              <a:rPr lang="en-US" altLang="zh-CN" sz="4500" b="1"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500" b="1"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nước</a:t>
            </a:r>
            <a:endParaRPr lang="zh-CN" altLang="en-US" sz="4500" b="1" dirty="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endParaRPr>
          </a:p>
        </p:txBody>
      </p:sp>
    </p:spTree>
    <p:extLst>
      <p:ext uri="{BB962C8B-B14F-4D97-AF65-F5344CB8AC3E}">
        <p14:creationId xmlns:p14="http://schemas.microsoft.com/office/powerpoint/2010/main" val="1930520011"/>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8288000" cy="10287000"/>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zh-CN" altLang="en-US" sz="2700">
              <a:solidFill>
                <a:prstClr val="white"/>
              </a:solidFill>
              <a:latin typeface="Calibri" panose="020F0502020204030204"/>
              <a:ea typeface="宋体" panose="02010600030101010101" pitchFamily="2" charset="-122"/>
            </a:endParaRPr>
          </a:p>
        </p:txBody>
      </p:sp>
      <p:sp>
        <p:nvSpPr>
          <p:cNvPr id="34" name="矩形 33"/>
          <p:cNvSpPr/>
          <p:nvPr/>
        </p:nvSpPr>
        <p:spPr>
          <a:xfrm>
            <a:off x="-1230407" y="3373067"/>
            <a:ext cx="988359" cy="1548557"/>
          </a:xfrm>
          <a:prstGeom prst="rect">
            <a:avLst/>
          </a:prstGeom>
          <a:solidFill>
            <a:srgbClr val="2A3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zh-CN" altLang="en-US" sz="2700">
              <a:solidFill>
                <a:prstClr val="white"/>
              </a:solidFill>
              <a:latin typeface="Calibri" panose="020F0502020204030204"/>
              <a:ea typeface="宋体" panose="02010600030101010101" pitchFamily="2" charset="-122"/>
            </a:endParaRPr>
          </a:p>
        </p:txBody>
      </p:sp>
      <p:pic>
        <p:nvPicPr>
          <p:cNvPr id="30" name="图片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0852" y="5547753"/>
            <a:ext cx="6902285" cy="2573205"/>
          </a:xfrm>
          <a:prstGeom prst="rect">
            <a:avLst/>
          </a:prstGeom>
        </p:spPr>
      </p:pic>
      <p:pic>
        <p:nvPicPr>
          <p:cNvPr id="31" name="图片 3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87652" y="2962414"/>
            <a:ext cx="12637448" cy="2556505"/>
          </a:xfrm>
          <a:prstGeom prst="rect">
            <a:avLst/>
          </a:prstGeom>
        </p:spPr>
      </p:pic>
      <p:sp>
        <p:nvSpPr>
          <p:cNvPr id="32" name="文本框 31"/>
          <p:cNvSpPr txBox="1"/>
          <p:nvPr/>
        </p:nvSpPr>
        <p:spPr>
          <a:xfrm>
            <a:off x="3556464" y="3365794"/>
            <a:ext cx="1531188" cy="2746906"/>
          </a:xfrm>
          <a:prstGeom prst="rect">
            <a:avLst/>
          </a:prstGeom>
          <a:noFill/>
        </p:spPr>
        <p:txBody>
          <a:bodyPr wrap="none" rtlCol="0">
            <a:spAutoFit/>
          </a:bodyPr>
          <a:lstStyle/>
          <a:p>
            <a:pPr defTabSz="1371600"/>
            <a:r>
              <a:rPr lang="en-US" altLang="zh-CN" sz="17250" b="1" dirty="0">
                <a:effectLst>
                  <a:outerShdw blurRad="38100" dist="38100" dir="2700000" algn="tl">
                    <a:srgbClr val="000000">
                      <a:alpha val="43137"/>
                    </a:srgbClr>
                  </a:outerShdw>
                </a:effectLst>
                <a:latin typeface="#9Slide03 Arima Madurai Black" panose="00000A00000000000000" pitchFamily="2" charset="-93"/>
                <a:ea typeface="微软雅黑" panose="020B0503020204020204" pitchFamily="34" charset="-122"/>
                <a:cs typeface="#9Slide03 Arima Madurai Black" panose="00000A00000000000000" pitchFamily="2" charset="-93"/>
              </a:rPr>
              <a:t>I.</a:t>
            </a:r>
            <a:endParaRPr lang="zh-CN" altLang="en-US" sz="17250" b="1" dirty="0">
              <a:effectLst>
                <a:outerShdw blurRad="38100" dist="38100" dir="2700000" algn="tl">
                  <a:srgbClr val="000000">
                    <a:alpha val="43137"/>
                  </a:srgbClr>
                </a:outerShdw>
              </a:effectLst>
              <a:latin typeface="#9Slide03 Arima Madurai Black" panose="00000A00000000000000" pitchFamily="2" charset="-93"/>
              <a:ea typeface="微软雅黑" panose="020B0503020204020204" pitchFamily="34" charset="-122"/>
              <a:cs typeface="#9Slide03 Arima Madurai Black" panose="00000A00000000000000" pitchFamily="2" charset="-93"/>
            </a:endParaRPr>
          </a:p>
        </p:txBody>
      </p:sp>
      <p:sp>
        <p:nvSpPr>
          <p:cNvPr id="33" name="文本框 32"/>
          <p:cNvSpPr txBox="1"/>
          <p:nvPr/>
        </p:nvSpPr>
        <p:spPr>
          <a:xfrm>
            <a:off x="6172200" y="3604535"/>
            <a:ext cx="9078126" cy="769441"/>
          </a:xfrm>
          <a:prstGeom prst="rect">
            <a:avLst/>
          </a:prstGeom>
          <a:noFill/>
        </p:spPr>
        <p:txBody>
          <a:bodyPr wrap="none" rtlCol="0">
            <a:spAutoFit/>
          </a:bodyPr>
          <a:lstStyle/>
          <a:p>
            <a:pPr defTabSz="1371600"/>
            <a:r>
              <a:rPr lang="en-US" altLang="zh-CN" sz="4400" b="1" dirty="0" err="1">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Cấu</a:t>
            </a:r>
            <a:r>
              <a:rPr lang="en-US" altLang="zh-CN" sz="44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400" b="1" dirty="0" err="1">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tạo</a:t>
            </a:r>
            <a:r>
              <a:rPr lang="en-US" altLang="zh-CN" sz="44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400" b="1" dirty="0" err="1">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và</a:t>
            </a:r>
            <a:r>
              <a:rPr lang="en-US" altLang="zh-CN" sz="44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400" b="1" dirty="0" err="1">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chức</a:t>
            </a:r>
            <a:r>
              <a:rPr lang="en-US" altLang="zh-CN" sz="44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400" b="1" dirty="0" err="1">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năng</a:t>
            </a:r>
            <a:r>
              <a:rPr lang="en-US" altLang="zh-CN" sz="44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400" b="1" dirty="0" err="1">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của</a:t>
            </a:r>
            <a:r>
              <a:rPr lang="en-US" altLang="zh-CN" sz="44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400" b="1" dirty="0" err="1">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hệ</a:t>
            </a:r>
            <a:r>
              <a:rPr lang="en-US" altLang="zh-CN" sz="44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400" b="1" dirty="0" err="1">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hô</a:t>
            </a:r>
            <a:r>
              <a:rPr lang="en-US" altLang="zh-CN" sz="44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400" b="1" dirty="0" err="1">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hấp</a:t>
            </a:r>
            <a:endParaRPr lang="zh-CN" altLang="en-US" sz="44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endParaRPr>
          </a:p>
        </p:txBody>
      </p:sp>
    </p:spTree>
    <p:extLst>
      <p:ext uri="{BB962C8B-B14F-4D97-AF65-F5344CB8AC3E}">
        <p14:creationId xmlns:p14="http://schemas.microsoft.com/office/powerpoint/2010/main" val="1502745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 y="0"/>
            <a:ext cx="8644598" cy="10287000"/>
          </a:xfrm>
          <a:prstGeom prst="rect">
            <a:avLst/>
          </a:prstGeom>
        </p:spPr>
      </p:pic>
      <p:sp>
        <p:nvSpPr>
          <p:cNvPr id="3" name="TextBox 2"/>
          <p:cNvSpPr txBox="1"/>
          <p:nvPr/>
        </p:nvSpPr>
        <p:spPr>
          <a:xfrm>
            <a:off x="9486900" y="247650"/>
            <a:ext cx="7486650" cy="784830"/>
          </a:xfrm>
          <a:prstGeom prst="rect">
            <a:avLst/>
          </a:prstGeom>
          <a:noFill/>
        </p:spPr>
        <p:txBody>
          <a:bodyPr wrap="square" lIns="137160" tIns="68580" rIns="137160" bIns="68580" rtlCol="0">
            <a:spAutoFit/>
          </a:bodyPr>
          <a:lstStyle/>
          <a:p>
            <a:r>
              <a:rPr lang="en-US" sz="4200" dirty="0">
                <a:solidFill>
                  <a:srgbClr val="C00000"/>
                </a:solidFill>
                <a:latin typeface="Times New Roman" pitchFamily="18" charset="0"/>
                <a:cs typeface="Times New Roman" pitchFamily="18" charset="0"/>
              </a:rPr>
              <a:t>	</a:t>
            </a:r>
            <a:r>
              <a:rPr lang="en-US" sz="4200" u="sng" dirty="0" err="1">
                <a:solidFill>
                  <a:srgbClr val="C00000"/>
                </a:solidFill>
                <a:latin typeface="Times New Roman" pitchFamily="18" charset="0"/>
                <a:cs typeface="Times New Roman" pitchFamily="18" charset="0"/>
              </a:rPr>
              <a:t>Nhiệm</a:t>
            </a:r>
            <a:r>
              <a:rPr lang="en-US" sz="4200" u="sng" dirty="0">
                <a:solidFill>
                  <a:srgbClr val="C00000"/>
                </a:solidFill>
                <a:latin typeface="Times New Roman" pitchFamily="18" charset="0"/>
                <a:cs typeface="Times New Roman" pitchFamily="18" charset="0"/>
              </a:rPr>
              <a:t> </a:t>
            </a:r>
            <a:r>
              <a:rPr lang="en-US" sz="4200" u="sng" dirty="0" err="1">
                <a:solidFill>
                  <a:srgbClr val="C00000"/>
                </a:solidFill>
                <a:latin typeface="Times New Roman" pitchFamily="18" charset="0"/>
                <a:cs typeface="Times New Roman" pitchFamily="18" charset="0"/>
              </a:rPr>
              <a:t>vụ</a:t>
            </a:r>
            <a:r>
              <a:rPr lang="en-US" sz="4200" u="sng" dirty="0">
                <a:solidFill>
                  <a:srgbClr val="C00000"/>
                </a:solidFill>
                <a:latin typeface="Times New Roman" pitchFamily="18" charset="0"/>
                <a:cs typeface="Times New Roman" pitchFamily="18" charset="0"/>
              </a:rPr>
              <a:t> </a:t>
            </a:r>
            <a:r>
              <a:rPr lang="en-US" sz="4200" u="sng" dirty="0" err="1">
                <a:solidFill>
                  <a:srgbClr val="C00000"/>
                </a:solidFill>
                <a:latin typeface="Times New Roman" pitchFamily="18" charset="0"/>
                <a:cs typeface="Times New Roman" pitchFamily="18" charset="0"/>
              </a:rPr>
              <a:t>học</a:t>
            </a:r>
            <a:r>
              <a:rPr lang="en-US" sz="4200" u="sng" dirty="0">
                <a:solidFill>
                  <a:srgbClr val="C00000"/>
                </a:solidFill>
                <a:latin typeface="Times New Roman" pitchFamily="18" charset="0"/>
                <a:cs typeface="Times New Roman" pitchFamily="18" charset="0"/>
              </a:rPr>
              <a:t> </a:t>
            </a:r>
            <a:r>
              <a:rPr lang="en-US" sz="4200" u="sng" dirty="0" err="1">
                <a:solidFill>
                  <a:srgbClr val="C00000"/>
                </a:solidFill>
                <a:latin typeface="Times New Roman" pitchFamily="18" charset="0"/>
                <a:cs typeface="Times New Roman" pitchFamily="18" charset="0"/>
              </a:rPr>
              <a:t>tập</a:t>
            </a:r>
            <a:endParaRPr lang="en-US" sz="4200" u="sng" dirty="0">
              <a:solidFill>
                <a:srgbClr val="C00000"/>
              </a:solidFill>
              <a:latin typeface="Times New Roman" pitchFamily="18" charset="0"/>
              <a:cs typeface="Times New Roman" pitchFamily="18" charset="0"/>
            </a:endParaRPr>
          </a:p>
        </p:txBody>
      </p:sp>
      <p:sp>
        <p:nvSpPr>
          <p:cNvPr id="9" name="TextBox 8"/>
          <p:cNvSpPr txBox="1"/>
          <p:nvPr/>
        </p:nvSpPr>
        <p:spPr>
          <a:xfrm>
            <a:off x="9486900" y="1456476"/>
            <a:ext cx="7715250" cy="4724370"/>
          </a:xfrm>
          <a:prstGeom prst="rect">
            <a:avLst/>
          </a:prstGeom>
          <a:noFill/>
        </p:spPr>
        <p:txBody>
          <a:bodyPr wrap="square" lIns="137160" tIns="68580" rIns="137160" bIns="68580" rtlCol="0">
            <a:spAutoFit/>
          </a:bodyPr>
          <a:lstStyle/>
          <a:p>
            <a:r>
              <a:rPr lang="en-US" sz="4200" dirty="0" smtClean="0">
                <a:solidFill>
                  <a:srgbClr val="7030A0"/>
                </a:solidFill>
                <a:latin typeface="Times New Roman" pitchFamily="18" charset="0"/>
                <a:cs typeface="Times New Roman" pitchFamily="18" charset="0"/>
              </a:rPr>
              <a:t> ⃰ </a:t>
            </a:r>
            <a:r>
              <a:rPr lang="en-US" sz="4400" dirty="0" err="1" smtClean="0">
                <a:solidFill>
                  <a:srgbClr val="7030A0"/>
                </a:solidFill>
                <a:latin typeface="Times New Roman" pitchFamily="18" charset="0"/>
                <a:cs typeface="Times New Roman" pitchFamily="18" charset="0"/>
              </a:rPr>
              <a:t>Quan</a:t>
            </a:r>
            <a:r>
              <a:rPr lang="en-US" sz="4400" dirty="0" smtClean="0">
                <a:solidFill>
                  <a:srgbClr val="7030A0"/>
                </a:solidFill>
                <a:latin typeface="Times New Roman" pitchFamily="18" charset="0"/>
                <a:cs typeface="Times New Roman" pitchFamily="18" charset="0"/>
              </a:rPr>
              <a:t> </a:t>
            </a:r>
            <a:r>
              <a:rPr lang="en-US" sz="4400" dirty="0" err="1" smtClean="0">
                <a:solidFill>
                  <a:srgbClr val="7030A0"/>
                </a:solidFill>
                <a:latin typeface="Times New Roman" pitchFamily="18" charset="0"/>
                <a:cs typeface="Times New Roman" pitchFamily="18" charset="0"/>
              </a:rPr>
              <a:t>sát</a:t>
            </a:r>
            <a:r>
              <a:rPr lang="en-US" sz="4400" dirty="0" smtClean="0">
                <a:solidFill>
                  <a:srgbClr val="7030A0"/>
                </a:solidFill>
                <a:latin typeface="Times New Roman" pitchFamily="18" charset="0"/>
                <a:cs typeface="Times New Roman" pitchFamily="18" charset="0"/>
              </a:rPr>
              <a:t> H34.1.</a:t>
            </a:r>
          </a:p>
          <a:p>
            <a:endParaRPr lang="en-US" sz="4400" dirty="0" smtClean="0">
              <a:solidFill>
                <a:srgbClr val="7030A0"/>
              </a:solidFill>
              <a:latin typeface="Times New Roman" pitchFamily="18" charset="0"/>
              <a:cs typeface="Times New Roman" pitchFamily="18" charset="0"/>
            </a:endParaRPr>
          </a:p>
          <a:p>
            <a:r>
              <a:rPr lang="en-US" sz="4200" dirty="0" smtClean="0">
                <a:solidFill>
                  <a:srgbClr val="7030A0"/>
                </a:solidFill>
                <a:latin typeface="Times New Roman" pitchFamily="18" charset="0"/>
                <a:cs typeface="Times New Roman" pitchFamily="18" charset="0"/>
              </a:rPr>
              <a:t>* </a:t>
            </a:r>
            <a:r>
              <a:rPr lang="en-US" sz="4200" dirty="0" err="1">
                <a:solidFill>
                  <a:srgbClr val="7030A0"/>
                </a:solidFill>
                <a:latin typeface="Times New Roman" pitchFamily="18" charset="0"/>
                <a:cs typeface="Times New Roman" pitchFamily="18" charset="0"/>
              </a:rPr>
              <a:t>Nhóm</a:t>
            </a:r>
            <a:r>
              <a:rPr lang="en-US" sz="4200" dirty="0">
                <a:solidFill>
                  <a:srgbClr val="7030A0"/>
                </a:solidFill>
                <a:latin typeface="Times New Roman" pitchFamily="18" charset="0"/>
                <a:cs typeface="Times New Roman" pitchFamily="18" charset="0"/>
              </a:rPr>
              <a:t> </a:t>
            </a:r>
            <a:r>
              <a:rPr lang="en-US" sz="4200" dirty="0" err="1">
                <a:solidFill>
                  <a:srgbClr val="7030A0"/>
                </a:solidFill>
                <a:latin typeface="Times New Roman" pitchFamily="18" charset="0"/>
                <a:cs typeface="Times New Roman" pitchFamily="18" charset="0"/>
              </a:rPr>
              <a:t>thực</a:t>
            </a:r>
            <a:r>
              <a:rPr lang="en-US" sz="4200" dirty="0">
                <a:solidFill>
                  <a:srgbClr val="7030A0"/>
                </a:solidFill>
                <a:latin typeface="Times New Roman" pitchFamily="18" charset="0"/>
                <a:cs typeface="Times New Roman" pitchFamily="18" charset="0"/>
              </a:rPr>
              <a:t> </a:t>
            </a:r>
            <a:r>
              <a:rPr lang="en-US" sz="4200" dirty="0" err="1" smtClean="0">
                <a:solidFill>
                  <a:srgbClr val="7030A0"/>
                </a:solidFill>
                <a:latin typeface="Times New Roman" pitchFamily="18" charset="0"/>
                <a:cs typeface="Times New Roman" pitchFamily="18" charset="0"/>
              </a:rPr>
              <a:t>hiện</a:t>
            </a:r>
            <a:r>
              <a:rPr lang="en-US" sz="4200" dirty="0" smtClean="0">
                <a:solidFill>
                  <a:srgbClr val="7030A0"/>
                </a:solidFill>
                <a:latin typeface="Times New Roman" pitchFamily="18" charset="0"/>
                <a:cs typeface="Times New Roman" pitchFamily="18" charset="0"/>
              </a:rPr>
              <a:t> </a:t>
            </a:r>
            <a:r>
              <a:rPr lang="en-US" sz="4200" dirty="0" err="1" smtClean="0">
                <a:solidFill>
                  <a:srgbClr val="7030A0"/>
                </a:solidFill>
                <a:latin typeface="Times New Roman" pitchFamily="18" charset="0"/>
                <a:cs typeface="Times New Roman" pitchFamily="18" charset="0"/>
              </a:rPr>
              <a:t>theo</a:t>
            </a:r>
            <a:r>
              <a:rPr lang="en-US" sz="4200" dirty="0" smtClean="0">
                <a:solidFill>
                  <a:srgbClr val="7030A0"/>
                </a:solidFill>
                <a:latin typeface="Times New Roman" pitchFamily="18" charset="0"/>
                <a:cs typeface="Times New Roman" pitchFamily="18" charset="0"/>
              </a:rPr>
              <a:t> </a:t>
            </a:r>
            <a:r>
              <a:rPr lang="en-US" sz="4200" dirty="0" err="1">
                <a:solidFill>
                  <a:srgbClr val="7030A0"/>
                </a:solidFill>
                <a:latin typeface="Times New Roman" pitchFamily="18" charset="0"/>
                <a:cs typeface="Times New Roman" pitchFamily="18" charset="0"/>
              </a:rPr>
              <a:t>nhóm</a:t>
            </a:r>
            <a:r>
              <a:rPr lang="en-US" sz="4200" dirty="0">
                <a:solidFill>
                  <a:srgbClr val="7030A0"/>
                </a:solidFill>
                <a:latin typeface="Times New Roman" pitchFamily="18" charset="0"/>
                <a:cs typeface="Times New Roman" pitchFamily="18" charset="0"/>
              </a:rPr>
              <a:t> 4 (</a:t>
            </a:r>
            <a:r>
              <a:rPr lang="en-US" sz="4200" dirty="0" err="1">
                <a:solidFill>
                  <a:srgbClr val="7030A0"/>
                </a:solidFill>
                <a:latin typeface="Times New Roman" pitchFamily="18" charset="0"/>
                <a:cs typeface="Times New Roman" pitchFamily="18" charset="0"/>
              </a:rPr>
              <a:t>hoặc</a:t>
            </a:r>
            <a:r>
              <a:rPr lang="en-US" sz="4200" dirty="0">
                <a:solidFill>
                  <a:srgbClr val="7030A0"/>
                </a:solidFill>
                <a:latin typeface="Times New Roman" pitchFamily="18" charset="0"/>
                <a:cs typeface="Times New Roman" pitchFamily="18" charset="0"/>
              </a:rPr>
              <a:t> 6) </a:t>
            </a:r>
            <a:r>
              <a:rPr lang="en-US" sz="4200" dirty="0" err="1">
                <a:solidFill>
                  <a:srgbClr val="7030A0"/>
                </a:solidFill>
                <a:latin typeface="Times New Roman" pitchFamily="18" charset="0"/>
                <a:cs typeface="Times New Roman" pitchFamily="18" charset="0"/>
              </a:rPr>
              <a:t>và</a:t>
            </a:r>
            <a:r>
              <a:rPr lang="en-US" sz="4200" dirty="0">
                <a:solidFill>
                  <a:srgbClr val="7030A0"/>
                </a:solidFill>
                <a:latin typeface="Times New Roman" pitchFamily="18" charset="0"/>
                <a:cs typeface="Times New Roman" pitchFamily="18" charset="0"/>
              </a:rPr>
              <a:t> </a:t>
            </a:r>
            <a:r>
              <a:rPr lang="en-US" sz="4200" dirty="0" err="1">
                <a:solidFill>
                  <a:srgbClr val="7030A0"/>
                </a:solidFill>
                <a:latin typeface="Times New Roman" pitchFamily="18" charset="0"/>
                <a:cs typeface="Times New Roman" pitchFamily="18" charset="0"/>
              </a:rPr>
              <a:t>hoàn</a:t>
            </a:r>
            <a:r>
              <a:rPr lang="en-US" sz="4200" dirty="0">
                <a:solidFill>
                  <a:srgbClr val="7030A0"/>
                </a:solidFill>
                <a:latin typeface="Times New Roman" pitchFamily="18" charset="0"/>
                <a:cs typeface="Times New Roman" pitchFamily="18" charset="0"/>
              </a:rPr>
              <a:t> </a:t>
            </a:r>
            <a:r>
              <a:rPr lang="en-US" sz="4200" dirty="0" err="1">
                <a:solidFill>
                  <a:srgbClr val="7030A0"/>
                </a:solidFill>
                <a:latin typeface="Times New Roman" pitchFamily="18" charset="0"/>
                <a:cs typeface="Times New Roman" pitchFamily="18" charset="0"/>
              </a:rPr>
              <a:t>thành</a:t>
            </a:r>
            <a:r>
              <a:rPr lang="en-US" sz="4200" dirty="0">
                <a:solidFill>
                  <a:srgbClr val="7030A0"/>
                </a:solidFill>
                <a:latin typeface="Times New Roman" pitchFamily="18" charset="0"/>
                <a:cs typeface="Times New Roman" pitchFamily="18" charset="0"/>
              </a:rPr>
              <a:t> </a:t>
            </a:r>
            <a:r>
              <a:rPr lang="en-US" sz="4200" dirty="0" err="1">
                <a:solidFill>
                  <a:srgbClr val="7030A0"/>
                </a:solidFill>
                <a:latin typeface="Times New Roman" pitchFamily="18" charset="0"/>
                <a:cs typeface="Times New Roman" pitchFamily="18" charset="0"/>
              </a:rPr>
              <a:t>phiếu</a:t>
            </a:r>
            <a:r>
              <a:rPr lang="en-US" sz="4200" dirty="0">
                <a:solidFill>
                  <a:srgbClr val="7030A0"/>
                </a:solidFill>
                <a:latin typeface="Times New Roman" pitchFamily="18" charset="0"/>
                <a:cs typeface="Times New Roman" pitchFamily="18" charset="0"/>
              </a:rPr>
              <a:t> </a:t>
            </a:r>
            <a:r>
              <a:rPr lang="en-US" sz="4200" dirty="0" err="1" smtClean="0">
                <a:solidFill>
                  <a:srgbClr val="7030A0"/>
                </a:solidFill>
                <a:latin typeface="Times New Roman" pitchFamily="18" charset="0"/>
                <a:cs typeface="Times New Roman" pitchFamily="18" charset="0"/>
              </a:rPr>
              <a:t>học</a:t>
            </a:r>
            <a:r>
              <a:rPr lang="en-US" sz="4200" dirty="0" smtClean="0">
                <a:solidFill>
                  <a:srgbClr val="7030A0"/>
                </a:solidFill>
                <a:latin typeface="Times New Roman" pitchFamily="18" charset="0"/>
                <a:cs typeface="Times New Roman" pitchFamily="18" charset="0"/>
              </a:rPr>
              <a:t> </a:t>
            </a:r>
            <a:r>
              <a:rPr lang="en-US" sz="4200" dirty="0" err="1" smtClean="0">
                <a:solidFill>
                  <a:srgbClr val="7030A0"/>
                </a:solidFill>
                <a:latin typeface="Times New Roman" pitchFamily="18" charset="0"/>
                <a:cs typeface="Times New Roman" pitchFamily="18" charset="0"/>
              </a:rPr>
              <a:t>tập</a:t>
            </a:r>
            <a:r>
              <a:rPr lang="en-US" sz="4200" dirty="0" smtClean="0">
                <a:solidFill>
                  <a:srgbClr val="7030A0"/>
                </a:solidFill>
                <a:latin typeface="Times New Roman" pitchFamily="18" charset="0"/>
                <a:cs typeface="Times New Roman" pitchFamily="18" charset="0"/>
              </a:rPr>
              <a:t> </a:t>
            </a:r>
            <a:r>
              <a:rPr lang="en-US" sz="4200" dirty="0" err="1" smtClean="0">
                <a:solidFill>
                  <a:srgbClr val="7030A0"/>
                </a:solidFill>
                <a:latin typeface="Times New Roman" pitchFamily="18" charset="0"/>
                <a:cs typeface="Times New Roman" pitchFamily="18" charset="0"/>
              </a:rPr>
              <a:t>số</a:t>
            </a:r>
            <a:r>
              <a:rPr lang="en-US" sz="4200" dirty="0" smtClean="0">
                <a:solidFill>
                  <a:srgbClr val="7030A0"/>
                </a:solidFill>
                <a:latin typeface="Times New Roman" pitchFamily="18" charset="0"/>
                <a:cs typeface="Times New Roman" pitchFamily="18" charset="0"/>
              </a:rPr>
              <a:t> 1.</a:t>
            </a:r>
            <a:endParaRPr lang="en-US" sz="4200" dirty="0">
              <a:solidFill>
                <a:srgbClr val="7030A0"/>
              </a:solidFill>
              <a:latin typeface="Times New Roman" pitchFamily="18" charset="0"/>
              <a:cs typeface="Times New Roman" pitchFamily="18" charset="0"/>
            </a:endParaRPr>
          </a:p>
          <a:p>
            <a:endParaRPr lang="en-US" sz="4200" dirty="0">
              <a:solidFill>
                <a:srgbClr val="7030A0"/>
              </a:solidFill>
              <a:latin typeface="Times New Roman" pitchFamily="18" charset="0"/>
              <a:cs typeface="Times New Roman" pitchFamily="18" charset="0"/>
            </a:endParaRPr>
          </a:p>
          <a:p>
            <a:r>
              <a:rPr lang="en-US" sz="4200" dirty="0">
                <a:solidFill>
                  <a:srgbClr val="7030A0"/>
                </a:solidFill>
                <a:latin typeface="Times New Roman" pitchFamily="18" charset="0"/>
                <a:cs typeface="Times New Roman" pitchFamily="18" charset="0"/>
              </a:rPr>
              <a:t> ⃰ </a:t>
            </a:r>
            <a:r>
              <a:rPr lang="en-US" sz="4200" dirty="0" err="1">
                <a:solidFill>
                  <a:srgbClr val="7030A0"/>
                </a:solidFill>
                <a:latin typeface="Times New Roman" pitchFamily="18" charset="0"/>
                <a:cs typeface="Times New Roman" pitchFamily="18" charset="0"/>
              </a:rPr>
              <a:t>Thời</a:t>
            </a:r>
            <a:r>
              <a:rPr lang="en-US" sz="4200" dirty="0">
                <a:solidFill>
                  <a:srgbClr val="7030A0"/>
                </a:solidFill>
                <a:latin typeface="Times New Roman" pitchFamily="18" charset="0"/>
                <a:cs typeface="Times New Roman" pitchFamily="18" charset="0"/>
              </a:rPr>
              <a:t> </a:t>
            </a:r>
            <a:r>
              <a:rPr lang="en-US" sz="4200" dirty="0" err="1">
                <a:solidFill>
                  <a:srgbClr val="7030A0"/>
                </a:solidFill>
                <a:latin typeface="Times New Roman" pitchFamily="18" charset="0"/>
                <a:cs typeface="Times New Roman" pitchFamily="18" charset="0"/>
              </a:rPr>
              <a:t>gian</a:t>
            </a:r>
            <a:r>
              <a:rPr lang="en-US" sz="4200" dirty="0">
                <a:solidFill>
                  <a:srgbClr val="7030A0"/>
                </a:solidFill>
                <a:latin typeface="Times New Roman" pitchFamily="18" charset="0"/>
                <a:cs typeface="Times New Roman" pitchFamily="18" charset="0"/>
              </a:rPr>
              <a:t>: </a:t>
            </a:r>
            <a:r>
              <a:rPr lang="en-US" sz="4200" dirty="0" smtClean="0">
                <a:solidFill>
                  <a:srgbClr val="7030A0"/>
                </a:solidFill>
                <a:latin typeface="Times New Roman" pitchFamily="18" charset="0"/>
                <a:cs typeface="Times New Roman" pitchFamily="18" charset="0"/>
              </a:rPr>
              <a:t>10 </a:t>
            </a:r>
            <a:r>
              <a:rPr lang="en-US" sz="4200" dirty="0" err="1" smtClean="0">
                <a:solidFill>
                  <a:srgbClr val="7030A0"/>
                </a:solidFill>
                <a:latin typeface="Times New Roman" pitchFamily="18" charset="0"/>
                <a:cs typeface="Times New Roman" pitchFamily="18" charset="0"/>
              </a:rPr>
              <a:t>phút</a:t>
            </a:r>
            <a:r>
              <a:rPr lang="en-US" sz="4200" dirty="0" smtClean="0">
                <a:solidFill>
                  <a:srgbClr val="7030A0"/>
                </a:solidFill>
                <a:latin typeface="Times New Roman" pitchFamily="18" charset="0"/>
                <a:cs typeface="Times New Roman" pitchFamily="18" charset="0"/>
              </a:rPr>
              <a:t>.</a:t>
            </a:r>
            <a:endParaRPr lang="en-US" sz="4200"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286812271"/>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419100" y="1333500"/>
            <a:ext cx="172974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1" i="0" u="none" strike="noStrike" cap="none" normalizeH="0" baseline="0" dirty="0" err="1" smtClean="0">
                <a:ln>
                  <a:noFill/>
                </a:ln>
                <a:solidFill>
                  <a:srgbClr val="7030A0"/>
                </a:solidFill>
                <a:effectLst/>
                <a:latin typeface="Times New Roman" pitchFamily="18" charset="0"/>
                <a:ea typeface="Times New Roman" pitchFamily="18" charset="0"/>
                <a:cs typeface="Times New Roman" pitchFamily="18" charset="0"/>
              </a:rPr>
              <a:t>Nhiệm</a:t>
            </a:r>
            <a:r>
              <a:rPr kumimoji="0" lang="en-US" sz="3200" b="1"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 </a:t>
            </a:r>
            <a:r>
              <a:rPr kumimoji="0" lang="en-US" sz="3200" b="1" i="0" u="none" strike="noStrike" cap="none" normalizeH="0" baseline="0" dirty="0" err="1" smtClean="0">
                <a:ln>
                  <a:noFill/>
                </a:ln>
                <a:solidFill>
                  <a:srgbClr val="7030A0"/>
                </a:solidFill>
                <a:effectLst/>
                <a:latin typeface="Times New Roman" pitchFamily="18" charset="0"/>
                <a:ea typeface="Times New Roman" pitchFamily="18" charset="0"/>
                <a:cs typeface="Times New Roman" pitchFamily="18" charset="0"/>
              </a:rPr>
              <a:t>vụ</a:t>
            </a:r>
            <a:r>
              <a:rPr kumimoji="0" lang="en-US" sz="3200" b="1"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 1: </a:t>
            </a:r>
            <a:r>
              <a:rPr kumimoji="0" lang="en-US" sz="3200" b="1" i="0" u="none" strike="noStrike" cap="none" normalizeH="0" baseline="0" dirty="0" err="1" smtClean="0">
                <a:ln>
                  <a:noFill/>
                </a:ln>
                <a:solidFill>
                  <a:srgbClr val="7030A0"/>
                </a:solidFill>
                <a:effectLst/>
                <a:latin typeface="Times New Roman" pitchFamily="18" charset="0"/>
                <a:ea typeface="Times New Roman" pitchFamily="18" charset="0"/>
                <a:cs typeface="Times New Roman" pitchFamily="18" charset="0"/>
              </a:rPr>
              <a:t>Đặc</a:t>
            </a:r>
            <a:r>
              <a:rPr kumimoji="0" lang="en-US" sz="3200" b="1"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 </a:t>
            </a:r>
            <a:r>
              <a:rPr kumimoji="0" lang="en-US" sz="3200" b="1" i="0" u="none" strike="noStrike" cap="none" normalizeH="0" baseline="0" dirty="0" err="1" smtClean="0">
                <a:ln>
                  <a:noFill/>
                </a:ln>
                <a:solidFill>
                  <a:srgbClr val="7030A0"/>
                </a:solidFill>
                <a:effectLst/>
                <a:latin typeface="Times New Roman" pitchFamily="18" charset="0"/>
                <a:ea typeface="Times New Roman" pitchFamily="18" charset="0"/>
                <a:cs typeface="Times New Roman" pitchFamily="18" charset="0"/>
              </a:rPr>
              <a:t>điểm</a:t>
            </a:r>
            <a:r>
              <a:rPr kumimoji="0" lang="en-US" sz="3200" b="1"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 </a:t>
            </a:r>
            <a:r>
              <a:rPr kumimoji="0" lang="en-US" sz="3200" b="1" i="0" u="none" strike="noStrike" cap="none" normalizeH="0" baseline="0" dirty="0" err="1" smtClean="0">
                <a:ln>
                  <a:noFill/>
                </a:ln>
                <a:solidFill>
                  <a:srgbClr val="7030A0"/>
                </a:solidFill>
                <a:effectLst/>
                <a:latin typeface="Times New Roman" pitchFamily="18" charset="0"/>
                <a:ea typeface="Times New Roman" pitchFamily="18" charset="0"/>
                <a:cs typeface="Times New Roman" pitchFamily="18" charset="0"/>
              </a:rPr>
              <a:t>và</a:t>
            </a:r>
            <a:r>
              <a:rPr kumimoji="0" lang="en-US" sz="3200" b="1"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 </a:t>
            </a:r>
            <a:r>
              <a:rPr kumimoji="0" lang="en-US" sz="3200" b="1" i="0" u="none" strike="noStrike" cap="none" normalizeH="0" baseline="0" dirty="0" err="1" smtClean="0">
                <a:ln>
                  <a:noFill/>
                </a:ln>
                <a:solidFill>
                  <a:srgbClr val="7030A0"/>
                </a:solidFill>
                <a:effectLst/>
                <a:latin typeface="Times New Roman" pitchFamily="18" charset="0"/>
                <a:ea typeface="Times New Roman" pitchFamily="18" charset="0"/>
                <a:cs typeface="Times New Roman" pitchFamily="18" charset="0"/>
              </a:rPr>
              <a:t>chức</a:t>
            </a:r>
            <a:r>
              <a:rPr kumimoji="0" lang="en-US" sz="3200" b="1"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 </a:t>
            </a:r>
            <a:r>
              <a:rPr kumimoji="0" lang="en-US" sz="3200" b="1" i="0" u="none" strike="noStrike" cap="none" normalizeH="0" baseline="0" dirty="0" err="1" smtClean="0">
                <a:ln>
                  <a:noFill/>
                </a:ln>
                <a:solidFill>
                  <a:srgbClr val="7030A0"/>
                </a:solidFill>
                <a:effectLst/>
                <a:latin typeface="Times New Roman" pitchFamily="18" charset="0"/>
                <a:ea typeface="Times New Roman" pitchFamily="18" charset="0"/>
                <a:cs typeface="Times New Roman" pitchFamily="18" charset="0"/>
              </a:rPr>
              <a:t>năng</a:t>
            </a:r>
            <a:r>
              <a:rPr kumimoji="0" lang="en-US" sz="3200" b="1"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 </a:t>
            </a:r>
            <a:r>
              <a:rPr kumimoji="0" lang="en-US" sz="3200" b="1" i="0" u="none" strike="noStrike" cap="none" normalizeH="0" baseline="0" dirty="0" err="1" smtClean="0">
                <a:ln>
                  <a:noFill/>
                </a:ln>
                <a:solidFill>
                  <a:srgbClr val="7030A0"/>
                </a:solidFill>
                <a:effectLst/>
                <a:latin typeface="Times New Roman" pitchFamily="18" charset="0"/>
                <a:ea typeface="Times New Roman" pitchFamily="18" charset="0"/>
                <a:cs typeface="Times New Roman" pitchFamily="18" charset="0"/>
              </a:rPr>
              <a:t>của</a:t>
            </a:r>
            <a:r>
              <a:rPr kumimoji="0" lang="en-US" sz="3200" b="1"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 </a:t>
            </a:r>
            <a:r>
              <a:rPr kumimoji="0" lang="en-US" sz="3200" b="1" i="0" u="none" strike="noStrike" cap="none" normalizeH="0" baseline="0" dirty="0" err="1" smtClean="0">
                <a:ln>
                  <a:noFill/>
                </a:ln>
                <a:solidFill>
                  <a:srgbClr val="7030A0"/>
                </a:solidFill>
                <a:effectLst/>
                <a:latin typeface="Times New Roman" pitchFamily="18" charset="0"/>
                <a:ea typeface="Times New Roman" pitchFamily="18" charset="0"/>
                <a:cs typeface="Times New Roman" pitchFamily="18" charset="0"/>
              </a:rPr>
              <a:t>cơ</a:t>
            </a:r>
            <a:r>
              <a:rPr kumimoji="0" lang="en-US" sz="3200" b="1"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 </a:t>
            </a:r>
            <a:r>
              <a:rPr kumimoji="0" lang="en-US" sz="3200" b="1" i="0" u="none" strike="noStrike" cap="none" normalizeH="0" baseline="0" dirty="0" err="1" smtClean="0">
                <a:ln>
                  <a:noFill/>
                </a:ln>
                <a:solidFill>
                  <a:srgbClr val="7030A0"/>
                </a:solidFill>
                <a:effectLst/>
                <a:latin typeface="Times New Roman" pitchFamily="18" charset="0"/>
                <a:ea typeface="Times New Roman" pitchFamily="18" charset="0"/>
                <a:cs typeface="Times New Roman" pitchFamily="18" charset="0"/>
              </a:rPr>
              <a:t>quan</a:t>
            </a:r>
            <a:r>
              <a:rPr kumimoji="0" lang="en-US" sz="3200" b="1"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 </a:t>
            </a:r>
            <a:r>
              <a:rPr kumimoji="0" lang="en-US" sz="3200" b="1" i="0" u="none" strike="noStrike" cap="none" normalizeH="0" baseline="0" dirty="0" err="1" smtClean="0">
                <a:ln>
                  <a:noFill/>
                </a:ln>
                <a:solidFill>
                  <a:srgbClr val="7030A0"/>
                </a:solidFill>
                <a:effectLst/>
                <a:latin typeface="Times New Roman" pitchFamily="18" charset="0"/>
                <a:ea typeface="Times New Roman" pitchFamily="18" charset="0"/>
                <a:cs typeface="Times New Roman" pitchFamily="18" charset="0"/>
              </a:rPr>
              <a:t>hô</a:t>
            </a:r>
            <a:r>
              <a:rPr kumimoji="0" lang="en-US" sz="3200" b="1"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 </a:t>
            </a:r>
            <a:r>
              <a:rPr kumimoji="0" lang="en-US" sz="3200" b="1" i="0" u="none" strike="noStrike" cap="none" normalizeH="0" baseline="0" dirty="0" err="1" smtClean="0">
                <a:ln>
                  <a:noFill/>
                </a:ln>
                <a:solidFill>
                  <a:srgbClr val="7030A0"/>
                </a:solidFill>
                <a:effectLst/>
                <a:latin typeface="Times New Roman" pitchFamily="18" charset="0"/>
                <a:ea typeface="Times New Roman" pitchFamily="18" charset="0"/>
                <a:cs typeface="Times New Roman" pitchFamily="18" charset="0"/>
              </a:rPr>
              <a:t>hấp</a:t>
            </a:r>
            <a:endParaRPr kumimoji="0" lang="en-US" sz="3200" b="0" i="0" u="none" strike="noStrike" cap="none" normalizeH="0" baseline="0" dirty="0" smtClean="0">
              <a:ln>
                <a:noFill/>
              </a:ln>
              <a:solidFill>
                <a:srgbClr val="7030A0"/>
              </a:solidFill>
              <a:effectLst/>
              <a:latin typeface="Times New Roman" pitchFamily="18" charset="0"/>
              <a:cs typeface="Times New Roman"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4022969584"/>
              </p:ext>
            </p:extLst>
          </p:nvPr>
        </p:nvGraphicFramePr>
        <p:xfrm>
          <a:off x="228600" y="2095500"/>
          <a:ext cx="17899380" cy="6163395"/>
        </p:xfrm>
        <a:graphic>
          <a:graphicData uri="http://schemas.openxmlformats.org/drawingml/2006/table">
            <a:tbl>
              <a:tblPr firstRow="1" firstCol="1" bandRow="1">
                <a:tableStyleId>{5C22544A-7EE6-4342-B048-85BDC9FD1C3A}</a:tableStyleId>
              </a:tblPr>
              <a:tblGrid>
                <a:gridCol w="2506980"/>
                <a:gridCol w="7948409"/>
                <a:gridCol w="7443991"/>
              </a:tblGrid>
              <a:tr h="0">
                <a:tc>
                  <a:txBody>
                    <a:bodyPr/>
                    <a:lstStyle/>
                    <a:p>
                      <a:pPr marL="0" marR="0" algn="ctr">
                        <a:lnSpc>
                          <a:spcPct val="115000"/>
                        </a:lnSpc>
                        <a:spcBef>
                          <a:spcPts val="0"/>
                        </a:spcBef>
                        <a:spcAft>
                          <a:spcPts val="0"/>
                        </a:spcAft>
                      </a:pPr>
                      <a:r>
                        <a:rPr lang="en-US" sz="3200" dirty="0" err="1">
                          <a:effectLst/>
                          <a:latin typeface="Times New Roman" pitchFamily="18" charset="0"/>
                          <a:cs typeface="Times New Roman" pitchFamily="18" charset="0"/>
                        </a:rPr>
                        <a:t>Cơ</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quan</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của</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hệ</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hô</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hấp</a:t>
                      </a:r>
                      <a:endParaRPr lang="en-US" sz="3200" dirty="0">
                        <a:solidFill>
                          <a:srgbClr val="000000"/>
                        </a:solidFill>
                        <a:effectLst/>
                        <a:latin typeface="Times New Roman" pitchFamily="18" charset="0"/>
                        <a:ea typeface="Times New Roman"/>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3200" dirty="0" err="1">
                          <a:effectLst/>
                          <a:latin typeface="Times New Roman" pitchFamily="18" charset="0"/>
                          <a:cs typeface="Times New Roman" pitchFamily="18" charset="0"/>
                        </a:rPr>
                        <a:t>Đặc</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điểm</a:t>
                      </a:r>
                      <a:endParaRPr lang="en-US" sz="3200" dirty="0">
                        <a:solidFill>
                          <a:srgbClr val="000000"/>
                        </a:solidFill>
                        <a:effectLst/>
                        <a:latin typeface="Times New Roman" pitchFamily="18" charset="0"/>
                        <a:ea typeface="Times New Roman"/>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3200">
                          <a:effectLst/>
                          <a:latin typeface="Times New Roman" pitchFamily="18" charset="0"/>
                          <a:cs typeface="Times New Roman" pitchFamily="18" charset="0"/>
                        </a:rPr>
                        <a:t>Chức năng</a:t>
                      </a:r>
                      <a:endParaRPr lang="en-US" sz="3200">
                        <a:solidFill>
                          <a:srgbClr val="000000"/>
                        </a:solidFill>
                        <a:effectLst/>
                        <a:latin typeface="Times New Roman" pitchFamily="18" charset="0"/>
                        <a:ea typeface="Times New Roman"/>
                        <a:cs typeface="Times New Roman" pitchFamily="18" charset="0"/>
                      </a:endParaRPr>
                    </a:p>
                  </a:txBody>
                  <a:tcPr marL="68580" marR="68580" marT="0" marB="0"/>
                </a:tc>
              </a:tr>
              <a:tr h="698331">
                <a:tc>
                  <a:txBody>
                    <a:bodyPr/>
                    <a:lstStyle/>
                    <a:p>
                      <a:pPr marL="0" marR="0" algn="just">
                        <a:lnSpc>
                          <a:spcPct val="115000"/>
                        </a:lnSpc>
                        <a:spcBef>
                          <a:spcPts val="0"/>
                        </a:spcBef>
                        <a:spcAft>
                          <a:spcPts val="0"/>
                        </a:spcAft>
                      </a:pPr>
                      <a:r>
                        <a:rPr lang="en-US" sz="3200">
                          <a:effectLst/>
                          <a:latin typeface="Times New Roman" pitchFamily="18" charset="0"/>
                          <a:cs typeface="Times New Roman" pitchFamily="18" charset="0"/>
                        </a:rPr>
                        <a:t>Mũi</a:t>
                      </a:r>
                      <a:endParaRPr lang="en-US" sz="3200">
                        <a:solidFill>
                          <a:srgbClr val="000000"/>
                        </a:solidFill>
                        <a:effectLst/>
                        <a:latin typeface="Times New Roman" pitchFamily="18" charset="0"/>
                        <a:ea typeface="Times New Roman"/>
                        <a:cs typeface="Times New Roman" pitchFamily="18" charset="0"/>
                      </a:endParaRPr>
                    </a:p>
                  </a:txBody>
                  <a:tcPr marL="68580" marR="68580" marT="0" marB="0"/>
                </a:tc>
                <a:tc>
                  <a:txBody>
                    <a:bodyPr/>
                    <a:lstStyle/>
                    <a:p>
                      <a:pPr marL="0" marR="0" algn="just">
                        <a:lnSpc>
                          <a:spcPct val="115000"/>
                        </a:lnSpc>
                        <a:spcBef>
                          <a:spcPts val="0"/>
                        </a:spcBef>
                        <a:spcAft>
                          <a:spcPts val="0"/>
                        </a:spcAft>
                      </a:pPr>
                      <a:endParaRPr lang="en-US" sz="3200" dirty="0">
                        <a:solidFill>
                          <a:srgbClr val="000000"/>
                        </a:solidFill>
                        <a:effectLst/>
                        <a:latin typeface="Times New Roman" pitchFamily="18" charset="0"/>
                        <a:ea typeface="Times New Roman"/>
                        <a:cs typeface="Times New Roman" pitchFamily="18" charset="0"/>
                      </a:endParaRPr>
                    </a:p>
                  </a:txBody>
                  <a:tcPr marL="68580" marR="68580" marT="0" marB="0"/>
                </a:tc>
                <a:tc>
                  <a:txBody>
                    <a:bodyPr/>
                    <a:lstStyle/>
                    <a:p>
                      <a:pPr marL="0" marR="0" algn="just">
                        <a:lnSpc>
                          <a:spcPct val="115000"/>
                        </a:lnSpc>
                        <a:spcBef>
                          <a:spcPts val="0"/>
                        </a:spcBef>
                        <a:spcAft>
                          <a:spcPts val="0"/>
                        </a:spcAft>
                      </a:pPr>
                      <a:endParaRPr lang="en-US" sz="3200">
                        <a:solidFill>
                          <a:srgbClr val="000000"/>
                        </a:solidFill>
                        <a:effectLst/>
                        <a:latin typeface="Times New Roman" pitchFamily="18" charset="0"/>
                        <a:ea typeface="Times New Roman"/>
                        <a:cs typeface="Times New Roman" pitchFamily="18" charset="0"/>
                      </a:endParaRPr>
                    </a:p>
                  </a:txBody>
                  <a:tcPr marL="68580" marR="68580" marT="0" marB="0"/>
                </a:tc>
              </a:tr>
              <a:tr h="762000">
                <a:tc>
                  <a:txBody>
                    <a:bodyPr/>
                    <a:lstStyle/>
                    <a:p>
                      <a:pPr marL="0" marR="0" algn="just">
                        <a:lnSpc>
                          <a:spcPct val="115000"/>
                        </a:lnSpc>
                        <a:spcBef>
                          <a:spcPts val="0"/>
                        </a:spcBef>
                        <a:spcAft>
                          <a:spcPts val="0"/>
                        </a:spcAft>
                      </a:pPr>
                      <a:r>
                        <a:rPr lang="en-US" sz="3200">
                          <a:effectLst/>
                          <a:latin typeface="Times New Roman" pitchFamily="18" charset="0"/>
                          <a:cs typeface="Times New Roman" pitchFamily="18" charset="0"/>
                        </a:rPr>
                        <a:t>Họng</a:t>
                      </a:r>
                      <a:endParaRPr lang="en-US" sz="3200">
                        <a:solidFill>
                          <a:srgbClr val="000000"/>
                        </a:solidFill>
                        <a:effectLst/>
                        <a:latin typeface="Times New Roman" pitchFamily="18" charset="0"/>
                        <a:ea typeface="Times New Roman"/>
                        <a:cs typeface="Times New Roman" pitchFamily="18" charset="0"/>
                      </a:endParaRPr>
                    </a:p>
                  </a:txBody>
                  <a:tcPr marL="68580" marR="68580" marT="0" marB="0"/>
                </a:tc>
                <a:tc>
                  <a:txBody>
                    <a:bodyPr/>
                    <a:lstStyle/>
                    <a:p>
                      <a:pPr marL="0" marR="0" algn="just">
                        <a:lnSpc>
                          <a:spcPct val="115000"/>
                        </a:lnSpc>
                        <a:spcBef>
                          <a:spcPts val="0"/>
                        </a:spcBef>
                        <a:spcAft>
                          <a:spcPts val="0"/>
                        </a:spcAft>
                      </a:pPr>
                      <a:endParaRPr lang="en-US" sz="3200" dirty="0">
                        <a:solidFill>
                          <a:srgbClr val="000000"/>
                        </a:solidFill>
                        <a:effectLst/>
                        <a:latin typeface="Times New Roman" pitchFamily="18" charset="0"/>
                        <a:ea typeface="Times New Roman"/>
                        <a:cs typeface="Times New Roman" pitchFamily="18" charset="0"/>
                      </a:endParaRPr>
                    </a:p>
                  </a:txBody>
                  <a:tcPr marL="68580" marR="68580" marT="0" marB="0"/>
                </a:tc>
                <a:tc>
                  <a:txBody>
                    <a:bodyPr/>
                    <a:lstStyle/>
                    <a:p>
                      <a:pPr marL="0" marR="0" algn="just">
                        <a:lnSpc>
                          <a:spcPct val="115000"/>
                        </a:lnSpc>
                        <a:spcBef>
                          <a:spcPts val="0"/>
                        </a:spcBef>
                        <a:spcAft>
                          <a:spcPts val="0"/>
                        </a:spcAft>
                      </a:pPr>
                      <a:endParaRPr lang="en-US" sz="3200" dirty="0">
                        <a:solidFill>
                          <a:srgbClr val="000000"/>
                        </a:solidFill>
                        <a:effectLst/>
                        <a:latin typeface="Times New Roman" pitchFamily="18" charset="0"/>
                        <a:ea typeface="Times New Roman"/>
                        <a:cs typeface="Times New Roman" pitchFamily="18" charset="0"/>
                      </a:endParaRPr>
                    </a:p>
                  </a:txBody>
                  <a:tcPr marL="68580" marR="68580" marT="0" marB="0"/>
                </a:tc>
              </a:tr>
              <a:tr h="879799">
                <a:tc>
                  <a:txBody>
                    <a:bodyPr/>
                    <a:lstStyle/>
                    <a:p>
                      <a:pPr marL="0" marR="0" algn="just">
                        <a:lnSpc>
                          <a:spcPct val="115000"/>
                        </a:lnSpc>
                        <a:spcBef>
                          <a:spcPts val="0"/>
                        </a:spcBef>
                        <a:spcAft>
                          <a:spcPts val="0"/>
                        </a:spcAft>
                      </a:pPr>
                      <a:r>
                        <a:rPr lang="en-US" sz="3200">
                          <a:effectLst/>
                          <a:latin typeface="Times New Roman" pitchFamily="18" charset="0"/>
                          <a:cs typeface="Times New Roman" pitchFamily="18" charset="0"/>
                        </a:rPr>
                        <a:t>Thanh quản</a:t>
                      </a:r>
                      <a:endParaRPr lang="en-US" sz="3200">
                        <a:solidFill>
                          <a:srgbClr val="000000"/>
                        </a:solidFill>
                        <a:effectLst/>
                        <a:latin typeface="Times New Roman" pitchFamily="18" charset="0"/>
                        <a:ea typeface="Times New Roman"/>
                        <a:cs typeface="Times New Roman" pitchFamily="18" charset="0"/>
                      </a:endParaRPr>
                    </a:p>
                  </a:txBody>
                  <a:tcPr marL="68580" marR="68580" marT="0" marB="0"/>
                </a:tc>
                <a:tc>
                  <a:txBody>
                    <a:bodyPr/>
                    <a:lstStyle/>
                    <a:p>
                      <a:pPr marL="0" marR="0" algn="just">
                        <a:lnSpc>
                          <a:spcPct val="115000"/>
                        </a:lnSpc>
                        <a:spcBef>
                          <a:spcPts val="0"/>
                        </a:spcBef>
                        <a:spcAft>
                          <a:spcPts val="0"/>
                        </a:spcAft>
                      </a:pPr>
                      <a:endParaRPr lang="en-US" sz="3200" dirty="0">
                        <a:solidFill>
                          <a:srgbClr val="000000"/>
                        </a:solidFill>
                        <a:effectLst/>
                        <a:latin typeface="Times New Roman" pitchFamily="18" charset="0"/>
                        <a:ea typeface="Times New Roman"/>
                        <a:cs typeface="Times New Roman" pitchFamily="18" charset="0"/>
                      </a:endParaRPr>
                    </a:p>
                  </a:txBody>
                  <a:tcPr marL="68580" marR="68580" marT="0" marB="0"/>
                </a:tc>
                <a:tc>
                  <a:txBody>
                    <a:bodyPr/>
                    <a:lstStyle/>
                    <a:p>
                      <a:pPr marL="0" marR="0" algn="just">
                        <a:lnSpc>
                          <a:spcPct val="115000"/>
                        </a:lnSpc>
                        <a:spcBef>
                          <a:spcPts val="0"/>
                        </a:spcBef>
                        <a:spcAft>
                          <a:spcPts val="0"/>
                        </a:spcAft>
                      </a:pPr>
                      <a:endParaRPr lang="en-US" sz="3200">
                        <a:solidFill>
                          <a:srgbClr val="000000"/>
                        </a:solidFill>
                        <a:effectLst/>
                        <a:latin typeface="Times New Roman" pitchFamily="18" charset="0"/>
                        <a:ea typeface="Times New Roman"/>
                        <a:cs typeface="Times New Roman" pitchFamily="18" charset="0"/>
                      </a:endParaRPr>
                    </a:p>
                  </a:txBody>
                  <a:tcPr marL="68580" marR="68580" marT="0" marB="0"/>
                </a:tc>
              </a:tr>
              <a:tr h="796601">
                <a:tc>
                  <a:txBody>
                    <a:bodyPr/>
                    <a:lstStyle/>
                    <a:p>
                      <a:pPr marL="0" marR="0" algn="just">
                        <a:lnSpc>
                          <a:spcPct val="115000"/>
                        </a:lnSpc>
                        <a:spcBef>
                          <a:spcPts val="0"/>
                        </a:spcBef>
                        <a:spcAft>
                          <a:spcPts val="0"/>
                        </a:spcAft>
                      </a:pPr>
                      <a:r>
                        <a:rPr lang="en-US" sz="3200" dirty="0" err="1">
                          <a:effectLst/>
                          <a:latin typeface="Times New Roman" pitchFamily="18" charset="0"/>
                          <a:cs typeface="Times New Roman" pitchFamily="18" charset="0"/>
                        </a:rPr>
                        <a:t>Khí</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quản</a:t>
                      </a:r>
                      <a:endParaRPr lang="en-US" sz="3200" dirty="0">
                        <a:solidFill>
                          <a:srgbClr val="000000"/>
                        </a:solidFill>
                        <a:effectLst/>
                        <a:latin typeface="Times New Roman" pitchFamily="18" charset="0"/>
                        <a:ea typeface="Times New Roman"/>
                        <a:cs typeface="Times New Roman" pitchFamily="18" charset="0"/>
                      </a:endParaRPr>
                    </a:p>
                  </a:txBody>
                  <a:tcPr marL="68580" marR="68580" marT="0" marB="0"/>
                </a:tc>
                <a:tc>
                  <a:txBody>
                    <a:bodyPr/>
                    <a:lstStyle/>
                    <a:p>
                      <a:pPr marL="0" marR="0" algn="just">
                        <a:lnSpc>
                          <a:spcPct val="115000"/>
                        </a:lnSpc>
                        <a:spcBef>
                          <a:spcPts val="0"/>
                        </a:spcBef>
                        <a:spcAft>
                          <a:spcPts val="0"/>
                        </a:spcAft>
                      </a:pPr>
                      <a:endParaRPr lang="en-US" sz="3200">
                        <a:solidFill>
                          <a:srgbClr val="000000"/>
                        </a:solidFill>
                        <a:effectLst/>
                        <a:latin typeface="Times New Roman" pitchFamily="18" charset="0"/>
                        <a:ea typeface="Times New Roman"/>
                        <a:cs typeface="Times New Roman" pitchFamily="18" charset="0"/>
                      </a:endParaRPr>
                    </a:p>
                  </a:txBody>
                  <a:tcPr marL="68580" marR="68580" marT="0" marB="0"/>
                </a:tc>
                <a:tc>
                  <a:txBody>
                    <a:bodyPr/>
                    <a:lstStyle/>
                    <a:p>
                      <a:pPr marL="0" marR="0" algn="just">
                        <a:lnSpc>
                          <a:spcPct val="115000"/>
                        </a:lnSpc>
                        <a:spcBef>
                          <a:spcPts val="0"/>
                        </a:spcBef>
                        <a:spcAft>
                          <a:spcPts val="0"/>
                        </a:spcAft>
                      </a:pPr>
                      <a:endParaRPr lang="en-US" sz="3200" dirty="0">
                        <a:solidFill>
                          <a:srgbClr val="000000"/>
                        </a:solidFill>
                        <a:effectLst/>
                        <a:latin typeface="Times New Roman" pitchFamily="18" charset="0"/>
                        <a:ea typeface="Times New Roman"/>
                        <a:cs typeface="Times New Roman" pitchFamily="18" charset="0"/>
                      </a:endParaRPr>
                    </a:p>
                  </a:txBody>
                  <a:tcPr marL="68580" marR="68580" marT="0" marB="0"/>
                </a:tc>
              </a:tr>
              <a:tr h="731520">
                <a:tc>
                  <a:txBody>
                    <a:bodyPr/>
                    <a:lstStyle/>
                    <a:p>
                      <a:pPr marL="0" marR="0" algn="just">
                        <a:lnSpc>
                          <a:spcPct val="115000"/>
                        </a:lnSpc>
                        <a:spcBef>
                          <a:spcPts val="0"/>
                        </a:spcBef>
                        <a:spcAft>
                          <a:spcPts val="0"/>
                        </a:spcAft>
                      </a:pPr>
                      <a:r>
                        <a:rPr lang="en-US" sz="3200">
                          <a:effectLst/>
                          <a:latin typeface="Times New Roman" pitchFamily="18" charset="0"/>
                          <a:cs typeface="Times New Roman" pitchFamily="18" charset="0"/>
                        </a:rPr>
                        <a:t>Phế quản và tiểu phế quản</a:t>
                      </a:r>
                      <a:endParaRPr lang="en-US" sz="3200">
                        <a:solidFill>
                          <a:srgbClr val="000000"/>
                        </a:solidFill>
                        <a:effectLst/>
                        <a:latin typeface="Times New Roman" pitchFamily="18" charset="0"/>
                        <a:ea typeface="Times New Roman"/>
                        <a:cs typeface="Times New Roman" pitchFamily="18" charset="0"/>
                      </a:endParaRPr>
                    </a:p>
                  </a:txBody>
                  <a:tcPr marL="68580" marR="68580" marT="0" marB="0"/>
                </a:tc>
                <a:tc>
                  <a:txBody>
                    <a:bodyPr/>
                    <a:lstStyle/>
                    <a:p>
                      <a:pPr marL="0" marR="0" algn="just">
                        <a:lnSpc>
                          <a:spcPct val="115000"/>
                        </a:lnSpc>
                        <a:spcBef>
                          <a:spcPts val="0"/>
                        </a:spcBef>
                        <a:spcAft>
                          <a:spcPts val="0"/>
                        </a:spcAft>
                      </a:pPr>
                      <a:endParaRPr lang="en-US" sz="3200">
                        <a:solidFill>
                          <a:srgbClr val="000000"/>
                        </a:solidFill>
                        <a:effectLst/>
                        <a:latin typeface="Times New Roman" pitchFamily="18" charset="0"/>
                        <a:ea typeface="Times New Roman"/>
                        <a:cs typeface="Times New Roman" pitchFamily="18" charset="0"/>
                      </a:endParaRPr>
                    </a:p>
                  </a:txBody>
                  <a:tcPr marL="68580" marR="68580" marT="0" marB="0"/>
                </a:tc>
                <a:tc>
                  <a:txBody>
                    <a:bodyPr/>
                    <a:lstStyle/>
                    <a:p>
                      <a:pPr marL="0" marR="0" algn="just">
                        <a:lnSpc>
                          <a:spcPct val="115000"/>
                        </a:lnSpc>
                        <a:spcBef>
                          <a:spcPts val="0"/>
                        </a:spcBef>
                        <a:spcAft>
                          <a:spcPts val="0"/>
                        </a:spcAft>
                      </a:pPr>
                      <a:endParaRPr lang="en-US" sz="3200" dirty="0">
                        <a:solidFill>
                          <a:srgbClr val="000000"/>
                        </a:solidFill>
                        <a:effectLst/>
                        <a:latin typeface="Times New Roman" pitchFamily="18" charset="0"/>
                        <a:ea typeface="Times New Roman"/>
                        <a:cs typeface="Times New Roman" pitchFamily="18" charset="0"/>
                      </a:endParaRPr>
                    </a:p>
                  </a:txBody>
                  <a:tcPr marL="68580" marR="68580" marT="0" marB="0"/>
                </a:tc>
              </a:tr>
              <a:tr h="783336">
                <a:tc>
                  <a:txBody>
                    <a:bodyPr/>
                    <a:lstStyle/>
                    <a:p>
                      <a:pPr marL="0" marR="0" algn="just">
                        <a:lnSpc>
                          <a:spcPct val="115000"/>
                        </a:lnSpc>
                        <a:spcBef>
                          <a:spcPts val="0"/>
                        </a:spcBef>
                        <a:spcAft>
                          <a:spcPts val="0"/>
                        </a:spcAft>
                      </a:pPr>
                      <a:r>
                        <a:rPr lang="en-US" sz="3200">
                          <a:effectLst/>
                          <a:latin typeface="Times New Roman" pitchFamily="18" charset="0"/>
                          <a:cs typeface="Times New Roman" pitchFamily="18" charset="0"/>
                        </a:rPr>
                        <a:t>Phế nang</a:t>
                      </a:r>
                      <a:endParaRPr lang="en-US" sz="3200">
                        <a:solidFill>
                          <a:srgbClr val="000000"/>
                        </a:solidFill>
                        <a:effectLst/>
                        <a:latin typeface="Times New Roman" pitchFamily="18" charset="0"/>
                        <a:ea typeface="Times New Roman"/>
                        <a:cs typeface="Times New Roman" pitchFamily="18" charset="0"/>
                      </a:endParaRPr>
                    </a:p>
                  </a:txBody>
                  <a:tcPr marL="68580" marR="68580" marT="0" marB="0"/>
                </a:tc>
                <a:tc>
                  <a:txBody>
                    <a:bodyPr/>
                    <a:lstStyle/>
                    <a:p>
                      <a:pPr marL="0" marR="0" algn="just">
                        <a:lnSpc>
                          <a:spcPct val="115000"/>
                        </a:lnSpc>
                        <a:spcBef>
                          <a:spcPts val="0"/>
                        </a:spcBef>
                        <a:spcAft>
                          <a:spcPts val="0"/>
                        </a:spcAft>
                      </a:pPr>
                      <a:endParaRPr lang="en-US" sz="3200" dirty="0">
                        <a:solidFill>
                          <a:srgbClr val="000000"/>
                        </a:solidFill>
                        <a:effectLst/>
                        <a:latin typeface="Times New Roman" pitchFamily="18" charset="0"/>
                        <a:ea typeface="Times New Roman"/>
                        <a:cs typeface="Times New Roman" pitchFamily="18" charset="0"/>
                      </a:endParaRPr>
                    </a:p>
                  </a:txBody>
                  <a:tcPr marL="68580" marR="68580" marT="0" marB="0"/>
                </a:tc>
                <a:tc>
                  <a:txBody>
                    <a:bodyPr/>
                    <a:lstStyle/>
                    <a:p>
                      <a:pPr marL="0" marR="0" algn="just">
                        <a:lnSpc>
                          <a:spcPct val="115000"/>
                        </a:lnSpc>
                        <a:spcBef>
                          <a:spcPts val="0"/>
                        </a:spcBef>
                        <a:spcAft>
                          <a:spcPts val="0"/>
                        </a:spcAft>
                      </a:pPr>
                      <a:endParaRPr lang="en-US" sz="3200" dirty="0">
                        <a:solidFill>
                          <a:srgbClr val="000000"/>
                        </a:solidFill>
                        <a:effectLst/>
                        <a:latin typeface="Times New Roman" pitchFamily="18" charset="0"/>
                        <a:ea typeface="Times New Roman"/>
                        <a:cs typeface="Times New Roman" pitchFamily="18" charset="0"/>
                      </a:endParaRPr>
                    </a:p>
                  </a:txBody>
                  <a:tcPr marL="68580" marR="68580" marT="0" marB="0"/>
                </a:tc>
              </a:tr>
            </a:tbl>
          </a:graphicData>
        </a:graphic>
      </p:graphicFrame>
      <p:sp>
        <p:nvSpPr>
          <p:cNvPr id="5" name="TextBox 4"/>
          <p:cNvSpPr txBox="1"/>
          <p:nvPr/>
        </p:nvSpPr>
        <p:spPr>
          <a:xfrm>
            <a:off x="762000" y="254168"/>
            <a:ext cx="16611600" cy="1077218"/>
          </a:xfrm>
          <a:prstGeom prst="rect">
            <a:avLst/>
          </a:prstGeom>
          <a:noFill/>
        </p:spPr>
        <p:txBody>
          <a:bodyPr wrap="square" rtlCol="0">
            <a:spAutoFit/>
          </a:bodyPr>
          <a:lstStyle/>
          <a:p>
            <a:pPr algn="ctr"/>
            <a:r>
              <a:rPr lang="en-US" sz="3200" b="1" dirty="0" smtClean="0">
                <a:solidFill>
                  <a:srgbClr val="C00000"/>
                </a:solidFill>
                <a:latin typeface="Times New Roman" pitchFamily="18" charset="0"/>
                <a:cs typeface="Times New Roman" pitchFamily="18" charset="0"/>
              </a:rPr>
              <a:t>PHIẾU HỌC TẬP SỐ 1</a:t>
            </a:r>
          </a:p>
          <a:p>
            <a:pPr algn="ctr"/>
            <a:r>
              <a:rPr lang="en-US" sz="3200" b="1" dirty="0" smtClean="0">
                <a:solidFill>
                  <a:srgbClr val="C00000"/>
                </a:solidFill>
                <a:latin typeface="Times New Roman" pitchFamily="18" charset="0"/>
                <a:cs typeface="Times New Roman" pitchFamily="18" charset="0"/>
              </a:rPr>
              <a:t>TÌM HIỂU CẤU TẠO VÀ CHỨC NĂNG CỦA HỆ HÔ HẤP</a:t>
            </a:r>
            <a:endParaRPr lang="en-US" sz="3200" dirty="0">
              <a:solidFill>
                <a:srgbClr val="C00000"/>
              </a:solidFill>
              <a:latin typeface="Times New Roman" pitchFamily="18" charset="0"/>
              <a:cs typeface="Times New Roman" pitchFamily="18" charset="0"/>
            </a:endParaRPr>
          </a:p>
        </p:txBody>
      </p:sp>
      <p:sp>
        <p:nvSpPr>
          <p:cNvPr id="6" name="Content Placeholder 2"/>
          <p:cNvSpPr>
            <a:spLocks noGrp="1"/>
          </p:cNvSpPr>
          <p:nvPr>
            <p:ph idx="1"/>
          </p:nvPr>
        </p:nvSpPr>
        <p:spPr>
          <a:xfrm>
            <a:off x="76200" y="8420100"/>
            <a:ext cx="17297400" cy="3124200"/>
          </a:xfrm>
        </p:spPr>
        <p:txBody>
          <a:bodyPr>
            <a:noAutofit/>
          </a:bodyPr>
          <a:lstStyle/>
          <a:p>
            <a:pPr marL="0" indent="0">
              <a:buNone/>
            </a:pPr>
            <a:r>
              <a:rPr lang="en-US" sz="3200" dirty="0" smtClean="0">
                <a:solidFill>
                  <a:srgbClr val="7030A0"/>
                </a:solidFill>
                <a:latin typeface="Times New Roman" pitchFamily="18" charset="0"/>
                <a:cs typeface="Times New Roman" pitchFamily="18" charset="0"/>
              </a:rPr>
              <a:t>a</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Mô</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tả</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sự</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thay</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đổi</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của</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cơ</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hoành</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và</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cơ</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liên</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sường</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ngoài</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trong</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trường</a:t>
            </a:r>
            <a:r>
              <a:rPr lang="en-US" sz="3200" dirty="0">
                <a:solidFill>
                  <a:srgbClr val="7030A0"/>
                </a:solidFill>
                <a:latin typeface="Times New Roman" pitchFamily="18" charset="0"/>
                <a:cs typeface="Times New Roman" pitchFamily="18" charset="0"/>
              </a:rPr>
              <a:t> </a:t>
            </a:r>
            <a:r>
              <a:rPr lang="en-US" sz="3200" dirty="0" err="1" smtClean="0">
                <a:solidFill>
                  <a:srgbClr val="7030A0"/>
                </a:solidFill>
                <a:latin typeface="Times New Roman" pitchFamily="18" charset="0"/>
                <a:cs typeface="Times New Roman" pitchFamily="18" charset="0"/>
              </a:rPr>
              <a:t>hợp</a:t>
            </a:r>
            <a:r>
              <a:rPr lang="en-US" sz="3200" dirty="0">
                <a:solidFill>
                  <a:srgbClr val="7030A0"/>
                </a:solidFill>
                <a:latin typeface="Times New Roman" pitchFamily="18" charset="0"/>
                <a:cs typeface="Times New Roman" pitchFamily="18" charset="0"/>
              </a:rPr>
              <a:t> </a:t>
            </a:r>
            <a:r>
              <a:rPr lang="en-US" sz="3200" dirty="0" err="1" smtClean="0">
                <a:solidFill>
                  <a:srgbClr val="7030A0"/>
                </a:solidFill>
                <a:latin typeface="Times New Roman" pitchFamily="18" charset="0"/>
                <a:cs typeface="Times New Roman" pitchFamily="18" charset="0"/>
              </a:rPr>
              <a:t>hít</a:t>
            </a:r>
            <a:r>
              <a:rPr lang="en-US" sz="3200" dirty="0" smtClean="0">
                <a:solidFill>
                  <a:srgbClr val="7030A0"/>
                </a:solidFill>
                <a:latin typeface="Times New Roman" pitchFamily="18" charset="0"/>
                <a:cs typeface="Times New Roman" pitchFamily="18" charset="0"/>
              </a:rPr>
              <a:t> </a:t>
            </a:r>
            <a:r>
              <a:rPr lang="en-US" sz="3200" dirty="0" err="1" smtClean="0">
                <a:solidFill>
                  <a:srgbClr val="7030A0"/>
                </a:solidFill>
                <a:latin typeface="Times New Roman" pitchFamily="18" charset="0"/>
                <a:cs typeface="Times New Roman" pitchFamily="18" charset="0"/>
              </a:rPr>
              <a:t>vào</a:t>
            </a:r>
            <a:r>
              <a:rPr lang="en-US" sz="3200" dirty="0" smtClean="0">
                <a:solidFill>
                  <a:srgbClr val="7030A0"/>
                </a:solidFill>
                <a:latin typeface="Times New Roman" pitchFamily="18" charset="0"/>
                <a:cs typeface="Times New Roman" pitchFamily="18" charset="0"/>
              </a:rPr>
              <a:t>, </a:t>
            </a:r>
            <a:r>
              <a:rPr lang="en-US" sz="3200" dirty="0" err="1" smtClean="0">
                <a:solidFill>
                  <a:srgbClr val="7030A0"/>
                </a:solidFill>
                <a:latin typeface="Times New Roman" pitchFamily="18" charset="0"/>
                <a:cs typeface="Times New Roman" pitchFamily="18" charset="0"/>
              </a:rPr>
              <a:t>thở</a:t>
            </a:r>
            <a:r>
              <a:rPr lang="en-US" sz="3200" dirty="0" smtClean="0">
                <a:solidFill>
                  <a:srgbClr val="7030A0"/>
                </a:solidFill>
                <a:latin typeface="Times New Roman" pitchFamily="18" charset="0"/>
                <a:cs typeface="Times New Roman" pitchFamily="18" charset="0"/>
              </a:rPr>
              <a:t> </a:t>
            </a:r>
            <a:r>
              <a:rPr lang="en-US" sz="3200" dirty="0" err="1" smtClean="0">
                <a:solidFill>
                  <a:srgbClr val="7030A0"/>
                </a:solidFill>
                <a:latin typeface="Times New Roman" pitchFamily="18" charset="0"/>
                <a:cs typeface="Times New Roman" pitchFamily="18" charset="0"/>
              </a:rPr>
              <a:t>ra.</a:t>
            </a:r>
            <a:endParaRPr lang="en-US" sz="3200" dirty="0">
              <a:solidFill>
                <a:srgbClr val="7030A0"/>
              </a:solidFill>
              <a:latin typeface="Times New Roman" pitchFamily="18" charset="0"/>
              <a:cs typeface="Times New Roman" pitchFamily="18" charset="0"/>
            </a:endParaRPr>
          </a:p>
          <a:p>
            <a:pPr marL="0" indent="0">
              <a:buNone/>
            </a:pPr>
            <a:r>
              <a:rPr lang="en-US" sz="3200" dirty="0" smtClean="0">
                <a:solidFill>
                  <a:srgbClr val="7030A0"/>
                </a:solidFill>
                <a:latin typeface="Times New Roman" pitchFamily="18" charset="0"/>
                <a:cs typeface="Times New Roman" pitchFamily="18" charset="0"/>
              </a:rPr>
              <a:t>b. </a:t>
            </a:r>
            <a:r>
              <a:rPr lang="en-US" sz="3200" dirty="0" err="1">
                <a:solidFill>
                  <a:srgbClr val="7030A0"/>
                </a:solidFill>
                <a:latin typeface="Times New Roman" pitchFamily="18" charset="0"/>
                <a:cs typeface="Times New Roman" pitchFamily="18" charset="0"/>
              </a:rPr>
              <a:t>Sự</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trao</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đổi</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khí</a:t>
            </a:r>
            <a:r>
              <a:rPr lang="en-US" sz="3200" dirty="0">
                <a:solidFill>
                  <a:srgbClr val="7030A0"/>
                </a:solidFill>
                <a:latin typeface="Times New Roman" pitchFamily="18" charset="0"/>
                <a:cs typeface="Times New Roman" pitchFamily="18" charset="0"/>
              </a:rPr>
              <a:t> ở </a:t>
            </a:r>
            <a:r>
              <a:rPr lang="en-US" sz="3200" dirty="0" err="1">
                <a:solidFill>
                  <a:srgbClr val="7030A0"/>
                </a:solidFill>
                <a:latin typeface="Times New Roman" pitchFamily="18" charset="0"/>
                <a:cs typeface="Times New Roman" pitchFamily="18" charset="0"/>
              </a:rPr>
              <a:t>phổi</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và</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tế</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bào</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diễn</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ra</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theo</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cơ</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chế</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nào</a:t>
            </a:r>
            <a:r>
              <a:rPr lang="en-US" sz="3200" dirty="0">
                <a:solidFill>
                  <a:srgbClr val="7030A0"/>
                </a:solidFill>
                <a:latin typeface="Times New Roman" pitchFamily="18" charset="0"/>
                <a:cs typeface="Times New Roman" pitchFamily="18" charset="0"/>
              </a:rPr>
              <a:t>?</a:t>
            </a:r>
          </a:p>
          <a:p>
            <a:pPr marL="0" indent="0">
              <a:buNone/>
            </a:pPr>
            <a:r>
              <a:rPr lang="en-US" sz="3200" dirty="0" smtClean="0">
                <a:solidFill>
                  <a:srgbClr val="7030A0"/>
                </a:solidFill>
                <a:latin typeface="Times New Roman" pitchFamily="18" charset="0"/>
                <a:cs typeface="Times New Roman" pitchFamily="18" charset="0"/>
              </a:rPr>
              <a:t>c</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Sự</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phối</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hợp</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hoạt</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động</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của</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các</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cơ</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quan</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trong</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hệ</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hô</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hấp</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diễn</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ra</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như</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thế</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nào</a:t>
            </a:r>
            <a:r>
              <a:rPr lang="en-US" sz="3200" dirty="0" smtClean="0">
                <a:solidFill>
                  <a:srgbClr val="7030A0"/>
                </a:solidFill>
                <a:latin typeface="Times New Roman" pitchFamily="18" charset="0"/>
                <a:cs typeface="Times New Roman" pitchFamily="18" charset="0"/>
              </a:rPr>
              <a:t>?</a:t>
            </a:r>
            <a:endParaRPr lang="en-US" sz="3200"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167611175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Effect transition="in" filter="fade">
                                      <p:cBhvr>
                                        <p:cTn id="20" dur="500"/>
                                        <p:tgtEl>
                                          <p:spTgt spid="6">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animEffect transition="in" filter="fade">
                                      <p:cBhvr>
                                        <p:cTn id="25" dur="500"/>
                                        <p:tgtEl>
                                          <p:spTgt spid="6">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6">
                                            <p:txEl>
                                              <p:pRg st="2" end="2"/>
                                            </p:txEl>
                                          </p:spTgt>
                                        </p:tgtEl>
                                        <p:attrNameLst>
                                          <p:attrName>style.visibility</p:attrName>
                                        </p:attrNameLst>
                                      </p:cBhvr>
                                      <p:to>
                                        <p:strVal val="visible"/>
                                      </p:to>
                                    </p:set>
                                    <p:animEffect transition="in" filter="fade">
                                      <p:cBhvr>
                                        <p:cTn id="30"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709288857"/>
              </p:ext>
            </p:extLst>
          </p:nvPr>
        </p:nvGraphicFramePr>
        <p:xfrm>
          <a:off x="228600" y="1485900"/>
          <a:ext cx="17899380" cy="8119730"/>
        </p:xfrm>
        <a:graphic>
          <a:graphicData uri="http://schemas.openxmlformats.org/drawingml/2006/table">
            <a:tbl>
              <a:tblPr firstRow="1" firstCol="1" bandRow="1">
                <a:tableStyleId>{5C22544A-7EE6-4342-B048-85BDC9FD1C3A}</a:tableStyleId>
              </a:tblPr>
              <a:tblGrid>
                <a:gridCol w="2506980"/>
                <a:gridCol w="7948409"/>
                <a:gridCol w="7443991"/>
              </a:tblGrid>
              <a:tr h="1206669">
                <a:tc>
                  <a:txBody>
                    <a:bodyPr/>
                    <a:lstStyle/>
                    <a:p>
                      <a:pPr marL="0" marR="0" algn="ctr">
                        <a:lnSpc>
                          <a:spcPct val="115000"/>
                        </a:lnSpc>
                        <a:spcBef>
                          <a:spcPts val="0"/>
                        </a:spcBef>
                        <a:spcAft>
                          <a:spcPts val="0"/>
                        </a:spcAft>
                      </a:pPr>
                      <a:r>
                        <a:rPr lang="en-US" sz="3200" dirty="0" err="1">
                          <a:effectLst/>
                          <a:latin typeface="Times New Roman" pitchFamily="18" charset="0"/>
                          <a:cs typeface="Times New Roman" pitchFamily="18" charset="0"/>
                        </a:rPr>
                        <a:t>Cơ</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quan</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của</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hệ</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hô</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hấp</a:t>
                      </a:r>
                      <a:endParaRPr lang="en-US" sz="3200" dirty="0">
                        <a:solidFill>
                          <a:srgbClr val="000000"/>
                        </a:solidFill>
                        <a:effectLst/>
                        <a:latin typeface="Times New Roman" pitchFamily="18" charset="0"/>
                        <a:ea typeface="Times New Roman"/>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3200">
                          <a:effectLst/>
                          <a:latin typeface="Times New Roman" pitchFamily="18" charset="0"/>
                          <a:cs typeface="Times New Roman" pitchFamily="18" charset="0"/>
                        </a:rPr>
                        <a:t>Đặc điểm</a:t>
                      </a:r>
                      <a:endParaRPr lang="en-US" sz="3200">
                        <a:solidFill>
                          <a:srgbClr val="000000"/>
                        </a:solidFill>
                        <a:effectLst/>
                        <a:latin typeface="Times New Roman" pitchFamily="18" charset="0"/>
                        <a:ea typeface="Times New Roman"/>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3200">
                          <a:effectLst/>
                          <a:latin typeface="Times New Roman" pitchFamily="18" charset="0"/>
                          <a:cs typeface="Times New Roman" pitchFamily="18" charset="0"/>
                        </a:rPr>
                        <a:t>Chức năng</a:t>
                      </a:r>
                      <a:endParaRPr lang="en-US" sz="3200">
                        <a:solidFill>
                          <a:srgbClr val="000000"/>
                        </a:solidFill>
                        <a:effectLst/>
                        <a:latin typeface="Times New Roman" pitchFamily="18" charset="0"/>
                        <a:ea typeface="Times New Roman"/>
                        <a:cs typeface="Times New Roman" pitchFamily="18" charset="0"/>
                      </a:endParaRPr>
                    </a:p>
                  </a:txBody>
                  <a:tcPr marL="68580" marR="68580" marT="0" marB="0"/>
                </a:tc>
              </a:tr>
              <a:tr h="1334135">
                <a:tc>
                  <a:txBody>
                    <a:bodyPr/>
                    <a:lstStyle/>
                    <a:p>
                      <a:pPr marL="0" marR="0" algn="just">
                        <a:lnSpc>
                          <a:spcPct val="115000"/>
                        </a:lnSpc>
                        <a:spcBef>
                          <a:spcPts val="0"/>
                        </a:spcBef>
                        <a:spcAft>
                          <a:spcPts val="0"/>
                        </a:spcAft>
                      </a:pPr>
                      <a:r>
                        <a:rPr lang="en-US" sz="3200">
                          <a:effectLst/>
                          <a:latin typeface="Times New Roman" pitchFamily="18" charset="0"/>
                          <a:cs typeface="Times New Roman" pitchFamily="18" charset="0"/>
                        </a:rPr>
                        <a:t>Mũi</a:t>
                      </a:r>
                      <a:endParaRPr lang="en-US" sz="3200">
                        <a:solidFill>
                          <a:srgbClr val="000000"/>
                        </a:solidFill>
                        <a:effectLst/>
                        <a:latin typeface="Times New Roman" pitchFamily="18" charset="0"/>
                        <a:ea typeface="Times New Roman"/>
                        <a:cs typeface="Times New Roman" pitchFamily="18" charset="0"/>
                      </a:endParaRPr>
                    </a:p>
                  </a:txBody>
                  <a:tcPr marL="68580" marR="68580" marT="0" marB="0"/>
                </a:tc>
                <a:tc>
                  <a:txBody>
                    <a:bodyPr/>
                    <a:lstStyle/>
                    <a:p>
                      <a:pPr marL="0" marR="0" algn="just">
                        <a:lnSpc>
                          <a:spcPct val="115000"/>
                        </a:lnSpc>
                        <a:spcBef>
                          <a:spcPts val="0"/>
                        </a:spcBef>
                        <a:spcAft>
                          <a:spcPts val="0"/>
                        </a:spcAft>
                      </a:pP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Có</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nhiều</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lông</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mũi</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lớp</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niêm</a:t>
                      </a:r>
                      <a:r>
                        <a:rPr lang="en-US" sz="3200" dirty="0">
                          <a:effectLst/>
                          <a:latin typeface="Times New Roman" pitchFamily="18" charset="0"/>
                          <a:cs typeface="Times New Roman" pitchFamily="18" charset="0"/>
                        </a:rPr>
                        <a:t> </a:t>
                      </a:r>
                      <a:r>
                        <a:rPr lang="en-US" sz="3200" dirty="0" err="1" smtClean="0">
                          <a:effectLst/>
                          <a:latin typeface="Times New Roman" pitchFamily="18" charset="0"/>
                          <a:cs typeface="Times New Roman" pitchFamily="18" charset="0"/>
                        </a:rPr>
                        <a:t>mạc</a:t>
                      </a:r>
                      <a:r>
                        <a:rPr lang="en-US" sz="3200" dirty="0" smtClean="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tiết</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chất</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nhầy</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và</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lớp</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mao</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mạch</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dày</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đặc</a:t>
                      </a:r>
                      <a:r>
                        <a:rPr lang="en-US" sz="3200" dirty="0">
                          <a:effectLst/>
                          <a:latin typeface="Times New Roman" pitchFamily="18" charset="0"/>
                          <a:cs typeface="Times New Roman" pitchFamily="18" charset="0"/>
                        </a:rPr>
                        <a:t>.</a:t>
                      </a:r>
                      <a:endParaRPr lang="en-US" sz="3200" dirty="0">
                        <a:solidFill>
                          <a:srgbClr val="000000"/>
                        </a:solidFill>
                        <a:effectLst/>
                        <a:latin typeface="Times New Roman" pitchFamily="18" charset="0"/>
                        <a:ea typeface="Times New Roman"/>
                        <a:cs typeface="Times New Roman" pitchFamily="18" charset="0"/>
                      </a:endParaRPr>
                    </a:p>
                  </a:txBody>
                  <a:tcPr marL="68580" marR="68580" marT="0" marB="0"/>
                </a:tc>
                <a:tc>
                  <a:txBody>
                    <a:bodyPr/>
                    <a:lstStyle/>
                    <a:p>
                      <a:pPr marL="0" marR="0" algn="just">
                        <a:lnSpc>
                          <a:spcPct val="115000"/>
                        </a:lnSpc>
                        <a:spcBef>
                          <a:spcPts val="0"/>
                        </a:spcBef>
                        <a:spcAft>
                          <a:spcPts val="0"/>
                        </a:spcAft>
                      </a:pPr>
                      <a:r>
                        <a:rPr lang="en-US" sz="3200">
                          <a:effectLst/>
                          <a:latin typeface="Times New Roman" pitchFamily="18" charset="0"/>
                          <a:cs typeface="Times New Roman" pitchFamily="18" charset="0"/>
                        </a:rPr>
                        <a:t>Ngăn bụi, làm ẩm, làm ấm không khí vào phổi.</a:t>
                      </a:r>
                      <a:endParaRPr lang="en-US" sz="3200">
                        <a:solidFill>
                          <a:srgbClr val="000000"/>
                        </a:solidFill>
                        <a:effectLst/>
                        <a:latin typeface="Times New Roman" pitchFamily="18" charset="0"/>
                        <a:ea typeface="Times New Roman"/>
                        <a:cs typeface="Times New Roman" pitchFamily="18" charset="0"/>
                      </a:endParaRPr>
                    </a:p>
                  </a:txBody>
                  <a:tcPr marL="68580" marR="68580" marT="0" marB="0"/>
                </a:tc>
              </a:tr>
              <a:tr h="1092389">
                <a:tc>
                  <a:txBody>
                    <a:bodyPr/>
                    <a:lstStyle/>
                    <a:p>
                      <a:pPr marL="0" marR="0" algn="just">
                        <a:lnSpc>
                          <a:spcPct val="115000"/>
                        </a:lnSpc>
                        <a:spcBef>
                          <a:spcPts val="0"/>
                        </a:spcBef>
                        <a:spcAft>
                          <a:spcPts val="0"/>
                        </a:spcAft>
                      </a:pPr>
                      <a:r>
                        <a:rPr lang="en-US" sz="3200">
                          <a:effectLst/>
                          <a:latin typeface="Times New Roman" pitchFamily="18" charset="0"/>
                          <a:cs typeface="Times New Roman" pitchFamily="18" charset="0"/>
                        </a:rPr>
                        <a:t>Họng</a:t>
                      </a:r>
                      <a:endParaRPr lang="en-US" sz="3200">
                        <a:solidFill>
                          <a:srgbClr val="000000"/>
                        </a:solidFill>
                        <a:effectLst/>
                        <a:latin typeface="Times New Roman" pitchFamily="18" charset="0"/>
                        <a:ea typeface="Times New Roman"/>
                        <a:cs typeface="Times New Roman" pitchFamily="18" charset="0"/>
                      </a:endParaRPr>
                    </a:p>
                  </a:txBody>
                  <a:tcPr marL="68580" marR="68580" marT="0" marB="0"/>
                </a:tc>
                <a:tc>
                  <a:txBody>
                    <a:bodyPr/>
                    <a:lstStyle/>
                    <a:p>
                      <a:pPr marL="0" marR="0" algn="just">
                        <a:lnSpc>
                          <a:spcPct val="115000"/>
                        </a:lnSpc>
                        <a:spcBef>
                          <a:spcPts val="0"/>
                        </a:spcBef>
                        <a:spcAft>
                          <a:spcPts val="0"/>
                        </a:spcAft>
                      </a:pPr>
                      <a:r>
                        <a:rPr lang="en-US" sz="3200" dirty="0" err="1">
                          <a:effectLst/>
                          <a:latin typeface="Times New Roman" pitchFamily="18" charset="0"/>
                          <a:cs typeface="Times New Roman" pitchFamily="18" charset="0"/>
                        </a:rPr>
                        <a:t>Có</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tuyến</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amidan</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nơi</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tập</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trung</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của</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các</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tế</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bào</a:t>
                      </a:r>
                      <a:r>
                        <a:rPr lang="en-US" sz="3200" dirty="0">
                          <a:effectLst/>
                          <a:latin typeface="Times New Roman" pitchFamily="18" charset="0"/>
                          <a:cs typeface="Times New Roman" pitchFamily="18" charset="0"/>
                        </a:rPr>
                        <a:t> </a:t>
                      </a:r>
                      <a:r>
                        <a:rPr lang="en-US" sz="3200" dirty="0" err="1" smtClean="0">
                          <a:effectLst/>
                          <a:latin typeface="Times New Roman" pitchFamily="18" charset="0"/>
                          <a:cs typeface="Times New Roman" pitchFamily="18" charset="0"/>
                        </a:rPr>
                        <a:t>lympho</a:t>
                      </a:r>
                      <a:r>
                        <a:rPr lang="en-US" sz="3200" dirty="0">
                          <a:effectLst/>
                          <a:latin typeface="Times New Roman" pitchFamily="18" charset="0"/>
                          <a:cs typeface="Times New Roman" pitchFamily="18" charset="0"/>
                        </a:rPr>
                        <a:t> </a:t>
                      </a:r>
                      <a:endParaRPr lang="en-US" sz="3200" dirty="0">
                        <a:solidFill>
                          <a:srgbClr val="000000"/>
                        </a:solidFill>
                        <a:effectLst/>
                        <a:latin typeface="Times New Roman" pitchFamily="18" charset="0"/>
                        <a:ea typeface="Times New Roman"/>
                        <a:cs typeface="Times New Roman" pitchFamily="18" charset="0"/>
                      </a:endParaRPr>
                    </a:p>
                  </a:txBody>
                  <a:tcPr marL="68580" marR="68580" marT="0" marB="0"/>
                </a:tc>
                <a:tc>
                  <a:txBody>
                    <a:bodyPr/>
                    <a:lstStyle/>
                    <a:p>
                      <a:pPr marL="0" marR="0" algn="just">
                        <a:lnSpc>
                          <a:spcPct val="115000"/>
                        </a:lnSpc>
                        <a:spcBef>
                          <a:spcPts val="0"/>
                        </a:spcBef>
                        <a:spcAft>
                          <a:spcPts val="0"/>
                        </a:spcAft>
                      </a:pPr>
                      <a:r>
                        <a:rPr lang="en-US" sz="3200" dirty="0" err="1">
                          <a:effectLst/>
                          <a:latin typeface="Times New Roman" pitchFamily="18" charset="0"/>
                          <a:cs typeface="Times New Roman" pitchFamily="18" charset="0"/>
                        </a:rPr>
                        <a:t>Tiêu</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diệt</a:t>
                      </a:r>
                      <a:r>
                        <a:rPr lang="en-US" sz="3200" dirty="0">
                          <a:effectLst/>
                          <a:latin typeface="Times New Roman" pitchFamily="18" charset="0"/>
                          <a:cs typeface="Times New Roman" pitchFamily="18" charset="0"/>
                        </a:rPr>
                        <a:t> vi </a:t>
                      </a:r>
                      <a:r>
                        <a:rPr lang="en-US" sz="3200" dirty="0" err="1">
                          <a:effectLst/>
                          <a:latin typeface="Times New Roman" pitchFamily="18" charset="0"/>
                          <a:cs typeface="Times New Roman" pitchFamily="18" charset="0"/>
                        </a:rPr>
                        <a:t>khuẩn</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trong</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không</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khí</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trước</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khi</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vào</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phổi</a:t>
                      </a:r>
                      <a:endParaRPr lang="en-US" sz="3200" dirty="0">
                        <a:solidFill>
                          <a:srgbClr val="000000"/>
                        </a:solidFill>
                        <a:effectLst/>
                        <a:latin typeface="Times New Roman" pitchFamily="18" charset="0"/>
                        <a:ea typeface="Times New Roman"/>
                        <a:cs typeface="Times New Roman" pitchFamily="18" charset="0"/>
                      </a:endParaRPr>
                    </a:p>
                  </a:txBody>
                  <a:tcPr marL="68580" marR="68580" marT="0" marB="0"/>
                </a:tc>
              </a:tr>
              <a:tr h="879799">
                <a:tc>
                  <a:txBody>
                    <a:bodyPr/>
                    <a:lstStyle/>
                    <a:p>
                      <a:pPr marL="0" marR="0" algn="just">
                        <a:lnSpc>
                          <a:spcPct val="115000"/>
                        </a:lnSpc>
                        <a:spcBef>
                          <a:spcPts val="0"/>
                        </a:spcBef>
                        <a:spcAft>
                          <a:spcPts val="0"/>
                        </a:spcAft>
                      </a:pPr>
                      <a:r>
                        <a:rPr lang="en-US" sz="3200">
                          <a:effectLst/>
                          <a:latin typeface="Times New Roman" pitchFamily="18" charset="0"/>
                          <a:cs typeface="Times New Roman" pitchFamily="18" charset="0"/>
                        </a:rPr>
                        <a:t>Thanh quản</a:t>
                      </a:r>
                      <a:endParaRPr lang="en-US" sz="3200">
                        <a:solidFill>
                          <a:srgbClr val="000000"/>
                        </a:solidFill>
                        <a:effectLst/>
                        <a:latin typeface="Times New Roman" pitchFamily="18" charset="0"/>
                        <a:ea typeface="Times New Roman"/>
                        <a:cs typeface="Times New Roman" pitchFamily="18" charset="0"/>
                      </a:endParaRPr>
                    </a:p>
                  </a:txBody>
                  <a:tcPr marL="68580" marR="68580" marT="0" marB="0"/>
                </a:tc>
                <a:tc>
                  <a:txBody>
                    <a:bodyPr/>
                    <a:lstStyle/>
                    <a:p>
                      <a:pPr marL="0" marR="0" algn="just">
                        <a:lnSpc>
                          <a:spcPct val="115000"/>
                        </a:lnSpc>
                        <a:spcBef>
                          <a:spcPts val="0"/>
                        </a:spcBef>
                        <a:spcAft>
                          <a:spcPts val="0"/>
                        </a:spcAft>
                      </a:pPr>
                      <a:r>
                        <a:rPr lang="en-US" sz="3200">
                          <a:effectLst/>
                          <a:latin typeface="Times New Roman" pitchFamily="18" charset="0"/>
                          <a:cs typeface="Times New Roman" pitchFamily="18" charset="0"/>
                        </a:rPr>
                        <a:t>Có nắp thanh quản</a:t>
                      </a:r>
                    </a:p>
                    <a:p>
                      <a:pPr marL="0" marR="0" algn="just">
                        <a:lnSpc>
                          <a:spcPct val="115000"/>
                        </a:lnSpc>
                        <a:spcBef>
                          <a:spcPts val="0"/>
                        </a:spcBef>
                        <a:spcAft>
                          <a:spcPts val="0"/>
                        </a:spcAft>
                      </a:pPr>
                      <a:r>
                        <a:rPr lang="en-US" sz="3200">
                          <a:effectLst/>
                          <a:latin typeface="Times New Roman" pitchFamily="18" charset="0"/>
                          <a:cs typeface="Times New Roman" pitchFamily="18" charset="0"/>
                        </a:rPr>
                        <a:t> </a:t>
                      </a:r>
                      <a:endParaRPr lang="en-US" sz="3200">
                        <a:solidFill>
                          <a:srgbClr val="000000"/>
                        </a:solidFill>
                        <a:effectLst/>
                        <a:latin typeface="Times New Roman" pitchFamily="18" charset="0"/>
                        <a:ea typeface="Times New Roman"/>
                        <a:cs typeface="Times New Roman" pitchFamily="18" charset="0"/>
                      </a:endParaRPr>
                    </a:p>
                  </a:txBody>
                  <a:tcPr marL="68580" marR="68580" marT="0" marB="0"/>
                </a:tc>
                <a:tc>
                  <a:txBody>
                    <a:bodyPr/>
                    <a:lstStyle/>
                    <a:p>
                      <a:pPr marL="0" marR="0" algn="just">
                        <a:lnSpc>
                          <a:spcPct val="115000"/>
                        </a:lnSpc>
                        <a:spcBef>
                          <a:spcPts val="0"/>
                        </a:spcBef>
                        <a:spcAft>
                          <a:spcPts val="0"/>
                        </a:spcAft>
                      </a:pPr>
                      <a:r>
                        <a:rPr lang="en-US" sz="3200">
                          <a:effectLst/>
                          <a:latin typeface="Times New Roman" pitchFamily="18" charset="0"/>
                          <a:cs typeface="Times New Roman" pitchFamily="18" charset="0"/>
                        </a:rPr>
                        <a:t>Cử động đậy kín đường hô hấp khi nuốt thức ăn.</a:t>
                      </a:r>
                      <a:endParaRPr lang="en-US" sz="3200">
                        <a:solidFill>
                          <a:srgbClr val="000000"/>
                        </a:solidFill>
                        <a:effectLst/>
                        <a:latin typeface="Times New Roman" pitchFamily="18" charset="0"/>
                        <a:ea typeface="Times New Roman"/>
                        <a:cs typeface="Times New Roman" pitchFamily="18" charset="0"/>
                      </a:endParaRPr>
                    </a:p>
                  </a:txBody>
                  <a:tcPr marL="68580" marR="68580" marT="0" marB="0"/>
                </a:tc>
              </a:tr>
              <a:tr h="1334135">
                <a:tc>
                  <a:txBody>
                    <a:bodyPr/>
                    <a:lstStyle/>
                    <a:p>
                      <a:pPr marL="0" marR="0" algn="just">
                        <a:lnSpc>
                          <a:spcPct val="115000"/>
                        </a:lnSpc>
                        <a:spcBef>
                          <a:spcPts val="0"/>
                        </a:spcBef>
                        <a:spcAft>
                          <a:spcPts val="0"/>
                        </a:spcAft>
                      </a:pPr>
                      <a:r>
                        <a:rPr lang="en-US" sz="3200" dirty="0" err="1">
                          <a:effectLst/>
                          <a:latin typeface="Times New Roman" pitchFamily="18" charset="0"/>
                          <a:cs typeface="Times New Roman" pitchFamily="18" charset="0"/>
                        </a:rPr>
                        <a:t>Khí</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quản</a:t>
                      </a:r>
                      <a:endParaRPr lang="en-US" sz="3200" dirty="0">
                        <a:solidFill>
                          <a:srgbClr val="000000"/>
                        </a:solidFill>
                        <a:effectLst/>
                        <a:latin typeface="Times New Roman" pitchFamily="18" charset="0"/>
                        <a:ea typeface="Times New Roman"/>
                        <a:cs typeface="Times New Roman" pitchFamily="18" charset="0"/>
                      </a:endParaRPr>
                    </a:p>
                  </a:txBody>
                  <a:tcPr marL="68580" marR="68580" marT="0" marB="0"/>
                </a:tc>
                <a:tc>
                  <a:txBody>
                    <a:bodyPr/>
                    <a:lstStyle/>
                    <a:p>
                      <a:pPr marL="0" marR="0" algn="just">
                        <a:lnSpc>
                          <a:spcPct val="115000"/>
                        </a:lnSpc>
                        <a:spcBef>
                          <a:spcPts val="0"/>
                        </a:spcBef>
                        <a:spcAft>
                          <a:spcPts val="0"/>
                        </a:spcAft>
                      </a:pPr>
                      <a:r>
                        <a:rPr lang="en-US" sz="3200">
                          <a:effectLst/>
                          <a:latin typeface="Times New Roman" pitchFamily="18" charset="0"/>
                          <a:cs typeface="Times New Roman" pitchFamily="18" charset="0"/>
                        </a:rPr>
                        <a:t>Có lớp niêm mạc tiết chất nhầy với nhiều lông rung chuyển động liên tục.</a:t>
                      </a:r>
                      <a:endParaRPr lang="en-US" sz="3200">
                        <a:solidFill>
                          <a:srgbClr val="000000"/>
                        </a:solidFill>
                        <a:effectLst/>
                        <a:latin typeface="Times New Roman" pitchFamily="18" charset="0"/>
                        <a:ea typeface="Times New Roman"/>
                        <a:cs typeface="Times New Roman" pitchFamily="18" charset="0"/>
                      </a:endParaRPr>
                    </a:p>
                  </a:txBody>
                  <a:tcPr marL="68580" marR="68580" marT="0" marB="0"/>
                </a:tc>
                <a:tc>
                  <a:txBody>
                    <a:bodyPr/>
                    <a:lstStyle/>
                    <a:p>
                      <a:pPr marL="0" marR="0" algn="just">
                        <a:lnSpc>
                          <a:spcPct val="115000"/>
                        </a:lnSpc>
                        <a:spcBef>
                          <a:spcPts val="0"/>
                        </a:spcBef>
                        <a:spcAft>
                          <a:spcPts val="0"/>
                        </a:spcAft>
                      </a:pPr>
                      <a:r>
                        <a:rPr lang="en-US" sz="3200" dirty="0" err="1">
                          <a:effectLst/>
                          <a:latin typeface="Times New Roman" pitchFamily="18" charset="0"/>
                          <a:cs typeface="Times New Roman" pitchFamily="18" charset="0"/>
                        </a:rPr>
                        <a:t>Dẫn</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khí</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đẩy</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các</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vật</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lạ</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ra</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khỏi</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đường</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hô</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hấp</a:t>
                      </a:r>
                      <a:r>
                        <a:rPr lang="en-US" sz="3200" dirty="0">
                          <a:effectLst/>
                          <a:latin typeface="Times New Roman" pitchFamily="18" charset="0"/>
                          <a:cs typeface="Times New Roman" pitchFamily="18" charset="0"/>
                        </a:rPr>
                        <a:t>.</a:t>
                      </a:r>
                      <a:endParaRPr lang="en-US" sz="3200" dirty="0">
                        <a:solidFill>
                          <a:srgbClr val="000000"/>
                        </a:solidFill>
                        <a:effectLst/>
                        <a:latin typeface="Times New Roman" pitchFamily="18" charset="0"/>
                        <a:ea typeface="Times New Roman"/>
                        <a:cs typeface="Times New Roman" pitchFamily="18" charset="0"/>
                      </a:endParaRPr>
                    </a:p>
                  </a:txBody>
                  <a:tcPr marL="68580" marR="68580" marT="0" marB="0"/>
                </a:tc>
              </a:tr>
              <a:tr h="731520">
                <a:tc>
                  <a:txBody>
                    <a:bodyPr/>
                    <a:lstStyle/>
                    <a:p>
                      <a:pPr marL="0" marR="0" algn="just">
                        <a:lnSpc>
                          <a:spcPct val="115000"/>
                        </a:lnSpc>
                        <a:spcBef>
                          <a:spcPts val="0"/>
                        </a:spcBef>
                        <a:spcAft>
                          <a:spcPts val="0"/>
                        </a:spcAft>
                      </a:pPr>
                      <a:r>
                        <a:rPr lang="en-US" sz="3200">
                          <a:effectLst/>
                          <a:latin typeface="Times New Roman" pitchFamily="18" charset="0"/>
                          <a:cs typeface="Times New Roman" pitchFamily="18" charset="0"/>
                        </a:rPr>
                        <a:t>Phế quản và tiểu phế quản</a:t>
                      </a:r>
                      <a:endParaRPr lang="en-US" sz="3200">
                        <a:solidFill>
                          <a:srgbClr val="000000"/>
                        </a:solidFill>
                        <a:effectLst/>
                        <a:latin typeface="Times New Roman" pitchFamily="18" charset="0"/>
                        <a:ea typeface="Times New Roman"/>
                        <a:cs typeface="Times New Roman" pitchFamily="18" charset="0"/>
                      </a:endParaRPr>
                    </a:p>
                  </a:txBody>
                  <a:tcPr marL="68580" marR="68580" marT="0" marB="0"/>
                </a:tc>
                <a:tc>
                  <a:txBody>
                    <a:bodyPr/>
                    <a:lstStyle/>
                    <a:p>
                      <a:pPr marL="0" marR="0" algn="just">
                        <a:lnSpc>
                          <a:spcPct val="115000"/>
                        </a:lnSpc>
                        <a:spcBef>
                          <a:spcPts val="0"/>
                        </a:spcBef>
                        <a:spcAft>
                          <a:spcPts val="0"/>
                        </a:spcAft>
                      </a:pPr>
                      <a:r>
                        <a:rPr lang="en-US" sz="3200">
                          <a:effectLst/>
                          <a:latin typeface="Times New Roman" pitchFamily="18" charset="0"/>
                          <a:cs typeface="Times New Roman" pitchFamily="18" charset="0"/>
                        </a:rPr>
                        <a:t>Có dạng ống, phân nhánh nhiều</a:t>
                      </a:r>
                    </a:p>
                    <a:p>
                      <a:pPr marL="0" marR="0" algn="just">
                        <a:lnSpc>
                          <a:spcPct val="115000"/>
                        </a:lnSpc>
                        <a:spcBef>
                          <a:spcPts val="0"/>
                        </a:spcBef>
                        <a:spcAft>
                          <a:spcPts val="0"/>
                        </a:spcAft>
                      </a:pPr>
                      <a:r>
                        <a:rPr lang="en-US" sz="3200">
                          <a:effectLst/>
                          <a:latin typeface="Times New Roman" pitchFamily="18" charset="0"/>
                          <a:cs typeface="Times New Roman" pitchFamily="18" charset="0"/>
                        </a:rPr>
                        <a:t> </a:t>
                      </a:r>
                      <a:endParaRPr lang="en-US" sz="3200">
                        <a:solidFill>
                          <a:srgbClr val="000000"/>
                        </a:solidFill>
                        <a:effectLst/>
                        <a:latin typeface="Times New Roman" pitchFamily="18" charset="0"/>
                        <a:ea typeface="Times New Roman"/>
                        <a:cs typeface="Times New Roman" pitchFamily="18" charset="0"/>
                      </a:endParaRPr>
                    </a:p>
                  </a:txBody>
                  <a:tcPr marL="68580" marR="68580" marT="0" marB="0"/>
                </a:tc>
                <a:tc>
                  <a:txBody>
                    <a:bodyPr/>
                    <a:lstStyle/>
                    <a:p>
                      <a:pPr marL="0" marR="0" algn="just">
                        <a:lnSpc>
                          <a:spcPct val="115000"/>
                        </a:lnSpc>
                        <a:spcBef>
                          <a:spcPts val="0"/>
                        </a:spcBef>
                        <a:spcAft>
                          <a:spcPts val="0"/>
                        </a:spcAft>
                      </a:pPr>
                      <a:r>
                        <a:rPr lang="en-US" sz="3200" dirty="0" err="1">
                          <a:effectLst/>
                          <a:latin typeface="Times New Roman" pitchFamily="18" charset="0"/>
                          <a:cs typeface="Times New Roman" pitchFamily="18" charset="0"/>
                        </a:rPr>
                        <a:t>Dẫn</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khí</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vào</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phổi</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đến</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phế</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nang</a:t>
                      </a:r>
                      <a:r>
                        <a:rPr lang="en-US" sz="3200" dirty="0">
                          <a:effectLst/>
                          <a:latin typeface="Times New Roman" pitchFamily="18" charset="0"/>
                          <a:cs typeface="Times New Roman" pitchFamily="18" charset="0"/>
                        </a:rPr>
                        <a:t>.</a:t>
                      </a:r>
                      <a:endParaRPr lang="en-US" sz="3200" dirty="0">
                        <a:solidFill>
                          <a:srgbClr val="000000"/>
                        </a:solidFill>
                        <a:effectLst/>
                        <a:latin typeface="Times New Roman" pitchFamily="18" charset="0"/>
                        <a:ea typeface="Times New Roman"/>
                        <a:cs typeface="Times New Roman" pitchFamily="18" charset="0"/>
                      </a:endParaRPr>
                    </a:p>
                  </a:txBody>
                  <a:tcPr marL="68580" marR="68580" marT="0" marB="0"/>
                </a:tc>
              </a:tr>
              <a:tr h="879799">
                <a:tc>
                  <a:txBody>
                    <a:bodyPr/>
                    <a:lstStyle/>
                    <a:p>
                      <a:pPr marL="0" marR="0" algn="just">
                        <a:lnSpc>
                          <a:spcPct val="115000"/>
                        </a:lnSpc>
                        <a:spcBef>
                          <a:spcPts val="0"/>
                        </a:spcBef>
                        <a:spcAft>
                          <a:spcPts val="0"/>
                        </a:spcAft>
                      </a:pPr>
                      <a:r>
                        <a:rPr lang="en-US" sz="3200">
                          <a:effectLst/>
                          <a:latin typeface="Times New Roman" pitchFamily="18" charset="0"/>
                          <a:cs typeface="Times New Roman" pitchFamily="18" charset="0"/>
                        </a:rPr>
                        <a:t>Phế nang</a:t>
                      </a:r>
                      <a:endParaRPr lang="en-US" sz="3200">
                        <a:solidFill>
                          <a:srgbClr val="000000"/>
                        </a:solidFill>
                        <a:effectLst/>
                        <a:latin typeface="Times New Roman" pitchFamily="18" charset="0"/>
                        <a:ea typeface="Times New Roman"/>
                        <a:cs typeface="Times New Roman" pitchFamily="18" charset="0"/>
                      </a:endParaRPr>
                    </a:p>
                  </a:txBody>
                  <a:tcPr marL="68580" marR="68580" marT="0" marB="0"/>
                </a:tc>
                <a:tc>
                  <a:txBody>
                    <a:bodyPr/>
                    <a:lstStyle/>
                    <a:p>
                      <a:pPr marL="0" marR="0" algn="just">
                        <a:lnSpc>
                          <a:spcPct val="115000"/>
                        </a:lnSpc>
                        <a:spcBef>
                          <a:spcPts val="0"/>
                        </a:spcBef>
                        <a:spcAft>
                          <a:spcPts val="0"/>
                        </a:spcAft>
                      </a:pPr>
                      <a:r>
                        <a:rPr lang="en-US" sz="3200" dirty="0" err="1">
                          <a:effectLst/>
                          <a:latin typeface="Times New Roman" pitchFamily="18" charset="0"/>
                          <a:cs typeface="Times New Roman" pitchFamily="18" charset="0"/>
                        </a:rPr>
                        <a:t>Có</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mao</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mạch</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dày</a:t>
                      </a:r>
                      <a:r>
                        <a:rPr lang="en-US" sz="3200" dirty="0">
                          <a:effectLst/>
                          <a:latin typeface="Times New Roman" pitchFamily="18" charset="0"/>
                          <a:cs typeface="Times New Roman" pitchFamily="18" charset="0"/>
                        </a:rPr>
                        <a:t> </a:t>
                      </a:r>
                      <a:r>
                        <a:rPr lang="en-US" sz="3200" dirty="0" err="1" smtClean="0">
                          <a:effectLst/>
                          <a:latin typeface="Times New Roman" pitchFamily="18" charset="0"/>
                          <a:cs typeface="Times New Roman" pitchFamily="18" charset="0"/>
                        </a:rPr>
                        <a:t>đặc</a:t>
                      </a:r>
                      <a:r>
                        <a:rPr lang="en-US" sz="3200" dirty="0">
                          <a:effectLst/>
                          <a:latin typeface="Times New Roman" pitchFamily="18" charset="0"/>
                          <a:cs typeface="Times New Roman" pitchFamily="18" charset="0"/>
                        </a:rPr>
                        <a:t> </a:t>
                      </a:r>
                      <a:endParaRPr lang="en-US" sz="3200" dirty="0">
                        <a:solidFill>
                          <a:srgbClr val="000000"/>
                        </a:solidFill>
                        <a:effectLst/>
                        <a:latin typeface="Times New Roman" pitchFamily="18" charset="0"/>
                        <a:ea typeface="Times New Roman"/>
                        <a:cs typeface="Times New Roman" pitchFamily="18" charset="0"/>
                      </a:endParaRPr>
                    </a:p>
                  </a:txBody>
                  <a:tcPr marL="68580" marR="68580" marT="0" marB="0"/>
                </a:tc>
                <a:tc>
                  <a:txBody>
                    <a:bodyPr/>
                    <a:lstStyle/>
                    <a:p>
                      <a:pPr marL="0" marR="0" algn="just">
                        <a:lnSpc>
                          <a:spcPct val="115000"/>
                        </a:lnSpc>
                        <a:spcBef>
                          <a:spcPts val="0"/>
                        </a:spcBef>
                        <a:spcAft>
                          <a:spcPts val="0"/>
                        </a:spcAft>
                      </a:pPr>
                      <a:r>
                        <a:rPr lang="en-US" sz="3200" dirty="0" err="1">
                          <a:effectLst/>
                          <a:latin typeface="Times New Roman" pitchFamily="18" charset="0"/>
                          <a:cs typeface="Times New Roman" pitchFamily="18" charset="0"/>
                        </a:rPr>
                        <a:t>Nơi</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diễn</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ra</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quá</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trình</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trao</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đổi</a:t>
                      </a:r>
                      <a:r>
                        <a:rPr lang="en-US" sz="3200" dirty="0">
                          <a:effectLst/>
                          <a:latin typeface="Times New Roman" pitchFamily="18" charset="0"/>
                          <a:cs typeface="Times New Roman" pitchFamily="18" charset="0"/>
                        </a:rPr>
                        <a:t> </a:t>
                      </a:r>
                      <a:r>
                        <a:rPr lang="en-US" sz="3200" dirty="0" err="1">
                          <a:effectLst/>
                          <a:latin typeface="Times New Roman" pitchFamily="18" charset="0"/>
                          <a:cs typeface="Times New Roman" pitchFamily="18" charset="0"/>
                        </a:rPr>
                        <a:t>khí</a:t>
                      </a:r>
                      <a:r>
                        <a:rPr lang="en-US" sz="3200" dirty="0">
                          <a:effectLst/>
                          <a:latin typeface="Times New Roman" pitchFamily="18" charset="0"/>
                          <a:cs typeface="Times New Roman" pitchFamily="18" charset="0"/>
                        </a:rPr>
                        <a:t>.</a:t>
                      </a:r>
                      <a:endParaRPr lang="en-US" sz="3200" dirty="0">
                        <a:solidFill>
                          <a:srgbClr val="000000"/>
                        </a:solidFill>
                        <a:effectLst/>
                        <a:latin typeface="Times New Roman" pitchFamily="18" charset="0"/>
                        <a:ea typeface="Times New Roman"/>
                        <a:cs typeface="Times New Roman" pitchFamily="18" charset="0"/>
                      </a:endParaRPr>
                    </a:p>
                  </a:txBody>
                  <a:tcPr marL="68580" marR="68580" marT="0" marB="0"/>
                </a:tc>
              </a:tr>
            </a:tbl>
          </a:graphicData>
        </a:graphic>
      </p:graphicFrame>
      <p:sp>
        <p:nvSpPr>
          <p:cNvPr id="5" name="TextBox 4"/>
          <p:cNvSpPr txBox="1"/>
          <p:nvPr/>
        </p:nvSpPr>
        <p:spPr>
          <a:xfrm>
            <a:off x="762000" y="254168"/>
            <a:ext cx="16611600" cy="1015663"/>
          </a:xfrm>
          <a:prstGeom prst="rect">
            <a:avLst/>
          </a:prstGeom>
          <a:noFill/>
        </p:spPr>
        <p:txBody>
          <a:bodyPr wrap="square" rtlCol="0">
            <a:spAutoFit/>
          </a:bodyPr>
          <a:lstStyle/>
          <a:p>
            <a:pPr algn="ctr"/>
            <a:r>
              <a:rPr lang="en-US" sz="6000" b="1" dirty="0" smtClean="0">
                <a:solidFill>
                  <a:srgbClr val="C00000"/>
                </a:solidFill>
                <a:latin typeface="Times New Roman" pitchFamily="18" charset="0"/>
                <a:cs typeface="Times New Roman" pitchFamily="18" charset="0"/>
              </a:rPr>
              <a:t>NHIỆM VỤ 1</a:t>
            </a:r>
            <a:endParaRPr lang="en-US" sz="6000"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26047497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14300"/>
            <a:ext cx="15773400" cy="1988345"/>
          </a:xfrm>
        </p:spPr>
        <p:txBody>
          <a:bodyPr/>
          <a:lstStyle/>
          <a:p>
            <a:pPr algn="ctr"/>
            <a:r>
              <a:rPr lang="en-US" b="1" dirty="0" smtClean="0">
                <a:solidFill>
                  <a:srgbClr val="C00000"/>
                </a:solidFill>
                <a:latin typeface="Times New Roman" pitchFamily="18" charset="0"/>
                <a:cs typeface="Times New Roman" pitchFamily="18" charset="0"/>
              </a:rPr>
              <a:t>NHIỆM VỤ 2</a:t>
            </a:r>
            <a:endParaRPr lang="en-US" dirty="0">
              <a:solidFill>
                <a:srgbClr val="C00000"/>
              </a:solidFill>
              <a:latin typeface="Times New Roman" pitchFamily="18" charset="0"/>
              <a:cs typeface="Times New Roman" pitchFamily="18" charset="0"/>
            </a:endParaRPr>
          </a:p>
        </p:txBody>
      </p:sp>
      <p:sp>
        <p:nvSpPr>
          <p:cNvPr id="3" name="Content Placeholder 2"/>
          <p:cNvSpPr>
            <a:spLocks noGrp="1"/>
          </p:cNvSpPr>
          <p:nvPr>
            <p:ph idx="1"/>
          </p:nvPr>
        </p:nvSpPr>
        <p:spPr>
          <a:xfrm>
            <a:off x="609600" y="1638300"/>
            <a:ext cx="17297400" cy="7924800"/>
          </a:xfrm>
        </p:spPr>
        <p:txBody>
          <a:bodyPr>
            <a:noAutofit/>
          </a:bodyPr>
          <a:lstStyle/>
          <a:p>
            <a:pPr marL="0" indent="0">
              <a:buNone/>
            </a:pPr>
            <a:r>
              <a:rPr lang="en-US" sz="4000" dirty="0" smtClean="0">
                <a:solidFill>
                  <a:srgbClr val="7030A0"/>
                </a:solidFill>
                <a:latin typeface="Times New Roman" pitchFamily="18" charset="0"/>
                <a:cs typeface="Times New Roman" pitchFamily="18" charset="0"/>
              </a:rPr>
              <a:t>a</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Mô</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tả</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sự</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thay</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đổi</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của</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cơ</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hoành</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và</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cơ</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liên</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sường</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ngoài</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trong</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trường</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hợp</a:t>
            </a:r>
            <a:r>
              <a:rPr lang="en-US" sz="4000" dirty="0">
                <a:solidFill>
                  <a:srgbClr val="7030A0"/>
                </a:solidFill>
                <a:latin typeface="Times New Roman" pitchFamily="18" charset="0"/>
                <a:cs typeface="Times New Roman" pitchFamily="18" charset="0"/>
              </a:rPr>
              <a:t>:</a:t>
            </a:r>
          </a:p>
          <a:p>
            <a:r>
              <a:rPr lang="en-US" sz="4000" dirty="0" err="1" smtClean="0">
                <a:solidFill>
                  <a:srgbClr val="7030A0"/>
                </a:solidFill>
                <a:latin typeface="Times New Roman" pitchFamily="18" charset="0"/>
                <a:cs typeface="Times New Roman" pitchFamily="18" charset="0"/>
              </a:rPr>
              <a:t>Khi</a:t>
            </a:r>
            <a:r>
              <a:rPr lang="en-US" sz="4000" dirty="0" smtClean="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hít</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vào</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cơ</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liên</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sường</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ngoài</a:t>
            </a:r>
            <a:r>
              <a:rPr lang="en-US" sz="4000" dirty="0">
                <a:solidFill>
                  <a:srgbClr val="7030A0"/>
                </a:solidFill>
                <a:latin typeface="Times New Roman" pitchFamily="18" charset="0"/>
                <a:cs typeface="Times New Roman" pitchFamily="18" charset="0"/>
              </a:rPr>
              <a:t> co </a:t>
            </a:r>
            <a:r>
              <a:rPr lang="en-US" sz="4000" dirty="0">
                <a:solidFill>
                  <a:srgbClr val="7030A0"/>
                </a:solidFill>
                <a:latin typeface="Times New Roman" pitchFamily="18" charset="0"/>
                <a:cs typeface="Times New Roman" pitchFamily="18" charset="0"/>
                <a:sym typeface="Wingdings"/>
              </a:rPr>
              <a:t></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xương</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ức</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xương</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sườn</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chuyển</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động</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lên</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trên</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và</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ra</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hai</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bên</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cơ</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hoành</a:t>
            </a:r>
            <a:r>
              <a:rPr lang="en-US" sz="4000" dirty="0">
                <a:solidFill>
                  <a:srgbClr val="7030A0"/>
                </a:solidFill>
                <a:latin typeface="Times New Roman" pitchFamily="18" charset="0"/>
                <a:cs typeface="Times New Roman" pitchFamily="18" charset="0"/>
              </a:rPr>
              <a:t> co </a:t>
            </a:r>
            <a:r>
              <a:rPr lang="en-US" sz="4000" dirty="0">
                <a:solidFill>
                  <a:srgbClr val="7030A0"/>
                </a:solidFill>
                <a:latin typeface="Times New Roman" pitchFamily="18" charset="0"/>
                <a:cs typeface="Times New Roman" pitchFamily="18" charset="0"/>
                <a:sym typeface="Wingdings"/>
              </a:rPr>
              <a:t></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lồng</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ngực</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nở</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rộng</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xuống</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dưới</a:t>
            </a:r>
            <a:r>
              <a:rPr lang="en-US" sz="4000" dirty="0">
                <a:solidFill>
                  <a:srgbClr val="7030A0"/>
                </a:solidFill>
                <a:latin typeface="Times New Roman" pitchFamily="18" charset="0"/>
                <a:cs typeface="Times New Roman" pitchFamily="18" charset="0"/>
              </a:rPr>
              <a:t> </a:t>
            </a:r>
            <a:r>
              <a:rPr lang="en-US" sz="4000" dirty="0">
                <a:solidFill>
                  <a:srgbClr val="7030A0"/>
                </a:solidFill>
                <a:latin typeface="Times New Roman" pitchFamily="18" charset="0"/>
                <a:cs typeface="Times New Roman" pitchFamily="18" charset="0"/>
                <a:sym typeface="Wingdings"/>
              </a:rPr>
              <a:t></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thể</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tích</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tăng</a:t>
            </a:r>
            <a:r>
              <a:rPr lang="en-US" sz="4000" dirty="0">
                <a:solidFill>
                  <a:srgbClr val="7030A0"/>
                </a:solidFill>
                <a:latin typeface="Times New Roman" pitchFamily="18" charset="0"/>
                <a:cs typeface="Times New Roman" pitchFamily="18" charset="0"/>
              </a:rPr>
              <a:t>.</a:t>
            </a:r>
          </a:p>
          <a:p>
            <a:r>
              <a:rPr lang="en-US" sz="4000" dirty="0" err="1" smtClean="0">
                <a:solidFill>
                  <a:srgbClr val="7030A0"/>
                </a:solidFill>
                <a:latin typeface="Times New Roman" pitchFamily="18" charset="0"/>
                <a:cs typeface="Times New Roman" pitchFamily="18" charset="0"/>
              </a:rPr>
              <a:t>Khi</a:t>
            </a:r>
            <a:r>
              <a:rPr lang="en-US" sz="4000" dirty="0" smtClean="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thở</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ra</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cơ</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liên</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sường</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ngoài</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dãn</a:t>
            </a:r>
            <a:r>
              <a:rPr lang="en-US" sz="4000" dirty="0">
                <a:solidFill>
                  <a:srgbClr val="7030A0"/>
                </a:solidFill>
                <a:latin typeface="Times New Roman" pitchFamily="18" charset="0"/>
                <a:cs typeface="Times New Roman" pitchFamily="18" charset="0"/>
              </a:rPr>
              <a:t> </a:t>
            </a:r>
            <a:r>
              <a:rPr lang="en-US" sz="4000" dirty="0">
                <a:solidFill>
                  <a:srgbClr val="7030A0"/>
                </a:solidFill>
                <a:latin typeface="Times New Roman" pitchFamily="18" charset="0"/>
                <a:cs typeface="Times New Roman" pitchFamily="18" charset="0"/>
                <a:sym typeface="Wingdings"/>
              </a:rPr>
              <a:t></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xương</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ức</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xương</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sườn</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hạ</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xuống</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cơ</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hoành</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dãn</a:t>
            </a:r>
            <a:r>
              <a:rPr lang="en-US" sz="4000" dirty="0">
                <a:solidFill>
                  <a:srgbClr val="7030A0"/>
                </a:solidFill>
                <a:latin typeface="Times New Roman" pitchFamily="18" charset="0"/>
                <a:cs typeface="Times New Roman" pitchFamily="18" charset="0"/>
              </a:rPr>
              <a:t> </a:t>
            </a:r>
            <a:r>
              <a:rPr lang="en-US" sz="4000" dirty="0">
                <a:solidFill>
                  <a:srgbClr val="7030A0"/>
                </a:solidFill>
                <a:latin typeface="Times New Roman" pitchFamily="18" charset="0"/>
                <a:cs typeface="Times New Roman" pitchFamily="18" charset="0"/>
                <a:sym typeface="Wingdings"/>
              </a:rPr>
              <a:t></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thể</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tích</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lồng</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ngực</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giảm</a:t>
            </a:r>
            <a:r>
              <a:rPr lang="en-US" sz="4000" dirty="0">
                <a:solidFill>
                  <a:srgbClr val="7030A0"/>
                </a:solidFill>
                <a:latin typeface="Times New Roman" pitchFamily="18" charset="0"/>
                <a:cs typeface="Times New Roman" pitchFamily="18" charset="0"/>
              </a:rPr>
              <a:t>.</a:t>
            </a:r>
          </a:p>
          <a:p>
            <a:pPr marL="0" indent="0">
              <a:buNone/>
            </a:pPr>
            <a:r>
              <a:rPr lang="en-US" sz="4000" dirty="0">
                <a:solidFill>
                  <a:srgbClr val="7030A0"/>
                </a:solidFill>
                <a:latin typeface="Times New Roman" pitchFamily="18" charset="0"/>
                <a:cs typeface="Times New Roman" pitchFamily="18" charset="0"/>
              </a:rPr>
              <a:t>b. </a:t>
            </a:r>
            <a:r>
              <a:rPr lang="en-US" sz="4000" dirty="0" err="1">
                <a:solidFill>
                  <a:srgbClr val="7030A0"/>
                </a:solidFill>
                <a:latin typeface="Times New Roman" pitchFamily="18" charset="0"/>
                <a:cs typeface="Times New Roman" pitchFamily="18" charset="0"/>
              </a:rPr>
              <a:t>Sự</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trao</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đổi</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khí</a:t>
            </a:r>
            <a:r>
              <a:rPr lang="en-US" sz="4000" dirty="0">
                <a:solidFill>
                  <a:srgbClr val="7030A0"/>
                </a:solidFill>
                <a:latin typeface="Times New Roman" pitchFamily="18" charset="0"/>
                <a:cs typeface="Times New Roman" pitchFamily="18" charset="0"/>
              </a:rPr>
              <a:t> ở </a:t>
            </a:r>
            <a:r>
              <a:rPr lang="en-US" sz="4000" dirty="0" err="1">
                <a:solidFill>
                  <a:srgbClr val="7030A0"/>
                </a:solidFill>
                <a:latin typeface="Times New Roman" pitchFamily="18" charset="0"/>
                <a:cs typeface="Times New Roman" pitchFamily="18" charset="0"/>
              </a:rPr>
              <a:t>phổi</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và</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tế</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bào</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diễn</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ra</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theo</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cơ</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chế</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nào</a:t>
            </a:r>
            <a:r>
              <a:rPr lang="en-US" sz="4000" dirty="0">
                <a:solidFill>
                  <a:srgbClr val="7030A0"/>
                </a:solidFill>
                <a:latin typeface="Times New Roman" pitchFamily="18" charset="0"/>
                <a:cs typeface="Times New Roman" pitchFamily="18" charset="0"/>
              </a:rPr>
              <a:t>?</a:t>
            </a:r>
          </a:p>
          <a:p>
            <a:r>
              <a:rPr lang="en-US" sz="4000" dirty="0" err="1">
                <a:solidFill>
                  <a:srgbClr val="7030A0"/>
                </a:solidFill>
                <a:latin typeface="Times New Roman" pitchFamily="18" charset="0"/>
                <a:cs typeface="Times New Roman" pitchFamily="18" charset="0"/>
              </a:rPr>
              <a:t>Cơ</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chế</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khuếch</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tán</a:t>
            </a:r>
            <a:r>
              <a:rPr lang="en-US" sz="4000" dirty="0">
                <a:solidFill>
                  <a:srgbClr val="7030A0"/>
                </a:solidFill>
                <a:latin typeface="Times New Roman" pitchFamily="18" charset="0"/>
                <a:cs typeface="Times New Roman" pitchFamily="18" charset="0"/>
              </a:rPr>
              <a:t> </a:t>
            </a:r>
          </a:p>
          <a:p>
            <a:pPr marL="0" indent="0">
              <a:buNone/>
            </a:pPr>
            <a:r>
              <a:rPr lang="en-US" sz="4000" dirty="0" smtClean="0">
                <a:solidFill>
                  <a:srgbClr val="7030A0"/>
                </a:solidFill>
                <a:latin typeface="Times New Roman" pitchFamily="18" charset="0"/>
                <a:cs typeface="Times New Roman" pitchFamily="18" charset="0"/>
              </a:rPr>
              <a:t>c</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Sự</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phối</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hợp</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hoạt</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động</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của</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các</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cơ</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quan</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trong</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hệ</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hô</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hấp</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diễn</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ra</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như</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thế</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nào</a:t>
            </a:r>
            <a:r>
              <a:rPr lang="en-US" sz="4000" dirty="0">
                <a:solidFill>
                  <a:srgbClr val="7030A0"/>
                </a:solidFill>
                <a:latin typeface="Times New Roman" pitchFamily="18" charset="0"/>
                <a:cs typeface="Times New Roman" pitchFamily="18" charset="0"/>
              </a:rPr>
              <a:t>?</a:t>
            </a:r>
          </a:p>
          <a:p>
            <a:r>
              <a:rPr lang="en-US" sz="4000" dirty="0" err="1">
                <a:solidFill>
                  <a:srgbClr val="7030A0"/>
                </a:solidFill>
                <a:latin typeface="Times New Roman" pitchFamily="18" charset="0"/>
                <a:cs typeface="Times New Roman" pitchFamily="18" charset="0"/>
              </a:rPr>
              <a:t>Mỗi</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cơ</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quan</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thực</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hiện</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một</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chức</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năng</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nhất</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định</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nhưng</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kết</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hợp</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lại</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sẽ</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đảm</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bảo</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chức</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năng</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của</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hệ</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hô</a:t>
            </a:r>
            <a:r>
              <a:rPr lang="en-US" sz="4000" dirty="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hấp</a:t>
            </a:r>
            <a:r>
              <a:rPr lang="en-US" sz="4000" dirty="0">
                <a:solidFill>
                  <a:srgbClr val="7030A0"/>
                </a:solidFill>
                <a:latin typeface="Times New Roman" pitchFamily="18" charset="0"/>
                <a:cs typeface="Times New Roman" pitchFamily="18" charset="0"/>
              </a:rPr>
              <a:t>.</a:t>
            </a:r>
          </a:p>
        </p:txBody>
      </p:sp>
    </p:spTree>
    <p:extLst>
      <p:ext uri="{BB962C8B-B14F-4D97-AF65-F5344CB8AC3E}">
        <p14:creationId xmlns:p14="http://schemas.microsoft.com/office/powerpoint/2010/main" val="40275506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876300"/>
            <a:ext cx="16900188" cy="723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4606141"/>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342900"/>
            <a:ext cx="15773400" cy="1988345"/>
          </a:xfrm>
        </p:spPr>
        <p:txBody>
          <a:bodyPr>
            <a:normAutofit/>
          </a:bodyPr>
          <a:lstStyle/>
          <a:p>
            <a:pPr algn="ctr"/>
            <a:r>
              <a:rPr lang="en-US" sz="4000" dirty="0" smtClean="0">
                <a:solidFill>
                  <a:srgbClr val="C00000"/>
                </a:solidFill>
                <a:latin typeface="Times New Roman" pitchFamily="18" charset="0"/>
                <a:cs typeface="Times New Roman" pitchFamily="18" charset="0"/>
              </a:rPr>
              <a:t>CẤU TẠO HỆ HÔ HẤP Ở NGƯỜI</a:t>
            </a:r>
            <a:endParaRPr lang="en-US" sz="4000" dirty="0">
              <a:solidFill>
                <a:srgbClr val="C00000"/>
              </a:solidFill>
              <a:latin typeface="Times New Roman" pitchFamily="18" charset="0"/>
              <a:cs typeface="Times New Roman" pitchFamily="18" charset="0"/>
            </a:endParaRPr>
          </a:p>
        </p:txBody>
      </p:sp>
      <p:sp>
        <p:nvSpPr>
          <p:cNvPr id="4" name="Rectangle 3">
            <a:hlinkClick r:id="rId2" action="ppaction://hlinkfile"/>
          </p:cNvPr>
          <p:cNvSpPr/>
          <p:nvPr/>
        </p:nvSpPr>
        <p:spPr>
          <a:xfrm>
            <a:off x="1219200" y="2247900"/>
            <a:ext cx="156972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268472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7">
            <a:extLst>
              <a:ext uri="{FF2B5EF4-FFF2-40B4-BE49-F238E27FC236}">
                <a16:creationId xmlns:a16="http://schemas.microsoft.com/office/drawing/2014/main" xmlns="" id="{16C5F395-B520-44C5-98FE-EAA09CFD8D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 y="0"/>
            <a:ext cx="18259598" cy="10044333"/>
          </a:xfrm>
          <a:prstGeom prst="rect">
            <a:avLst/>
          </a:prstGeom>
          <a:ln w="228600" cap="sq" cmpd="thickThin">
            <a:solidFill>
              <a:srgbClr val="000000"/>
            </a:solidFill>
            <a:prstDash val="solid"/>
            <a:miter lim="800000"/>
          </a:ln>
          <a:effectLst>
            <a:innerShdw blurRad="76200">
              <a:srgbClr val="000000"/>
            </a:innerShdw>
          </a:effectLst>
        </p:spPr>
      </p:pic>
      <p:sp>
        <p:nvSpPr>
          <p:cNvPr id="9" name="Google Shape;5915;p37">
            <a:extLst>
              <a:ext uri="{FF2B5EF4-FFF2-40B4-BE49-F238E27FC236}">
                <a16:creationId xmlns:a16="http://schemas.microsoft.com/office/drawing/2014/main" xmlns="" id="{BAF64984-4238-44DE-AD12-86B3158F5B49}"/>
              </a:ext>
            </a:extLst>
          </p:cNvPr>
          <p:cNvSpPr txBox="1">
            <a:spLocks/>
          </p:cNvSpPr>
          <p:nvPr/>
        </p:nvSpPr>
        <p:spPr>
          <a:xfrm>
            <a:off x="1759428" y="2508885"/>
            <a:ext cx="14901822" cy="3737610"/>
          </a:xfrm>
          <a:prstGeom prst="rect">
            <a:avLst/>
          </a:prstGeom>
        </p:spPr>
        <p:txBody>
          <a:bodyPr spcFirstLastPara="1" wrap="square" lIns="137138" tIns="137138" rIns="137138" bIns="137138"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1371600">
              <a:lnSpc>
                <a:spcPct val="100000"/>
              </a:lnSpc>
            </a:pPr>
            <a:r>
              <a:rPr lang="en-US" sz="6000" u="sng" dirty="0" err="1">
                <a:solidFill>
                  <a:srgbClr val="FF0000"/>
                </a:solidFill>
                <a:latin typeface="Times New Roman" pitchFamily="18" charset="0"/>
                <a:ea typeface="Tiffany" pitchFamily="18" charset="0"/>
                <a:cs typeface="Times New Roman" pitchFamily="18" charset="0"/>
              </a:rPr>
              <a:t>Bài</a:t>
            </a:r>
            <a:r>
              <a:rPr lang="en-US" sz="6000" u="sng" dirty="0">
                <a:solidFill>
                  <a:srgbClr val="FF0000"/>
                </a:solidFill>
                <a:latin typeface="Times New Roman" pitchFamily="18" charset="0"/>
                <a:ea typeface="Tiffany" pitchFamily="18" charset="0"/>
                <a:cs typeface="Times New Roman" pitchFamily="18" charset="0"/>
              </a:rPr>
              <a:t> </a:t>
            </a:r>
            <a:r>
              <a:rPr lang="en-US" sz="6000" u="sng" dirty="0" smtClean="0">
                <a:solidFill>
                  <a:srgbClr val="FF0000"/>
                </a:solidFill>
                <a:latin typeface="Times New Roman" pitchFamily="18" charset="0"/>
                <a:ea typeface="Tiffany" pitchFamily="18" charset="0"/>
                <a:cs typeface="Times New Roman" pitchFamily="18" charset="0"/>
              </a:rPr>
              <a:t>34: </a:t>
            </a:r>
            <a:r>
              <a:rPr lang="en-US" sz="6000" b="1" dirty="0">
                <a:latin typeface="Times New Roman" pitchFamily="18" charset="0"/>
                <a:ea typeface="Tiffany" pitchFamily="18" charset="0"/>
                <a:cs typeface="Times New Roman" pitchFamily="18" charset="0"/>
              </a:rPr>
              <a:t>HỆ HÔ HẤP Ở NGƯỜI</a:t>
            </a:r>
            <a:endParaRPr lang="vi-VN" altLang="en-US" sz="6000" u="sng" dirty="0">
              <a:solidFill>
                <a:srgbClr val="FF0000"/>
              </a:solidFill>
              <a:latin typeface="Times New Roman" pitchFamily="18" charset="0"/>
              <a:ea typeface="Tiffany" pitchFamily="18" charset="0"/>
              <a:cs typeface="Times New Roman" pitchFamily="18" charset="0"/>
            </a:endParaRPr>
          </a:p>
        </p:txBody>
      </p:sp>
    </p:spTree>
    <p:extLst>
      <p:ext uri="{BB962C8B-B14F-4D97-AF65-F5344CB8AC3E}">
        <p14:creationId xmlns:p14="http://schemas.microsoft.com/office/powerpoint/2010/main" val="5087287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solidFill>
                  <a:srgbClr val="C00000"/>
                </a:solidFill>
                <a:latin typeface="Times New Roman" pitchFamily="18" charset="0"/>
                <a:cs typeface="Times New Roman" pitchFamily="18" charset="0"/>
              </a:rPr>
              <a:t>TRAO ĐỔI KHÍ Ở PHỔI</a:t>
            </a:r>
            <a:endParaRPr lang="en-US" sz="4000" dirty="0">
              <a:solidFill>
                <a:srgbClr val="C00000"/>
              </a:solidFill>
              <a:latin typeface="Times New Roman" pitchFamily="18" charset="0"/>
              <a:cs typeface="Times New Roman" pitchFamily="18" charset="0"/>
            </a:endParaRPr>
          </a:p>
        </p:txBody>
      </p:sp>
      <p:sp>
        <p:nvSpPr>
          <p:cNvPr id="4" name="Rectangle 3">
            <a:hlinkClick r:id="rId2" action="ppaction://hlinkfile"/>
          </p:cNvPr>
          <p:cNvSpPr/>
          <p:nvPr/>
        </p:nvSpPr>
        <p:spPr>
          <a:xfrm>
            <a:off x="1295400" y="2628900"/>
            <a:ext cx="15697200" cy="6553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180683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8288000" cy="10287000"/>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4" name="矩形 33"/>
          <p:cNvSpPr/>
          <p:nvPr/>
        </p:nvSpPr>
        <p:spPr>
          <a:xfrm>
            <a:off x="-1230407" y="3373067"/>
            <a:ext cx="988359" cy="1548557"/>
          </a:xfrm>
          <a:prstGeom prst="rect">
            <a:avLst/>
          </a:prstGeom>
          <a:solidFill>
            <a:srgbClr val="2A3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pic>
        <p:nvPicPr>
          <p:cNvPr id="31" name="图片 3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2377" y="-190500"/>
            <a:ext cx="16671748" cy="8868825"/>
          </a:xfrm>
          <a:prstGeom prst="rect">
            <a:avLst/>
          </a:prstGeom>
        </p:spPr>
      </p:pic>
      <p:sp>
        <p:nvSpPr>
          <p:cNvPr id="33" name="文本框 32"/>
          <p:cNvSpPr txBox="1"/>
          <p:nvPr/>
        </p:nvSpPr>
        <p:spPr>
          <a:xfrm>
            <a:off x="2131828" y="342900"/>
            <a:ext cx="16156172" cy="1015663"/>
          </a:xfrm>
          <a:prstGeom prst="rect">
            <a:avLst/>
          </a:prstGeom>
          <a:noFill/>
        </p:spPr>
        <p:txBody>
          <a:bodyPr wrap="square" rtlCol="0">
            <a:spAutoFit/>
          </a:bodyPr>
          <a:lstStyle/>
          <a:p>
            <a:pPr marR="0" lvl="0" defTabSz="1371600" rtl="0" eaLnBrk="1" fontAlgn="auto" latinLnBrk="0" hangingPunct="1">
              <a:lnSpc>
                <a:spcPct val="100000"/>
              </a:lnSpc>
              <a:spcBef>
                <a:spcPts val="0"/>
              </a:spcBef>
              <a:spcAft>
                <a:spcPts val="0"/>
              </a:spcAft>
              <a:buClrTx/>
              <a:buSzTx/>
              <a:tabLst/>
              <a:defRPr/>
            </a:pPr>
            <a:r>
              <a:rPr kumimoji="0" lang="en-US" altLang="zh-CN" sz="6000" b="1" i="0" u="none" strike="noStrike" kern="1200" cap="none" spc="0" normalizeH="0" baseline="0" noProof="0" dirty="0">
                <a:ln>
                  <a:noFill/>
                </a:ln>
                <a:solidFill>
                  <a:prstClr val="white"/>
                </a:solidFill>
                <a:effectLst/>
                <a:uLnTx/>
                <a:uFillTx/>
                <a:latin typeface="#9Slide03 Arima Madurai" panose="00000500000000000000" pitchFamily="2" charset="-93"/>
                <a:ea typeface="幼圆" panose="02010509060101010101" pitchFamily="49" charset="-122"/>
                <a:cs typeface="#9Slide03 Arima Madurai" panose="00000500000000000000" pitchFamily="2" charset="-93"/>
              </a:rPr>
              <a:t>I. </a:t>
            </a:r>
            <a:r>
              <a:rPr lang="en-US" altLang="zh-CN" sz="6000" b="1" noProof="0" dirty="0" err="1" smtClean="0">
                <a:solidFill>
                  <a:prstClr val="white"/>
                </a:solidFill>
                <a:latin typeface="#9Slide03 Arima Madurai" panose="00000500000000000000" pitchFamily="2" charset="-93"/>
                <a:ea typeface="幼圆" panose="02010509060101010101" pitchFamily="49" charset="-122"/>
                <a:cs typeface="#9Slide03 Arima Madurai" panose="00000500000000000000" pitchFamily="2" charset="-93"/>
              </a:rPr>
              <a:t>Cấu</a:t>
            </a:r>
            <a:r>
              <a:rPr lang="en-US" altLang="zh-CN" sz="6000" b="1" noProof="0" dirty="0" smtClean="0">
                <a:solidFill>
                  <a:prstClr val="white"/>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000" b="1" noProof="0" dirty="0" err="1" smtClean="0">
                <a:solidFill>
                  <a:prstClr val="white"/>
                </a:solidFill>
                <a:latin typeface="#9Slide03 Arima Madurai" panose="00000500000000000000" pitchFamily="2" charset="-93"/>
                <a:ea typeface="幼圆" panose="02010509060101010101" pitchFamily="49" charset="-122"/>
                <a:cs typeface="#9Slide03 Arima Madurai" panose="00000500000000000000" pitchFamily="2" charset="-93"/>
              </a:rPr>
              <a:t>tạo</a:t>
            </a:r>
            <a:r>
              <a:rPr lang="en-US" altLang="zh-CN" sz="6000" b="1" noProof="0" dirty="0" smtClean="0">
                <a:solidFill>
                  <a:prstClr val="white"/>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000" b="1" noProof="0" dirty="0" err="1" smtClean="0">
                <a:solidFill>
                  <a:prstClr val="white"/>
                </a:solidFill>
                <a:latin typeface="#9Slide03 Arima Madurai" panose="00000500000000000000" pitchFamily="2" charset="-93"/>
                <a:ea typeface="幼圆" panose="02010509060101010101" pitchFamily="49" charset="-122"/>
                <a:cs typeface="#9Slide03 Arima Madurai" panose="00000500000000000000" pitchFamily="2" charset="-93"/>
              </a:rPr>
              <a:t>và</a:t>
            </a:r>
            <a:r>
              <a:rPr lang="en-US" altLang="zh-CN" sz="6000" b="1" noProof="0" dirty="0" smtClean="0">
                <a:solidFill>
                  <a:prstClr val="white"/>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000" b="1" noProof="0" dirty="0" err="1" smtClean="0">
                <a:solidFill>
                  <a:prstClr val="white"/>
                </a:solidFill>
                <a:latin typeface="#9Slide03 Arima Madurai" panose="00000500000000000000" pitchFamily="2" charset="-93"/>
                <a:ea typeface="幼圆" panose="02010509060101010101" pitchFamily="49" charset="-122"/>
                <a:cs typeface="#9Slide03 Arima Madurai" panose="00000500000000000000" pitchFamily="2" charset="-93"/>
              </a:rPr>
              <a:t>chức</a:t>
            </a:r>
            <a:r>
              <a:rPr lang="en-US" altLang="zh-CN" sz="6000" b="1" noProof="0" dirty="0" smtClean="0">
                <a:solidFill>
                  <a:prstClr val="white"/>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000" b="1" noProof="0" dirty="0" err="1" smtClean="0">
                <a:solidFill>
                  <a:prstClr val="white"/>
                </a:solidFill>
                <a:latin typeface="#9Slide03 Arima Madurai" panose="00000500000000000000" pitchFamily="2" charset="-93"/>
                <a:ea typeface="幼圆" panose="02010509060101010101" pitchFamily="49" charset="-122"/>
                <a:cs typeface="#9Slide03 Arima Madurai" panose="00000500000000000000" pitchFamily="2" charset="-93"/>
              </a:rPr>
              <a:t>năng</a:t>
            </a:r>
            <a:r>
              <a:rPr lang="en-US" altLang="zh-CN" sz="6000" b="1" noProof="0" dirty="0" smtClean="0">
                <a:solidFill>
                  <a:prstClr val="white"/>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000" b="1" noProof="0" dirty="0" err="1" smtClean="0">
                <a:solidFill>
                  <a:prstClr val="white"/>
                </a:solidFill>
                <a:latin typeface="#9Slide03 Arima Madurai" panose="00000500000000000000" pitchFamily="2" charset="-93"/>
                <a:ea typeface="幼圆" panose="02010509060101010101" pitchFamily="49" charset="-122"/>
                <a:cs typeface="#9Slide03 Arima Madurai" panose="00000500000000000000" pitchFamily="2" charset="-93"/>
              </a:rPr>
              <a:t>của</a:t>
            </a:r>
            <a:r>
              <a:rPr lang="en-US" altLang="zh-CN" sz="6000" b="1" noProof="0" dirty="0" smtClean="0">
                <a:solidFill>
                  <a:prstClr val="white"/>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000" b="1" noProof="0" dirty="0" err="1" smtClean="0">
                <a:solidFill>
                  <a:prstClr val="white"/>
                </a:solidFill>
                <a:latin typeface="#9Slide03 Arima Madurai" panose="00000500000000000000" pitchFamily="2" charset="-93"/>
                <a:ea typeface="幼圆" panose="02010509060101010101" pitchFamily="49" charset="-122"/>
                <a:cs typeface="#9Slide03 Arima Madurai" panose="00000500000000000000" pitchFamily="2" charset="-93"/>
              </a:rPr>
              <a:t>hệ</a:t>
            </a:r>
            <a:r>
              <a:rPr lang="en-US" altLang="zh-CN" sz="6000" b="1" noProof="0" dirty="0" smtClean="0">
                <a:solidFill>
                  <a:prstClr val="white"/>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000" b="1" noProof="0" dirty="0" err="1" smtClean="0">
                <a:solidFill>
                  <a:prstClr val="white"/>
                </a:solidFill>
                <a:latin typeface="#9Slide03 Arima Madurai" panose="00000500000000000000" pitchFamily="2" charset="-93"/>
                <a:ea typeface="幼圆" panose="02010509060101010101" pitchFamily="49" charset="-122"/>
                <a:cs typeface="#9Slide03 Arima Madurai" panose="00000500000000000000" pitchFamily="2" charset="-93"/>
              </a:rPr>
              <a:t>hô</a:t>
            </a:r>
            <a:r>
              <a:rPr lang="en-US" altLang="zh-CN" sz="6000" b="1" noProof="0" dirty="0" smtClean="0">
                <a:solidFill>
                  <a:prstClr val="white"/>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000" b="1" noProof="0" dirty="0" err="1" smtClean="0">
                <a:solidFill>
                  <a:prstClr val="white"/>
                </a:solidFill>
                <a:latin typeface="#9Slide03 Arima Madurai" panose="00000500000000000000" pitchFamily="2" charset="-93"/>
                <a:ea typeface="幼圆" panose="02010509060101010101" pitchFamily="49" charset="-122"/>
                <a:cs typeface="#9Slide03 Arima Madurai" panose="00000500000000000000" pitchFamily="2" charset="-93"/>
              </a:rPr>
              <a:t>hấp</a:t>
            </a:r>
            <a:endParaRPr kumimoji="0" lang="zh-CN" altLang="en-US" sz="6000" b="1" i="0" u="none" strike="noStrike" kern="1200" cap="none" spc="0" normalizeH="0" baseline="0" noProof="0" dirty="0">
              <a:ln>
                <a:noFill/>
              </a:ln>
              <a:solidFill>
                <a:prstClr val="white"/>
              </a:solidFill>
              <a:effectLst/>
              <a:uLnTx/>
              <a:uFillTx/>
              <a:latin typeface="#9Slide03 Arima Madurai" panose="00000500000000000000" pitchFamily="2" charset="-93"/>
              <a:ea typeface="幼圆" panose="02010509060101010101" pitchFamily="49" charset="-122"/>
              <a:cs typeface="#9Slide03 Arima Madurai" panose="00000500000000000000" pitchFamily="2" charset="-93"/>
            </a:endParaRPr>
          </a:p>
        </p:txBody>
      </p:sp>
      <p:pic>
        <p:nvPicPr>
          <p:cNvPr id="30" name="图片 2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512" y="8387254"/>
            <a:ext cx="3060490" cy="1499696"/>
          </a:xfrm>
          <a:prstGeom prst="rect">
            <a:avLst/>
          </a:prstGeom>
        </p:spPr>
      </p:pic>
      <p:pic>
        <p:nvPicPr>
          <p:cNvPr id="5122"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37938" y="1358563"/>
            <a:ext cx="15156542" cy="8736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267025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nodeType="after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randombar(horizontal)">
                                      <p:cBhvr>
                                        <p:cTn id="13" dur="500"/>
                                        <p:tgtEl>
                                          <p:spTgt spid="31"/>
                                        </p:tgtEl>
                                      </p:cBhvr>
                                    </p:animEffect>
                                  </p:childTnLst>
                                </p:cTn>
                              </p:par>
                            </p:childTnLst>
                          </p:cTn>
                        </p:par>
                      </p:childTnLst>
                    </p:cTn>
                  </p:par>
                  <p:par>
                    <p:cTn id="14" fill="hold">
                      <p:stCondLst>
                        <p:cond delay="indefinite"/>
                      </p:stCondLst>
                      <p:childTnLst>
                        <p:par>
                          <p:cTn id="15" fill="hold">
                            <p:stCondLst>
                              <p:cond delay="0"/>
                            </p:stCondLst>
                            <p:childTnLst>
                              <p:par>
                                <p:cTn id="16" presetID="41" presetClass="entr" presetSubtype="0" fill="hold" grpId="0" nodeType="clickEffect">
                                  <p:stCondLst>
                                    <p:cond delay="0"/>
                                  </p:stCondLst>
                                  <p:iterate type="lt">
                                    <p:tmPct val="10000"/>
                                  </p:iterate>
                                  <p:childTnLst>
                                    <p:set>
                                      <p:cBhvr>
                                        <p:cTn id="17" dur="1" fill="hold">
                                          <p:stCondLst>
                                            <p:cond delay="0"/>
                                          </p:stCondLst>
                                        </p:cTn>
                                        <p:tgtEl>
                                          <p:spTgt spid="33"/>
                                        </p:tgtEl>
                                        <p:attrNameLst>
                                          <p:attrName>style.visibility</p:attrName>
                                        </p:attrNameLst>
                                      </p:cBhvr>
                                      <p:to>
                                        <p:strVal val="visible"/>
                                      </p:to>
                                    </p:set>
                                    <p:anim calcmode="lin" valueType="num">
                                      <p:cBhvr>
                                        <p:cTn id="18" dur="500" fill="hold"/>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19" dur="500" fill="hold"/>
                                        <p:tgtEl>
                                          <p:spTgt spid="33"/>
                                        </p:tgtEl>
                                        <p:attrNameLst>
                                          <p:attrName>ppt_y</p:attrName>
                                        </p:attrNameLst>
                                      </p:cBhvr>
                                      <p:tavLst>
                                        <p:tav tm="0">
                                          <p:val>
                                            <p:strVal val="#ppt_y"/>
                                          </p:val>
                                        </p:tav>
                                        <p:tav tm="100000">
                                          <p:val>
                                            <p:strVal val="#ppt_y"/>
                                          </p:val>
                                        </p:tav>
                                      </p:tavLst>
                                    </p:anim>
                                    <p:anim calcmode="lin" valueType="num">
                                      <p:cBhvr>
                                        <p:cTn id="20" dur="500" fill="hold"/>
                                        <p:tgtEl>
                                          <p:spTgt spid="33"/>
                                        </p:tgtEl>
                                        <p:attrNameLst>
                                          <p:attrName>ppt_h</p:attrName>
                                        </p:attrNameLst>
                                      </p:cBhvr>
                                      <p:tavLst>
                                        <p:tav tm="0">
                                          <p:val>
                                            <p:strVal val="#ppt_h/10"/>
                                          </p:val>
                                        </p:tav>
                                        <p:tav tm="50000">
                                          <p:val>
                                            <p:strVal val="#ppt_h+.01"/>
                                          </p:val>
                                        </p:tav>
                                        <p:tav tm="100000">
                                          <p:val>
                                            <p:strVal val="#ppt_h"/>
                                          </p:val>
                                        </p:tav>
                                      </p:tavLst>
                                    </p:anim>
                                    <p:anim calcmode="lin" valueType="num">
                                      <p:cBhvr>
                                        <p:cTn id="21" dur="500" fill="hold"/>
                                        <p:tgtEl>
                                          <p:spTgt spid="33"/>
                                        </p:tgtEl>
                                        <p:attrNameLst>
                                          <p:attrName>ppt_w</p:attrName>
                                        </p:attrNameLst>
                                      </p:cBhvr>
                                      <p:tavLst>
                                        <p:tav tm="0">
                                          <p:val>
                                            <p:strVal val="#ppt_w/10"/>
                                          </p:val>
                                        </p:tav>
                                        <p:tav tm="50000">
                                          <p:val>
                                            <p:strVal val="#ppt_w+.01"/>
                                          </p:val>
                                        </p:tav>
                                        <p:tav tm="100000">
                                          <p:val>
                                            <p:strVal val="#ppt_w"/>
                                          </p:val>
                                        </p:tav>
                                      </p:tavLst>
                                    </p:anim>
                                    <p:animEffect transition="in" filter="fade">
                                      <p:cBhvr>
                                        <p:cTn id="22" dur="500" tmFilter="0,0; .5, 1; 1, 1"/>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8288000" cy="10287000"/>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4" name="矩形 33"/>
          <p:cNvSpPr/>
          <p:nvPr/>
        </p:nvSpPr>
        <p:spPr>
          <a:xfrm>
            <a:off x="-1230407" y="3373067"/>
            <a:ext cx="988359" cy="1548557"/>
          </a:xfrm>
          <a:prstGeom prst="rect">
            <a:avLst/>
          </a:prstGeom>
          <a:solidFill>
            <a:srgbClr val="2A3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pic>
        <p:nvPicPr>
          <p:cNvPr id="31" name="图片 3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2377" y="-190500"/>
            <a:ext cx="16671748" cy="8868825"/>
          </a:xfrm>
          <a:prstGeom prst="rect">
            <a:avLst/>
          </a:prstGeom>
        </p:spPr>
      </p:pic>
      <p:sp>
        <p:nvSpPr>
          <p:cNvPr id="33" name="文本框 32"/>
          <p:cNvSpPr txBox="1"/>
          <p:nvPr/>
        </p:nvSpPr>
        <p:spPr>
          <a:xfrm>
            <a:off x="2131828" y="342900"/>
            <a:ext cx="16156172" cy="1015663"/>
          </a:xfrm>
          <a:prstGeom prst="rect">
            <a:avLst/>
          </a:prstGeom>
          <a:noFill/>
        </p:spPr>
        <p:txBody>
          <a:bodyPr wrap="square" rtlCol="0">
            <a:spAutoFit/>
          </a:bodyPr>
          <a:lstStyle/>
          <a:p>
            <a:pPr marR="0" lvl="0" defTabSz="1371600" rtl="0" eaLnBrk="1" fontAlgn="auto" latinLnBrk="0" hangingPunct="1">
              <a:lnSpc>
                <a:spcPct val="100000"/>
              </a:lnSpc>
              <a:spcBef>
                <a:spcPts val="0"/>
              </a:spcBef>
              <a:spcAft>
                <a:spcPts val="0"/>
              </a:spcAft>
              <a:buClrTx/>
              <a:buSzTx/>
              <a:tabLst/>
              <a:defRPr/>
            </a:pPr>
            <a:r>
              <a:rPr kumimoji="0" lang="en-US" altLang="zh-CN" sz="6000" b="1" i="0" u="none" strike="noStrike" kern="1200" cap="none" spc="0" normalizeH="0" baseline="0" noProof="0" dirty="0">
                <a:ln>
                  <a:noFill/>
                </a:ln>
                <a:solidFill>
                  <a:prstClr val="white"/>
                </a:solidFill>
                <a:effectLst/>
                <a:uLnTx/>
                <a:uFillTx/>
                <a:latin typeface="#9Slide03 Arima Madurai" panose="00000500000000000000" pitchFamily="2" charset="-93"/>
                <a:ea typeface="幼圆" panose="02010509060101010101" pitchFamily="49" charset="-122"/>
                <a:cs typeface="#9Slide03 Arima Madurai" panose="00000500000000000000" pitchFamily="2" charset="-93"/>
              </a:rPr>
              <a:t>I. </a:t>
            </a:r>
            <a:r>
              <a:rPr lang="en-US" altLang="zh-CN" sz="6000" b="1" noProof="0" dirty="0" err="1" smtClean="0">
                <a:solidFill>
                  <a:prstClr val="white"/>
                </a:solidFill>
                <a:latin typeface="#9Slide03 Arima Madurai" panose="00000500000000000000" pitchFamily="2" charset="-93"/>
                <a:ea typeface="幼圆" panose="02010509060101010101" pitchFamily="49" charset="-122"/>
                <a:cs typeface="#9Slide03 Arima Madurai" panose="00000500000000000000" pitchFamily="2" charset="-93"/>
              </a:rPr>
              <a:t>Cấu</a:t>
            </a:r>
            <a:r>
              <a:rPr lang="en-US" altLang="zh-CN" sz="6000" b="1" noProof="0" dirty="0" smtClean="0">
                <a:solidFill>
                  <a:prstClr val="white"/>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000" b="1" noProof="0" dirty="0" err="1" smtClean="0">
                <a:solidFill>
                  <a:prstClr val="white"/>
                </a:solidFill>
                <a:latin typeface="#9Slide03 Arima Madurai" panose="00000500000000000000" pitchFamily="2" charset="-93"/>
                <a:ea typeface="幼圆" panose="02010509060101010101" pitchFamily="49" charset="-122"/>
                <a:cs typeface="#9Slide03 Arima Madurai" panose="00000500000000000000" pitchFamily="2" charset="-93"/>
              </a:rPr>
              <a:t>tạo</a:t>
            </a:r>
            <a:r>
              <a:rPr lang="en-US" altLang="zh-CN" sz="6000" b="1" noProof="0" dirty="0" smtClean="0">
                <a:solidFill>
                  <a:prstClr val="white"/>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000" b="1" noProof="0" dirty="0" err="1" smtClean="0">
                <a:solidFill>
                  <a:prstClr val="white"/>
                </a:solidFill>
                <a:latin typeface="#9Slide03 Arima Madurai" panose="00000500000000000000" pitchFamily="2" charset="-93"/>
                <a:ea typeface="幼圆" panose="02010509060101010101" pitchFamily="49" charset="-122"/>
                <a:cs typeface="#9Slide03 Arima Madurai" panose="00000500000000000000" pitchFamily="2" charset="-93"/>
              </a:rPr>
              <a:t>và</a:t>
            </a:r>
            <a:r>
              <a:rPr lang="en-US" altLang="zh-CN" sz="6000" b="1" noProof="0" dirty="0" smtClean="0">
                <a:solidFill>
                  <a:prstClr val="white"/>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000" b="1" noProof="0" dirty="0" err="1" smtClean="0">
                <a:solidFill>
                  <a:prstClr val="white"/>
                </a:solidFill>
                <a:latin typeface="#9Slide03 Arima Madurai" panose="00000500000000000000" pitchFamily="2" charset="-93"/>
                <a:ea typeface="幼圆" panose="02010509060101010101" pitchFamily="49" charset="-122"/>
                <a:cs typeface="#9Slide03 Arima Madurai" panose="00000500000000000000" pitchFamily="2" charset="-93"/>
              </a:rPr>
              <a:t>chức</a:t>
            </a:r>
            <a:r>
              <a:rPr lang="en-US" altLang="zh-CN" sz="6000" b="1" noProof="0" dirty="0" smtClean="0">
                <a:solidFill>
                  <a:prstClr val="white"/>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000" b="1" noProof="0" dirty="0" err="1" smtClean="0">
                <a:solidFill>
                  <a:prstClr val="white"/>
                </a:solidFill>
                <a:latin typeface="#9Slide03 Arima Madurai" panose="00000500000000000000" pitchFamily="2" charset="-93"/>
                <a:ea typeface="幼圆" panose="02010509060101010101" pitchFamily="49" charset="-122"/>
                <a:cs typeface="#9Slide03 Arima Madurai" panose="00000500000000000000" pitchFamily="2" charset="-93"/>
              </a:rPr>
              <a:t>năng</a:t>
            </a:r>
            <a:r>
              <a:rPr lang="en-US" altLang="zh-CN" sz="6000" b="1" noProof="0" dirty="0" smtClean="0">
                <a:solidFill>
                  <a:prstClr val="white"/>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000" b="1" noProof="0" dirty="0" err="1" smtClean="0">
                <a:solidFill>
                  <a:prstClr val="white"/>
                </a:solidFill>
                <a:latin typeface="#9Slide03 Arima Madurai" panose="00000500000000000000" pitchFamily="2" charset="-93"/>
                <a:ea typeface="幼圆" panose="02010509060101010101" pitchFamily="49" charset="-122"/>
                <a:cs typeface="#9Slide03 Arima Madurai" panose="00000500000000000000" pitchFamily="2" charset="-93"/>
              </a:rPr>
              <a:t>của</a:t>
            </a:r>
            <a:r>
              <a:rPr lang="en-US" altLang="zh-CN" sz="6000" b="1" noProof="0" dirty="0" smtClean="0">
                <a:solidFill>
                  <a:prstClr val="white"/>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000" b="1" noProof="0" dirty="0" err="1" smtClean="0">
                <a:solidFill>
                  <a:prstClr val="white"/>
                </a:solidFill>
                <a:latin typeface="#9Slide03 Arima Madurai" panose="00000500000000000000" pitchFamily="2" charset="-93"/>
                <a:ea typeface="幼圆" panose="02010509060101010101" pitchFamily="49" charset="-122"/>
                <a:cs typeface="#9Slide03 Arima Madurai" panose="00000500000000000000" pitchFamily="2" charset="-93"/>
              </a:rPr>
              <a:t>hệ</a:t>
            </a:r>
            <a:r>
              <a:rPr lang="en-US" altLang="zh-CN" sz="6000" b="1" noProof="0" dirty="0" smtClean="0">
                <a:solidFill>
                  <a:prstClr val="white"/>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000" b="1" noProof="0" dirty="0" err="1" smtClean="0">
                <a:solidFill>
                  <a:prstClr val="white"/>
                </a:solidFill>
                <a:latin typeface="#9Slide03 Arima Madurai" panose="00000500000000000000" pitchFamily="2" charset="-93"/>
                <a:ea typeface="幼圆" panose="02010509060101010101" pitchFamily="49" charset="-122"/>
                <a:cs typeface="#9Slide03 Arima Madurai" panose="00000500000000000000" pitchFamily="2" charset="-93"/>
              </a:rPr>
              <a:t>hô</a:t>
            </a:r>
            <a:r>
              <a:rPr lang="en-US" altLang="zh-CN" sz="6000" b="1" noProof="0" dirty="0" smtClean="0">
                <a:solidFill>
                  <a:prstClr val="white"/>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000" b="1" noProof="0" dirty="0" err="1" smtClean="0">
                <a:solidFill>
                  <a:prstClr val="white"/>
                </a:solidFill>
                <a:latin typeface="#9Slide03 Arima Madurai" panose="00000500000000000000" pitchFamily="2" charset="-93"/>
                <a:ea typeface="幼圆" panose="02010509060101010101" pitchFamily="49" charset="-122"/>
                <a:cs typeface="#9Slide03 Arima Madurai" panose="00000500000000000000" pitchFamily="2" charset="-93"/>
              </a:rPr>
              <a:t>hấp</a:t>
            </a:r>
            <a:endParaRPr kumimoji="0" lang="zh-CN" altLang="en-US" sz="6000" b="1" i="0" u="none" strike="noStrike" kern="1200" cap="none" spc="0" normalizeH="0" baseline="0" noProof="0" dirty="0">
              <a:ln>
                <a:noFill/>
              </a:ln>
              <a:solidFill>
                <a:prstClr val="white"/>
              </a:solidFill>
              <a:effectLst/>
              <a:uLnTx/>
              <a:uFillTx/>
              <a:latin typeface="#9Slide03 Arima Madurai" panose="00000500000000000000" pitchFamily="2" charset="-93"/>
              <a:ea typeface="幼圆" panose="02010509060101010101" pitchFamily="49" charset="-122"/>
              <a:cs typeface="#9Slide03 Arima Madurai" panose="00000500000000000000" pitchFamily="2" charset="-93"/>
            </a:endParaRPr>
          </a:p>
        </p:txBody>
      </p:sp>
      <p:pic>
        <p:nvPicPr>
          <p:cNvPr id="30" name="图片 2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512" y="8387254"/>
            <a:ext cx="3060490" cy="1499696"/>
          </a:xfrm>
          <a:prstGeom prst="rect">
            <a:avLst/>
          </a:prstGeom>
        </p:spPr>
      </p:pic>
      <p:sp>
        <p:nvSpPr>
          <p:cNvPr id="2" name="TextBox 1"/>
          <p:cNvSpPr txBox="1"/>
          <p:nvPr/>
        </p:nvSpPr>
        <p:spPr>
          <a:xfrm>
            <a:off x="1752600" y="1562100"/>
            <a:ext cx="14479772" cy="4401205"/>
          </a:xfrm>
          <a:prstGeom prst="rect">
            <a:avLst/>
          </a:prstGeom>
          <a:noFill/>
        </p:spPr>
        <p:txBody>
          <a:bodyPr wrap="square" rtlCol="0">
            <a:spAutoFit/>
          </a:bodyPr>
          <a:lstStyle/>
          <a:p>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Sự</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phối</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hợp</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của</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đường</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dẫn</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khí</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và</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phổi</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đảm</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bảo</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chức</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năng</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lưu</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thông</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và</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trao</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đổi</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khí</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của</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hệ</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hô</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hấp</a:t>
            </a:r>
            <a:r>
              <a:rPr lang="en-US" sz="4000" dirty="0">
                <a:solidFill>
                  <a:schemeClr val="bg1"/>
                </a:solidFill>
                <a:latin typeface="Times New Roman" pitchFamily="18" charset="0"/>
                <a:cs typeface="Times New Roman" pitchFamily="18" charset="0"/>
              </a:rPr>
              <a:t>.</a:t>
            </a:r>
          </a:p>
          <a:p>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Sự</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phối</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hợp</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chức</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năng</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của</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các</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cơ</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quan</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trong</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hệ</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hô</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hấp</a:t>
            </a:r>
            <a:r>
              <a:rPr lang="en-US" sz="4000" dirty="0">
                <a:solidFill>
                  <a:schemeClr val="bg1"/>
                </a:solidFill>
                <a:latin typeface="Times New Roman" pitchFamily="18" charset="0"/>
                <a:cs typeface="Times New Roman" pitchFamily="18" charset="0"/>
              </a:rPr>
              <a:t>:</a:t>
            </a:r>
          </a:p>
          <a:p>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Cử</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động</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hô</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hấp</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hít</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vào</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thở</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ra</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làm</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tăng</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hoặc</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giảm</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thể</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tích</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lồng</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ngực</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để</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thông</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khí</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vào</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phổi</a:t>
            </a:r>
            <a:r>
              <a:rPr lang="en-US" sz="4000" dirty="0">
                <a:solidFill>
                  <a:schemeClr val="bg1"/>
                </a:solidFill>
                <a:latin typeface="Times New Roman" pitchFamily="18" charset="0"/>
                <a:cs typeface="Times New Roman" pitchFamily="18" charset="0"/>
              </a:rPr>
              <a:t>.</a:t>
            </a:r>
          </a:p>
          <a:p>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Phổi</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và</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các</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tế</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bào</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trong</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cơ</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thể</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trao</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đổi</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khí</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theo</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cơ</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chế</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khuếch</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tán</a:t>
            </a:r>
            <a:r>
              <a:rPr lang="en-US" sz="4000" dirty="0">
                <a:solidFill>
                  <a:schemeClr val="bg1"/>
                </a:solidFill>
                <a:latin typeface="Times New Roman" pitchFamily="18" charset="0"/>
                <a:cs typeface="Times New Roman" pitchFamily="18" charset="0"/>
              </a:rPr>
              <a:t>.</a:t>
            </a:r>
          </a:p>
          <a:p>
            <a:endParaRPr lang="en-US" sz="4000"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226194275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nodeType="after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randombar(horizontal)">
                                      <p:cBhvr>
                                        <p:cTn id="13" dur="500"/>
                                        <p:tgtEl>
                                          <p:spTgt spid="31"/>
                                        </p:tgtEl>
                                      </p:cBhvr>
                                    </p:animEffect>
                                  </p:childTnLst>
                                </p:cTn>
                              </p:par>
                            </p:childTnLst>
                          </p:cTn>
                        </p:par>
                      </p:childTnLst>
                    </p:cTn>
                  </p:par>
                  <p:par>
                    <p:cTn id="14" fill="hold">
                      <p:stCondLst>
                        <p:cond delay="indefinite"/>
                      </p:stCondLst>
                      <p:childTnLst>
                        <p:par>
                          <p:cTn id="15" fill="hold">
                            <p:stCondLst>
                              <p:cond delay="0"/>
                            </p:stCondLst>
                            <p:childTnLst>
                              <p:par>
                                <p:cTn id="16" presetID="41" presetClass="entr" presetSubtype="0" fill="hold" grpId="0" nodeType="clickEffect">
                                  <p:stCondLst>
                                    <p:cond delay="0"/>
                                  </p:stCondLst>
                                  <p:iterate type="lt">
                                    <p:tmPct val="10000"/>
                                  </p:iterate>
                                  <p:childTnLst>
                                    <p:set>
                                      <p:cBhvr>
                                        <p:cTn id="17" dur="1" fill="hold">
                                          <p:stCondLst>
                                            <p:cond delay="0"/>
                                          </p:stCondLst>
                                        </p:cTn>
                                        <p:tgtEl>
                                          <p:spTgt spid="33"/>
                                        </p:tgtEl>
                                        <p:attrNameLst>
                                          <p:attrName>style.visibility</p:attrName>
                                        </p:attrNameLst>
                                      </p:cBhvr>
                                      <p:to>
                                        <p:strVal val="visible"/>
                                      </p:to>
                                    </p:set>
                                    <p:anim calcmode="lin" valueType="num">
                                      <p:cBhvr>
                                        <p:cTn id="18" dur="500" fill="hold"/>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19" dur="500" fill="hold"/>
                                        <p:tgtEl>
                                          <p:spTgt spid="33"/>
                                        </p:tgtEl>
                                        <p:attrNameLst>
                                          <p:attrName>ppt_y</p:attrName>
                                        </p:attrNameLst>
                                      </p:cBhvr>
                                      <p:tavLst>
                                        <p:tav tm="0">
                                          <p:val>
                                            <p:strVal val="#ppt_y"/>
                                          </p:val>
                                        </p:tav>
                                        <p:tav tm="100000">
                                          <p:val>
                                            <p:strVal val="#ppt_y"/>
                                          </p:val>
                                        </p:tav>
                                      </p:tavLst>
                                    </p:anim>
                                    <p:anim calcmode="lin" valueType="num">
                                      <p:cBhvr>
                                        <p:cTn id="20" dur="500" fill="hold"/>
                                        <p:tgtEl>
                                          <p:spTgt spid="33"/>
                                        </p:tgtEl>
                                        <p:attrNameLst>
                                          <p:attrName>ppt_h</p:attrName>
                                        </p:attrNameLst>
                                      </p:cBhvr>
                                      <p:tavLst>
                                        <p:tav tm="0">
                                          <p:val>
                                            <p:strVal val="#ppt_h/10"/>
                                          </p:val>
                                        </p:tav>
                                        <p:tav tm="50000">
                                          <p:val>
                                            <p:strVal val="#ppt_h+.01"/>
                                          </p:val>
                                        </p:tav>
                                        <p:tav tm="100000">
                                          <p:val>
                                            <p:strVal val="#ppt_h"/>
                                          </p:val>
                                        </p:tav>
                                      </p:tavLst>
                                    </p:anim>
                                    <p:anim calcmode="lin" valueType="num">
                                      <p:cBhvr>
                                        <p:cTn id="21" dur="500" fill="hold"/>
                                        <p:tgtEl>
                                          <p:spTgt spid="33"/>
                                        </p:tgtEl>
                                        <p:attrNameLst>
                                          <p:attrName>ppt_w</p:attrName>
                                        </p:attrNameLst>
                                      </p:cBhvr>
                                      <p:tavLst>
                                        <p:tav tm="0">
                                          <p:val>
                                            <p:strVal val="#ppt_w/10"/>
                                          </p:val>
                                        </p:tav>
                                        <p:tav tm="50000">
                                          <p:val>
                                            <p:strVal val="#ppt_w+.01"/>
                                          </p:val>
                                        </p:tav>
                                        <p:tav tm="100000">
                                          <p:val>
                                            <p:strVal val="#ppt_w"/>
                                          </p:val>
                                        </p:tav>
                                      </p:tavLst>
                                    </p:anim>
                                    <p:animEffect transition="in" filter="fade">
                                      <p:cBhvr>
                                        <p:cTn id="22" dur="500" tmFilter="0,0; .5, 1; 1, 1"/>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8288000" cy="10287000"/>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4" name="矩形 33"/>
          <p:cNvSpPr/>
          <p:nvPr/>
        </p:nvSpPr>
        <p:spPr>
          <a:xfrm>
            <a:off x="-1230407" y="3373067"/>
            <a:ext cx="988359" cy="1548557"/>
          </a:xfrm>
          <a:prstGeom prst="rect">
            <a:avLst/>
          </a:prstGeom>
          <a:solidFill>
            <a:srgbClr val="2A3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pic>
        <p:nvPicPr>
          <p:cNvPr id="30" name="图片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0852" y="5547753"/>
            <a:ext cx="6902285" cy="2573205"/>
          </a:xfrm>
          <a:prstGeom prst="rect">
            <a:avLst/>
          </a:prstGeom>
        </p:spPr>
      </p:pic>
      <p:pic>
        <p:nvPicPr>
          <p:cNvPr id="31" name="图片 3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50552" y="2991248"/>
            <a:ext cx="12637448" cy="3495998"/>
          </a:xfrm>
          <a:prstGeom prst="rect">
            <a:avLst/>
          </a:prstGeom>
        </p:spPr>
      </p:pic>
      <p:sp>
        <p:nvSpPr>
          <p:cNvPr id="32" name="文本框 31"/>
          <p:cNvSpPr txBox="1"/>
          <p:nvPr/>
        </p:nvSpPr>
        <p:spPr>
          <a:xfrm>
            <a:off x="3556464" y="3365794"/>
            <a:ext cx="2196435" cy="2746906"/>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altLang="zh-CN" sz="1725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9Slide03 Arima Madurai Black" panose="00000A00000000000000" pitchFamily="2" charset="-93"/>
                <a:ea typeface="微软雅黑" panose="020B0503020204020204" pitchFamily="34" charset="-122"/>
                <a:cs typeface="#9Slide03 Arima Madurai Black" panose="00000A00000000000000" pitchFamily="2" charset="-93"/>
              </a:rPr>
              <a:t>II.</a:t>
            </a:r>
            <a:endParaRPr kumimoji="0" lang="zh-CN" altLang="en-US" sz="1725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9Slide03 Arima Madurai Black" panose="00000A00000000000000" pitchFamily="2" charset="-93"/>
              <a:ea typeface="微软雅黑" panose="020B0503020204020204" pitchFamily="34" charset="-122"/>
              <a:cs typeface="#9Slide03 Arima Madurai Black" panose="00000A00000000000000" pitchFamily="2" charset="-93"/>
            </a:endParaRPr>
          </a:p>
        </p:txBody>
      </p:sp>
      <p:sp>
        <p:nvSpPr>
          <p:cNvPr id="33" name="文本框 32"/>
          <p:cNvSpPr txBox="1"/>
          <p:nvPr/>
        </p:nvSpPr>
        <p:spPr>
          <a:xfrm>
            <a:off x="6781800" y="3373067"/>
            <a:ext cx="9561099" cy="2554545"/>
          </a:xfrm>
          <a:prstGeom prst="rect">
            <a:avLst/>
          </a:prstGeom>
          <a:noFill/>
        </p:spPr>
        <p:txBody>
          <a:bodyPr wrap="square" rtlCol="0">
            <a:spAutoFit/>
          </a:bodyPr>
          <a:lstStyle/>
          <a:p>
            <a:pPr defTabSz="1371600"/>
            <a:r>
              <a:rPr lang="en-US" altLang="zh-CN" sz="8000" b="1" dirty="0" err="1">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Một</a:t>
            </a:r>
            <a:r>
              <a:rPr lang="en-US" altLang="zh-CN" sz="80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8000" b="1" dirty="0" err="1">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số</a:t>
            </a:r>
            <a:r>
              <a:rPr lang="en-US" altLang="zh-CN" sz="80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8000" b="1" dirty="0" err="1">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bệnh</a:t>
            </a:r>
            <a:r>
              <a:rPr lang="en-US" altLang="zh-CN" sz="80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8000" b="1" dirty="0" err="1">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về</a:t>
            </a:r>
            <a:r>
              <a:rPr lang="en-US" altLang="zh-CN" sz="80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8000" b="1" dirty="0" err="1">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phổi</a:t>
            </a:r>
            <a:r>
              <a:rPr lang="en-US" altLang="zh-CN" sz="80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endParaRPr lang="en-US" altLang="zh-CN" sz="8000" b="1" dirty="0" smtClean="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endParaRPr>
          </a:p>
          <a:p>
            <a:pPr defTabSz="1371600"/>
            <a:r>
              <a:rPr lang="en-US" altLang="zh-CN" sz="8000" b="1" dirty="0" err="1" smtClean="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đường</a:t>
            </a:r>
            <a:r>
              <a:rPr lang="en-US" altLang="zh-CN" sz="8000" b="1" dirty="0" smtClean="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8000" b="1" dirty="0" err="1">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hô</a:t>
            </a:r>
            <a:r>
              <a:rPr lang="en-US" altLang="zh-CN" sz="80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8000" b="1" dirty="0" err="1">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hấp</a:t>
            </a:r>
            <a:endParaRPr lang="zh-CN" altLang="en-US" sz="80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endParaRPr>
          </a:p>
        </p:txBody>
      </p:sp>
    </p:spTree>
    <p:extLst>
      <p:ext uri="{BB962C8B-B14F-4D97-AF65-F5344CB8AC3E}">
        <p14:creationId xmlns:p14="http://schemas.microsoft.com/office/powerpoint/2010/main" val="317903545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solidFill>
                  <a:srgbClr val="C00000"/>
                </a:solidFill>
                <a:latin typeface="Times New Roman" pitchFamily="18" charset="0"/>
                <a:cs typeface="Times New Roman" pitchFamily="18" charset="0"/>
              </a:rPr>
              <a:t>MỘT SỐ BỆNH HÔ HẤP THƯỜNG GẶP</a:t>
            </a:r>
            <a:endParaRPr lang="en-US" sz="4000" b="1" dirty="0">
              <a:solidFill>
                <a:srgbClr val="C00000"/>
              </a:solidFill>
              <a:latin typeface="Times New Roman" pitchFamily="18" charset="0"/>
              <a:cs typeface="Times New Roman" pitchFamily="18" charset="0"/>
            </a:endParaRPr>
          </a:p>
        </p:txBody>
      </p:sp>
      <p:sp>
        <p:nvSpPr>
          <p:cNvPr id="4" name="Rectangle 3">
            <a:hlinkClick r:id="rId2" action="ppaction://hlinkfile"/>
          </p:cNvPr>
          <p:cNvSpPr/>
          <p:nvPr/>
        </p:nvSpPr>
        <p:spPr>
          <a:xfrm>
            <a:off x="1066800" y="2628900"/>
            <a:ext cx="164592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397637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 y="0"/>
            <a:ext cx="8644598" cy="10287000"/>
          </a:xfrm>
          <a:prstGeom prst="rect">
            <a:avLst/>
          </a:prstGeom>
        </p:spPr>
      </p:pic>
      <p:sp>
        <p:nvSpPr>
          <p:cNvPr id="3" name="TextBox 2"/>
          <p:cNvSpPr txBox="1"/>
          <p:nvPr/>
        </p:nvSpPr>
        <p:spPr>
          <a:xfrm>
            <a:off x="9486900" y="247650"/>
            <a:ext cx="7486650" cy="784830"/>
          </a:xfrm>
          <a:prstGeom prst="rect">
            <a:avLst/>
          </a:prstGeom>
          <a:noFill/>
        </p:spPr>
        <p:txBody>
          <a:bodyPr wrap="square" lIns="137160" tIns="68580" rIns="137160" bIns="68580" rtlCol="0">
            <a:spAutoFit/>
          </a:bodyPr>
          <a:lstStyle/>
          <a:p>
            <a:r>
              <a:rPr lang="en-US" sz="4200" dirty="0">
                <a:solidFill>
                  <a:srgbClr val="C00000"/>
                </a:solidFill>
                <a:latin typeface="Times New Roman" pitchFamily="18" charset="0"/>
                <a:cs typeface="Times New Roman" pitchFamily="18" charset="0"/>
              </a:rPr>
              <a:t>	</a:t>
            </a:r>
            <a:r>
              <a:rPr lang="en-US" sz="4200" u="sng" dirty="0" err="1">
                <a:solidFill>
                  <a:srgbClr val="C00000"/>
                </a:solidFill>
                <a:latin typeface="Times New Roman" pitchFamily="18" charset="0"/>
                <a:cs typeface="Times New Roman" pitchFamily="18" charset="0"/>
              </a:rPr>
              <a:t>Nhiệm</a:t>
            </a:r>
            <a:r>
              <a:rPr lang="en-US" sz="4200" u="sng" dirty="0">
                <a:solidFill>
                  <a:srgbClr val="C00000"/>
                </a:solidFill>
                <a:latin typeface="Times New Roman" pitchFamily="18" charset="0"/>
                <a:cs typeface="Times New Roman" pitchFamily="18" charset="0"/>
              </a:rPr>
              <a:t> </a:t>
            </a:r>
            <a:r>
              <a:rPr lang="en-US" sz="4200" u="sng" dirty="0" err="1">
                <a:solidFill>
                  <a:srgbClr val="C00000"/>
                </a:solidFill>
                <a:latin typeface="Times New Roman" pitchFamily="18" charset="0"/>
                <a:cs typeface="Times New Roman" pitchFamily="18" charset="0"/>
              </a:rPr>
              <a:t>vụ</a:t>
            </a:r>
            <a:r>
              <a:rPr lang="en-US" sz="4200" u="sng" dirty="0">
                <a:solidFill>
                  <a:srgbClr val="C00000"/>
                </a:solidFill>
                <a:latin typeface="Times New Roman" pitchFamily="18" charset="0"/>
                <a:cs typeface="Times New Roman" pitchFamily="18" charset="0"/>
              </a:rPr>
              <a:t> </a:t>
            </a:r>
            <a:r>
              <a:rPr lang="en-US" sz="4200" u="sng" dirty="0" err="1">
                <a:solidFill>
                  <a:srgbClr val="C00000"/>
                </a:solidFill>
                <a:latin typeface="Times New Roman" pitchFamily="18" charset="0"/>
                <a:cs typeface="Times New Roman" pitchFamily="18" charset="0"/>
              </a:rPr>
              <a:t>học</a:t>
            </a:r>
            <a:r>
              <a:rPr lang="en-US" sz="4200" u="sng" dirty="0">
                <a:solidFill>
                  <a:srgbClr val="C00000"/>
                </a:solidFill>
                <a:latin typeface="Times New Roman" pitchFamily="18" charset="0"/>
                <a:cs typeface="Times New Roman" pitchFamily="18" charset="0"/>
              </a:rPr>
              <a:t> </a:t>
            </a:r>
            <a:r>
              <a:rPr lang="en-US" sz="4200" u="sng" dirty="0" err="1">
                <a:solidFill>
                  <a:srgbClr val="C00000"/>
                </a:solidFill>
                <a:latin typeface="Times New Roman" pitchFamily="18" charset="0"/>
                <a:cs typeface="Times New Roman" pitchFamily="18" charset="0"/>
              </a:rPr>
              <a:t>tập</a:t>
            </a:r>
            <a:endParaRPr lang="en-US" sz="4200" u="sng" dirty="0">
              <a:solidFill>
                <a:srgbClr val="C00000"/>
              </a:solidFill>
              <a:latin typeface="Times New Roman" pitchFamily="18" charset="0"/>
              <a:cs typeface="Times New Roman" pitchFamily="18" charset="0"/>
            </a:endParaRPr>
          </a:p>
        </p:txBody>
      </p:sp>
      <p:sp>
        <p:nvSpPr>
          <p:cNvPr id="9" name="TextBox 8"/>
          <p:cNvSpPr txBox="1"/>
          <p:nvPr/>
        </p:nvSpPr>
        <p:spPr>
          <a:xfrm>
            <a:off x="9486900" y="1456476"/>
            <a:ext cx="7715250" cy="4078039"/>
          </a:xfrm>
          <a:prstGeom prst="rect">
            <a:avLst/>
          </a:prstGeom>
          <a:noFill/>
        </p:spPr>
        <p:txBody>
          <a:bodyPr wrap="square" lIns="137160" tIns="68580" rIns="137160" bIns="68580" rtlCol="0">
            <a:spAutoFit/>
          </a:bodyPr>
          <a:lstStyle/>
          <a:p>
            <a:r>
              <a:rPr lang="en-US" sz="4200" dirty="0" smtClean="0">
                <a:solidFill>
                  <a:srgbClr val="7030A0"/>
                </a:solidFill>
                <a:latin typeface="Times New Roman" pitchFamily="18" charset="0"/>
                <a:cs typeface="Times New Roman" pitchFamily="18" charset="0"/>
              </a:rPr>
              <a:t> ⃰ </a:t>
            </a:r>
            <a:r>
              <a:rPr lang="en-US" sz="4400" dirty="0" err="1" smtClean="0">
                <a:solidFill>
                  <a:srgbClr val="7030A0"/>
                </a:solidFill>
                <a:latin typeface="Times New Roman" pitchFamily="18" charset="0"/>
                <a:cs typeface="Times New Roman" pitchFamily="18" charset="0"/>
              </a:rPr>
              <a:t>Quan</a:t>
            </a:r>
            <a:r>
              <a:rPr lang="en-US" sz="4400" dirty="0" smtClean="0">
                <a:solidFill>
                  <a:srgbClr val="7030A0"/>
                </a:solidFill>
                <a:latin typeface="Times New Roman" pitchFamily="18" charset="0"/>
                <a:cs typeface="Times New Roman" pitchFamily="18" charset="0"/>
              </a:rPr>
              <a:t> </a:t>
            </a:r>
            <a:r>
              <a:rPr lang="en-US" sz="4400" dirty="0" err="1" smtClean="0">
                <a:solidFill>
                  <a:srgbClr val="7030A0"/>
                </a:solidFill>
                <a:latin typeface="Times New Roman" pitchFamily="18" charset="0"/>
                <a:cs typeface="Times New Roman" pitchFamily="18" charset="0"/>
              </a:rPr>
              <a:t>sát</a:t>
            </a:r>
            <a:r>
              <a:rPr lang="en-US" sz="4400" dirty="0" smtClean="0">
                <a:solidFill>
                  <a:srgbClr val="7030A0"/>
                </a:solidFill>
                <a:latin typeface="Times New Roman" pitchFamily="18" charset="0"/>
                <a:cs typeface="Times New Roman" pitchFamily="18" charset="0"/>
              </a:rPr>
              <a:t> H34.1.</a:t>
            </a:r>
          </a:p>
          <a:p>
            <a:endParaRPr lang="en-US" sz="4400" dirty="0" smtClean="0">
              <a:solidFill>
                <a:srgbClr val="7030A0"/>
              </a:solidFill>
              <a:latin typeface="Times New Roman" pitchFamily="18" charset="0"/>
              <a:cs typeface="Times New Roman" pitchFamily="18" charset="0"/>
            </a:endParaRPr>
          </a:p>
          <a:p>
            <a:r>
              <a:rPr lang="en-US" sz="4200" dirty="0" smtClean="0">
                <a:solidFill>
                  <a:srgbClr val="7030A0"/>
                </a:solidFill>
                <a:latin typeface="Times New Roman" pitchFamily="18" charset="0"/>
                <a:cs typeface="Times New Roman" pitchFamily="18" charset="0"/>
              </a:rPr>
              <a:t>* </a:t>
            </a:r>
            <a:r>
              <a:rPr lang="en-US" sz="4200" dirty="0" err="1">
                <a:solidFill>
                  <a:srgbClr val="7030A0"/>
                </a:solidFill>
                <a:latin typeface="Times New Roman" pitchFamily="18" charset="0"/>
                <a:cs typeface="Times New Roman" pitchFamily="18" charset="0"/>
              </a:rPr>
              <a:t>Nhóm</a:t>
            </a:r>
            <a:r>
              <a:rPr lang="en-US" sz="4200" dirty="0">
                <a:solidFill>
                  <a:srgbClr val="7030A0"/>
                </a:solidFill>
                <a:latin typeface="Times New Roman" pitchFamily="18" charset="0"/>
                <a:cs typeface="Times New Roman" pitchFamily="18" charset="0"/>
              </a:rPr>
              <a:t> </a:t>
            </a:r>
            <a:r>
              <a:rPr lang="en-US" sz="4200" dirty="0" err="1">
                <a:solidFill>
                  <a:srgbClr val="7030A0"/>
                </a:solidFill>
                <a:latin typeface="Times New Roman" pitchFamily="18" charset="0"/>
                <a:cs typeface="Times New Roman" pitchFamily="18" charset="0"/>
              </a:rPr>
              <a:t>thực</a:t>
            </a:r>
            <a:r>
              <a:rPr lang="en-US" sz="4200" dirty="0">
                <a:solidFill>
                  <a:srgbClr val="7030A0"/>
                </a:solidFill>
                <a:latin typeface="Times New Roman" pitchFamily="18" charset="0"/>
                <a:cs typeface="Times New Roman" pitchFamily="18" charset="0"/>
              </a:rPr>
              <a:t> </a:t>
            </a:r>
            <a:r>
              <a:rPr lang="en-US" sz="4200" dirty="0" err="1" smtClean="0">
                <a:solidFill>
                  <a:srgbClr val="7030A0"/>
                </a:solidFill>
                <a:latin typeface="Times New Roman" pitchFamily="18" charset="0"/>
                <a:cs typeface="Times New Roman" pitchFamily="18" charset="0"/>
              </a:rPr>
              <a:t>hiện</a:t>
            </a:r>
            <a:r>
              <a:rPr lang="en-US" sz="4200" dirty="0" smtClean="0">
                <a:solidFill>
                  <a:srgbClr val="7030A0"/>
                </a:solidFill>
                <a:latin typeface="Times New Roman" pitchFamily="18" charset="0"/>
                <a:cs typeface="Times New Roman" pitchFamily="18" charset="0"/>
              </a:rPr>
              <a:t> </a:t>
            </a:r>
            <a:r>
              <a:rPr lang="en-US" sz="4200" dirty="0" err="1" smtClean="0">
                <a:solidFill>
                  <a:srgbClr val="7030A0"/>
                </a:solidFill>
                <a:latin typeface="Times New Roman" pitchFamily="18" charset="0"/>
                <a:cs typeface="Times New Roman" pitchFamily="18" charset="0"/>
              </a:rPr>
              <a:t>theo</a:t>
            </a:r>
            <a:r>
              <a:rPr lang="en-US" sz="4200" dirty="0" smtClean="0">
                <a:solidFill>
                  <a:srgbClr val="7030A0"/>
                </a:solidFill>
                <a:latin typeface="Times New Roman" pitchFamily="18" charset="0"/>
                <a:cs typeface="Times New Roman" pitchFamily="18" charset="0"/>
              </a:rPr>
              <a:t> </a:t>
            </a:r>
            <a:r>
              <a:rPr lang="en-US" sz="4200" dirty="0" err="1" smtClean="0">
                <a:solidFill>
                  <a:srgbClr val="7030A0"/>
                </a:solidFill>
                <a:latin typeface="Times New Roman" pitchFamily="18" charset="0"/>
                <a:cs typeface="Times New Roman" pitchFamily="18" charset="0"/>
              </a:rPr>
              <a:t>nhóm</a:t>
            </a:r>
            <a:r>
              <a:rPr lang="en-US" sz="4200" dirty="0" smtClean="0">
                <a:solidFill>
                  <a:srgbClr val="7030A0"/>
                </a:solidFill>
                <a:latin typeface="Times New Roman" pitchFamily="18" charset="0"/>
                <a:cs typeface="Times New Roman" pitchFamily="18" charset="0"/>
              </a:rPr>
              <a:t> </a:t>
            </a:r>
            <a:r>
              <a:rPr lang="en-US" sz="4200" dirty="0" err="1" smtClean="0">
                <a:solidFill>
                  <a:srgbClr val="7030A0"/>
                </a:solidFill>
                <a:latin typeface="Times New Roman" pitchFamily="18" charset="0"/>
                <a:cs typeface="Times New Roman" pitchFamily="18" charset="0"/>
              </a:rPr>
              <a:t>và</a:t>
            </a:r>
            <a:r>
              <a:rPr lang="en-US" sz="4200" dirty="0" smtClean="0">
                <a:solidFill>
                  <a:srgbClr val="7030A0"/>
                </a:solidFill>
                <a:latin typeface="Times New Roman" pitchFamily="18" charset="0"/>
                <a:cs typeface="Times New Roman" pitchFamily="18" charset="0"/>
              </a:rPr>
              <a:t> </a:t>
            </a:r>
            <a:r>
              <a:rPr lang="en-US" sz="4200" dirty="0" err="1">
                <a:solidFill>
                  <a:srgbClr val="7030A0"/>
                </a:solidFill>
                <a:latin typeface="Times New Roman" pitchFamily="18" charset="0"/>
                <a:cs typeface="Times New Roman" pitchFamily="18" charset="0"/>
              </a:rPr>
              <a:t>hoàn</a:t>
            </a:r>
            <a:r>
              <a:rPr lang="en-US" sz="4200" dirty="0">
                <a:solidFill>
                  <a:srgbClr val="7030A0"/>
                </a:solidFill>
                <a:latin typeface="Times New Roman" pitchFamily="18" charset="0"/>
                <a:cs typeface="Times New Roman" pitchFamily="18" charset="0"/>
              </a:rPr>
              <a:t> </a:t>
            </a:r>
            <a:r>
              <a:rPr lang="en-US" sz="4200" dirty="0" err="1">
                <a:solidFill>
                  <a:srgbClr val="7030A0"/>
                </a:solidFill>
                <a:latin typeface="Times New Roman" pitchFamily="18" charset="0"/>
                <a:cs typeface="Times New Roman" pitchFamily="18" charset="0"/>
              </a:rPr>
              <a:t>thành</a:t>
            </a:r>
            <a:r>
              <a:rPr lang="en-US" sz="4200" dirty="0">
                <a:solidFill>
                  <a:srgbClr val="7030A0"/>
                </a:solidFill>
                <a:latin typeface="Times New Roman" pitchFamily="18" charset="0"/>
                <a:cs typeface="Times New Roman" pitchFamily="18" charset="0"/>
              </a:rPr>
              <a:t> </a:t>
            </a:r>
            <a:r>
              <a:rPr lang="en-US" sz="4200" dirty="0" err="1">
                <a:solidFill>
                  <a:srgbClr val="7030A0"/>
                </a:solidFill>
                <a:latin typeface="Times New Roman" pitchFamily="18" charset="0"/>
                <a:cs typeface="Times New Roman" pitchFamily="18" charset="0"/>
              </a:rPr>
              <a:t>phiếu</a:t>
            </a:r>
            <a:r>
              <a:rPr lang="en-US" sz="4200" dirty="0">
                <a:solidFill>
                  <a:srgbClr val="7030A0"/>
                </a:solidFill>
                <a:latin typeface="Times New Roman" pitchFamily="18" charset="0"/>
                <a:cs typeface="Times New Roman" pitchFamily="18" charset="0"/>
              </a:rPr>
              <a:t> </a:t>
            </a:r>
            <a:r>
              <a:rPr lang="en-US" sz="4200" dirty="0" err="1" smtClean="0">
                <a:solidFill>
                  <a:srgbClr val="7030A0"/>
                </a:solidFill>
                <a:latin typeface="Times New Roman" pitchFamily="18" charset="0"/>
                <a:cs typeface="Times New Roman" pitchFamily="18" charset="0"/>
              </a:rPr>
              <a:t>học</a:t>
            </a:r>
            <a:r>
              <a:rPr lang="en-US" sz="4200" dirty="0" smtClean="0">
                <a:solidFill>
                  <a:srgbClr val="7030A0"/>
                </a:solidFill>
                <a:latin typeface="Times New Roman" pitchFamily="18" charset="0"/>
                <a:cs typeface="Times New Roman" pitchFamily="18" charset="0"/>
              </a:rPr>
              <a:t> </a:t>
            </a:r>
            <a:r>
              <a:rPr lang="en-US" sz="4200" dirty="0" err="1" smtClean="0">
                <a:solidFill>
                  <a:srgbClr val="7030A0"/>
                </a:solidFill>
                <a:latin typeface="Times New Roman" pitchFamily="18" charset="0"/>
                <a:cs typeface="Times New Roman" pitchFamily="18" charset="0"/>
              </a:rPr>
              <a:t>tập</a:t>
            </a:r>
            <a:r>
              <a:rPr lang="en-US" sz="4200" dirty="0" smtClean="0">
                <a:solidFill>
                  <a:srgbClr val="7030A0"/>
                </a:solidFill>
                <a:latin typeface="Times New Roman" pitchFamily="18" charset="0"/>
                <a:cs typeface="Times New Roman" pitchFamily="18" charset="0"/>
              </a:rPr>
              <a:t> </a:t>
            </a:r>
            <a:r>
              <a:rPr lang="en-US" sz="4200" dirty="0" err="1" smtClean="0">
                <a:solidFill>
                  <a:srgbClr val="7030A0"/>
                </a:solidFill>
                <a:latin typeface="Times New Roman" pitchFamily="18" charset="0"/>
                <a:cs typeface="Times New Roman" pitchFamily="18" charset="0"/>
              </a:rPr>
              <a:t>số</a:t>
            </a:r>
            <a:r>
              <a:rPr lang="en-US" sz="4200" dirty="0" smtClean="0">
                <a:solidFill>
                  <a:srgbClr val="7030A0"/>
                </a:solidFill>
                <a:latin typeface="Times New Roman" pitchFamily="18" charset="0"/>
                <a:cs typeface="Times New Roman" pitchFamily="18" charset="0"/>
              </a:rPr>
              <a:t> 2.</a:t>
            </a:r>
            <a:endParaRPr lang="en-US" sz="4200" dirty="0">
              <a:solidFill>
                <a:srgbClr val="7030A0"/>
              </a:solidFill>
              <a:latin typeface="Times New Roman" pitchFamily="18" charset="0"/>
              <a:cs typeface="Times New Roman" pitchFamily="18" charset="0"/>
            </a:endParaRPr>
          </a:p>
          <a:p>
            <a:endParaRPr lang="en-US" sz="4200" dirty="0">
              <a:solidFill>
                <a:srgbClr val="7030A0"/>
              </a:solidFill>
              <a:latin typeface="Times New Roman" pitchFamily="18" charset="0"/>
              <a:cs typeface="Times New Roman" pitchFamily="18" charset="0"/>
            </a:endParaRPr>
          </a:p>
          <a:p>
            <a:r>
              <a:rPr lang="en-US" sz="4200" dirty="0">
                <a:solidFill>
                  <a:srgbClr val="7030A0"/>
                </a:solidFill>
                <a:latin typeface="Times New Roman" pitchFamily="18" charset="0"/>
                <a:cs typeface="Times New Roman" pitchFamily="18" charset="0"/>
              </a:rPr>
              <a:t> ⃰ </a:t>
            </a:r>
            <a:r>
              <a:rPr lang="en-US" sz="4200" dirty="0" err="1">
                <a:solidFill>
                  <a:srgbClr val="7030A0"/>
                </a:solidFill>
                <a:latin typeface="Times New Roman" pitchFamily="18" charset="0"/>
                <a:cs typeface="Times New Roman" pitchFamily="18" charset="0"/>
              </a:rPr>
              <a:t>Thời</a:t>
            </a:r>
            <a:r>
              <a:rPr lang="en-US" sz="4200" dirty="0">
                <a:solidFill>
                  <a:srgbClr val="7030A0"/>
                </a:solidFill>
                <a:latin typeface="Times New Roman" pitchFamily="18" charset="0"/>
                <a:cs typeface="Times New Roman" pitchFamily="18" charset="0"/>
              </a:rPr>
              <a:t> </a:t>
            </a:r>
            <a:r>
              <a:rPr lang="en-US" sz="4200" dirty="0" err="1">
                <a:solidFill>
                  <a:srgbClr val="7030A0"/>
                </a:solidFill>
                <a:latin typeface="Times New Roman" pitchFamily="18" charset="0"/>
                <a:cs typeface="Times New Roman" pitchFamily="18" charset="0"/>
              </a:rPr>
              <a:t>gian</a:t>
            </a:r>
            <a:r>
              <a:rPr lang="en-US" sz="4200" dirty="0">
                <a:solidFill>
                  <a:srgbClr val="7030A0"/>
                </a:solidFill>
                <a:latin typeface="Times New Roman" pitchFamily="18" charset="0"/>
                <a:cs typeface="Times New Roman" pitchFamily="18" charset="0"/>
              </a:rPr>
              <a:t>: </a:t>
            </a:r>
            <a:r>
              <a:rPr lang="en-US" sz="4200" dirty="0" smtClean="0">
                <a:solidFill>
                  <a:srgbClr val="7030A0"/>
                </a:solidFill>
                <a:latin typeface="Times New Roman" pitchFamily="18" charset="0"/>
                <a:cs typeface="Times New Roman" pitchFamily="18" charset="0"/>
              </a:rPr>
              <a:t>10 </a:t>
            </a:r>
            <a:r>
              <a:rPr lang="en-US" sz="4200" dirty="0" err="1" smtClean="0">
                <a:solidFill>
                  <a:srgbClr val="7030A0"/>
                </a:solidFill>
                <a:latin typeface="Times New Roman" pitchFamily="18" charset="0"/>
                <a:cs typeface="Times New Roman" pitchFamily="18" charset="0"/>
              </a:rPr>
              <a:t>phút</a:t>
            </a:r>
            <a:r>
              <a:rPr lang="en-US" sz="4200" dirty="0" smtClean="0">
                <a:solidFill>
                  <a:srgbClr val="7030A0"/>
                </a:solidFill>
                <a:latin typeface="Times New Roman" pitchFamily="18" charset="0"/>
                <a:cs typeface="Times New Roman" pitchFamily="18" charset="0"/>
              </a:rPr>
              <a:t>.</a:t>
            </a:r>
            <a:endParaRPr lang="en-US" sz="4200"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2932578788"/>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solidFill>
                  <a:srgbClr val="C00000"/>
                </a:solidFill>
                <a:latin typeface="Times New Roman" pitchFamily="18" charset="0"/>
                <a:cs typeface="Times New Roman" pitchFamily="18" charset="0"/>
              </a:rPr>
              <a:t>PHIẾU HỌC TẬP SỐ 2</a:t>
            </a:r>
            <a:endParaRPr lang="en-US" sz="4000" dirty="0">
              <a:solidFill>
                <a:srgbClr val="C00000"/>
              </a:solidFill>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15567894"/>
              </p:ext>
            </p:extLst>
          </p:nvPr>
        </p:nvGraphicFramePr>
        <p:xfrm>
          <a:off x="457200" y="2095500"/>
          <a:ext cx="17068800" cy="7704347"/>
        </p:xfrm>
        <a:graphic>
          <a:graphicData uri="http://schemas.openxmlformats.org/drawingml/2006/table">
            <a:tbl>
              <a:tblPr firstRow="1" firstCol="1" bandRow="1">
                <a:tableStyleId>{5C22544A-7EE6-4342-B048-85BDC9FD1C3A}</a:tableStyleId>
              </a:tblPr>
              <a:tblGrid>
                <a:gridCol w="3200400"/>
                <a:gridCol w="5715000"/>
                <a:gridCol w="8153400"/>
              </a:tblGrid>
              <a:tr h="35242">
                <a:tc>
                  <a:txBody>
                    <a:bodyPr/>
                    <a:lstStyle/>
                    <a:p>
                      <a:pPr marL="0" marR="0" algn="ctr">
                        <a:lnSpc>
                          <a:spcPct val="115000"/>
                        </a:lnSpc>
                        <a:spcBef>
                          <a:spcPts val="0"/>
                        </a:spcBef>
                        <a:spcAft>
                          <a:spcPts val="0"/>
                        </a:spcAft>
                      </a:pPr>
                      <a:r>
                        <a:rPr lang="en-US" sz="4000" dirty="0" err="1">
                          <a:solidFill>
                            <a:srgbClr val="7030A0"/>
                          </a:solidFill>
                          <a:effectLst/>
                          <a:latin typeface="Times New Roman" pitchFamily="18" charset="0"/>
                          <a:cs typeface="Times New Roman" pitchFamily="18" charset="0"/>
                        </a:rPr>
                        <a:t>Tên</a:t>
                      </a:r>
                      <a:r>
                        <a:rPr lang="en-US" sz="4000" dirty="0">
                          <a:solidFill>
                            <a:srgbClr val="7030A0"/>
                          </a:solidFill>
                          <a:effectLst/>
                          <a:latin typeface="Times New Roman" pitchFamily="18" charset="0"/>
                          <a:cs typeface="Times New Roman" pitchFamily="18" charset="0"/>
                        </a:rPr>
                        <a:t> </a:t>
                      </a:r>
                      <a:r>
                        <a:rPr lang="en-US" sz="4000" dirty="0" err="1">
                          <a:solidFill>
                            <a:srgbClr val="7030A0"/>
                          </a:solidFill>
                          <a:effectLst/>
                          <a:latin typeface="Times New Roman" pitchFamily="18" charset="0"/>
                          <a:cs typeface="Times New Roman" pitchFamily="18" charset="0"/>
                        </a:rPr>
                        <a:t>bệnh</a:t>
                      </a:r>
                      <a:endParaRPr lang="en-US" sz="4000" dirty="0">
                        <a:solidFill>
                          <a:srgbClr val="7030A0"/>
                        </a:solidFill>
                        <a:effectLst/>
                        <a:latin typeface="Times New Roman" pitchFamily="18" charset="0"/>
                        <a:ea typeface="Times New Roman"/>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4000" dirty="0" err="1">
                          <a:solidFill>
                            <a:srgbClr val="7030A0"/>
                          </a:solidFill>
                          <a:effectLst/>
                          <a:latin typeface="Times New Roman" pitchFamily="18" charset="0"/>
                          <a:cs typeface="Times New Roman" pitchFamily="18" charset="0"/>
                        </a:rPr>
                        <a:t>Nguyên</a:t>
                      </a:r>
                      <a:r>
                        <a:rPr lang="en-US" sz="4000" dirty="0">
                          <a:solidFill>
                            <a:srgbClr val="7030A0"/>
                          </a:solidFill>
                          <a:effectLst/>
                          <a:latin typeface="Times New Roman" pitchFamily="18" charset="0"/>
                          <a:cs typeface="Times New Roman" pitchFamily="18" charset="0"/>
                        </a:rPr>
                        <a:t> </a:t>
                      </a:r>
                      <a:r>
                        <a:rPr lang="en-US" sz="4000" dirty="0" err="1">
                          <a:solidFill>
                            <a:srgbClr val="7030A0"/>
                          </a:solidFill>
                          <a:effectLst/>
                          <a:latin typeface="Times New Roman" pitchFamily="18" charset="0"/>
                          <a:cs typeface="Times New Roman" pitchFamily="18" charset="0"/>
                        </a:rPr>
                        <a:t>nhân</a:t>
                      </a:r>
                      <a:endParaRPr lang="en-US" sz="4000" dirty="0">
                        <a:solidFill>
                          <a:srgbClr val="7030A0"/>
                        </a:solidFill>
                        <a:effectLst/>
                        <a:latin typeface="Times New Roman" pitchFamily="18" charset="0"/>
                        <a:ea typeface="Times New Roman"/>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4000" dirty="0" err="1">
                          <a:solidFill>
                            <a:srgbClr val="7030A0"/>
                          </a:solidFill>
                          <a:effectLst/>
                          <a:latin typeface="Times New Roman" pitchFamily="18" charset="0"/>
                          <a:cs typeface="Times New Roman" pitchFamily="18" charset="0"/>
                        </a:rPr>
                        <a:t>Giải</a:t>
                      </a:r>
                      <a:r>
                        <a:rPr lang="en-US" sz="4000" dirty="0">
                          <a:solidFill>
                            <a:srgbClr val="7030A0"/>
                          </a:solidFill>
                          <a:effectLst/>
                          <a:latin typeface="Times New Roman" pitchFamily="18" charset="0"/>
                          <a:cs typeface="Times New Roman" pitchFamily="18" charset="0"/>
                        </a:rPr>
                        <a:t> </a:t>
                      </a:r>
                      <a:r>
                        <a:rPr lang="en-US" sz="4000" dirty="0" err="1">
                          <a:solidFill>
                            <a:srgbClr val="7030A0"/>
                          </a:solidFill>
                          <a:effectLst/>
                          <a:latin typeface="Times New Roman" pitchFamily="18" charset="0"/>
                          <a:cs typeface="Times New Roman" pitchFamily="18" charset="0"/>
                        </a:rPr>
                        <a:t>pháp</a:t>
                      </a:r>
                      <a:endParaRPr lang="en-US" sz="4000" dirty="0">
                        <a:solidFill>
                          <a:srgbClr val="7030A0"/>
                        </a:solidFill>
                        <a:effectLst/>
                        <a:latin typeface="Times New Roman" pitchFamily="18" charset="0"/>
                        <a:ea typeface="Times New Roman"/>
                        <a:cs typeface="Times New Roman" pitchFamily="18" charset="0"/>
                      </a:endParaRPr>
                    </a:p>
                  </a:txBody>
                  <a:tcPr marL="68580" marR="68580" marT="0" marB="0"/>
                </a:tc>
              </a:tr>
              <a:tr h="2326957">
                <a:tc>
                  <a:txBody>
                    <a:bodyPr/>
                    <a:lstStyle/>
                    <a:p>
                      <a:pPr marL="0" marR="0" algn="just">
                        <a:lnSpc>
                          <a:spcPct val="115000"/>
                        </a:lnSpc>
                        <a:spcBef>
                          <a:spcPts val="0"/>
                        </a:spcBef>
                        <a:spcAft>
                          <a:spcPts val="0"/>
                        </a:spcAft>
                      </a:pPr>
                      <a:r>
                        <a:rPr lang="en-US" sz="4000" dirty="0" err="1">
                          <a:solidFill>
                            <a:srgbClr val="7030A0"/>
                          </a:solidFill>
                          <a:effectLst/>
                          <a:latin typeface="Times New Roman" pitchFamily="18" charset="0"/>
                          <a:cs typeface="Times New Roman" pitchFamily="18" charset="0"/>
                        </a:rPr>
                        <a:t>Viêm</a:t>
                      </a:r>
                      <a:r>
                        <a:rPr lang="en-US" sz="4000" dirty="0">
                          <a:solidFill>
                            <a:srgbClr val="7030A0"/>
                          </a:solidFill>
                          <a:effectLst/>
                          <a:latin typeface="Times New Roman" pitchFamily="18" charset="0"/>
                          <a:cs typeface="Times New Roman" pitchFamily="18" charset="0"/>
                        </a:rPr>
                        <a:t> </a:t>
                      </a:r>
                      <a:r>
                        <a:rPr lang="en-US" sz="4000" dirty="0" err="1">
                          <a:solidFill>
                            <a:srgbClr val="7030A0"/>
                          </a:solidFill>
                          <a:effectLst/>
                          <a:latin typeface="Times New Roman" pitchFamily="18" charset="0"/>
                          <a:cs typeface="Times New Roman" pitchFamily="18" charset="0"/>
                        </a:rPr>
                        <a:t>đường</a:t>
                      </a:r>
                      <a:r>
                        <a:rPr lang="en-US" sz="4000" dirty="0">
                          <a:solidFill>
                            <a:srgbClr val="7030A0"/>
                          </a:solidFill>
                          <a:effectLst/>
                          <a:latin typeface="Times New Roman" pitchFamily="18" charset="0"/>
                          <a:cs typeface="Times New Roman" pitchFamily="18" charset="0"/>
                        </a:rPr>
                        <a:t> </a:t>
                      </a:r>
                      <a:r>
                        <a:rPr lang="en-US" sz="4000" dirty="0" err="1">
                          <a:solidFill>
                            <a:srgbClr val="7030A0"/>
                          </a:solidFill>
                          <a:effectLst/>
                          <a:latin typeface="Times New Roman" pitchFamily="18" charset="0"/>
                          <a:cs typeface="Times New Roman" pitchFamily="18" charset="0"/>
                        </a:rPr>
                        <a:t>hô</a:t>
                      </a:r>
                      <a:r>
                        <a:rPr lang="en-US" sz="4000" dirty="0">
                          <a:solidFill>
                            <a:srgbClr val="7030A0"/>
                          </a:solidFill>
                          <a:effectLst/>
                          <a:latin typeface="Times New Roman" pitchFamily="18" charset="0"/>
                          <a:cs typeface="Times New Roman" pitchFamily="18" charset="0"/>
                        </a:rPr>
                        <a:t> </a:t>
                      </a:r>
                      <a:r>
                        <a:rPr lang="en-US" sz="4000" dirty="0" err="1">
                          <a:solidFill>
                            <a:srgbClr val="7030A0"/>
                          </a:solidFill>
                          <a:effectLst/>
                          <a:latin typeface="Times New Roman" pitchFamily="18" charset="0"/>
                          <a:cs typeface="Times New Roman" pitchFamily="18" charset="0"/>
                        </a:rPr>
                        <a:t>hấp</a:t>
                      </a:r>
                      <a:endParaRPr lang="en-US" sz="4000" dirty="0">
                        <a:solidFill>
                          <a:srgbClr val="7030A0"/>
                        </a:solidFill>
                        <a:effectLst/>
                        <a:latin typeface="Times New Roman" pitchFamily="18" charset="0"/>
                        <a:ea typeface="Times New Roman"/>
                        <a:cs typeface="Times New Roman" pitchFamily="18" charset="0"/>
                      </a:endParaRPr>
                    </a:p>
                  </a:txBody>
                  <a:tcPr marL="68580" marR="68580" marT="0" marB="0"/>
                </a:tc>
                <a:tc>
                  <a:txBody>
                    <a:bodyPr/>
                    <a:lstStyle/>
                    <a:p>
                      <a:pPr marL="0" marR="0" algn="just">
                        <a:lnSpc>
                          <a:spcPct val="115000"/>
                        </a:lnSpc>
                        <a:spcBef>
                          <a:spcPts val="0"/>
                        </a:spcBef>
                        <a:spcAft>
                          <a:spcPts val="0"/>
                        </a:spcAft>
                      </a:pPr>
                      <a:endParaRPr lang="en-US" sz="4000" dirty="0">
                        <a:solidFill>
                          <a:srgbClr val="000000"/>
                        </a:solidFill>
                        <a:effectLst/>
                        <a:latin typeface="Times New Roman" pitchFamily="18" charset="0"/>
                        <a:ea typeface="Times New Roman"/>
                        <a:cs typeface="Times New Roman" pitchFamily="18" charset="0"/>
                      </a:endParaRPr>
                    </a:p>
                  </a:txBody>
                  <a:tcPr marL="68580" marR="68580" marT="0" marB="0"/>
                </a:tc>
                <a:tc>
                  <a:txBody>
                    <a:bodyPr/>
                    <a:lstStyle/>
                    <a:p>
                      <a:pPr marL="0" marR="0" algn="just">
                        <a:lnSpc>
                          <a:spcPct val="115000"/>
                        </a:lnSpc>
                        <a:spcBef>
                          <a:spcPts val="0"/>
                        </a:spcBef>
                        <a:spcAft>
                          <a:spcPts val="0"/>
                        </a:spcAft>
                      </a:pPr>
                      <a:endParaRPr lang="en-US" sz="4000" dirty="0">
                        <a:solidFill>
                          <a:srgbClr val="000000"/>
                        </a:solidFill>
                        <a:effectLst/>
                        <a:latin typeface="Times New Roman" pitchFamily="18" charset="0"/>
                        <a:ea typeface="Times New Roman"/>
                        <a:cs typeface="Times New Roman" pitchFamily="18" charset="0"/>
                      </a:endParaRPr>
                    </a:p>
                  </a:txBody>
                  <a:tcPr marL="68580" marR="68580" marT="0" marB="0"/>
                </a:tc>
              </a:tr>
              <a:tr h="2380001">
                <a:tc>
                  <a:txBody>
                    <a:bodyPr/>
                    <a:lstStyle/>
                    <a:p>
                      <a:pPr marL="0" marR="0" algn="just">
                        <a:lnSpc>
                          <a:spcPct val="115000"/>
                        </a:lnSpc>
                        <a:spcBef>
                          <a:spcPts val="0"/>
                        </a:spcBef>
                        <a:spcAft>
                          <a:spcPts val="0"/>
                        </a:spcAft>
                      </a:pPr>
                      <a:r>
                        <a:rPr lang="en-US" sz="4000">
                          <a:solidFill>
                            <a:srgbClr val="7030A0"/>
                          </a:solidFill>
                          <a:effectLst/>
                          <a:latin typeface="Times New Roman" pitchFamily="18" charset="0"/>
                          <a:cs typeface="Times New Roman" pitchFamily="18" charset="0"/>
                        </a:rPr>
                        <a:t>Viêm phổi</a:t>
                      </a:r>
                      <a:endParaRPr lang="en-US" sz="4000">
                        <a:solidFill>
                          <a:srgbClr val="7030A0"/>
                        </a:solidFill>
                        <a:effectLst/>
                        <a:latin typeface="Times New Roman" pitchFamily="18" charset="0"/>
                        <a:ea typeface="Times New Roman"/>
                        <a:cs typeface="Times New Roman" pitchFamily="18" charset="0"/>
                      </a:endParaRPr>
                    </a:p>
                  </a:txBody>
                  <a:tcPr marL="68580" marR="68580" marT="0" marB="0"/>
                </a:tc>
                <a:tc>
                  <a:txBody>
                    <a:bodyPr/>
                    <a:lstStyle/>
                    <a:p>
                      <a:pPr marL="0" marR="0" algn="just">
                        <a:lnSpc>
                          <a:spcPct val="115000"/>
                        </a:lnSpc>
                        <a:spcBef>
                          <a:spcPts val="0"/>
                        </a:spcBef>
                        <a:spcAft>
                          <a:spcPts val="0"/>
                        </a:spcAft>
                      </a:pPr>
                      <a:endParaRPr lang="en-US" sz="4000" dirty="0">
                        <a:solidFill>
                          <a:srgbClr val="000000"/>
                        </a:solidFill>
                        <a:effectLst/>
                        <a:latin typeface="Times New Roman" pitchFamily="18" charset="0"/>
                        <a:ea typeface="Times New Roman"/>
                        <a:cs typeface="Times New Roman" pitchFamily="18" charset="0"/>
                      </a:endParaRPr>
                    </a:p>
                  </a:txBody>
                  <a:tcPr marL="68580" marR="68580" marT="0" marB="0"/>
                </a:tc>
                <a:tc>
                  <a:txBody>
                    <a:bodyPr/>
                    <a:lstStyle/>
                    <a:p>
                      <a:pPr marL="0" marR="0" algn="just">
                        <a:lnSpc>
                          <a:spcPct val="115000"/>
                        </a:lnSpc>
                        <a:spcBef>
                          <a:spcPts val="0"/>
                        </a:spcBef>
                        <a:spcAft>
                          <a:spcPts val="0"/>
                        </a:spcAft>
                      </a:pPr>
                      <a:endParaRPr lang="en-US" sz="4000">
                        <a:solidFill>
                          <a:srgbClr val="000000"/>
                        </a:solidFill>
                        <a:effectLst/>
                        <a:latin typeface="Times New Roman" pitchFamily="18" charset="0"/>
                        <a:ea typeface="Times New Roman"/>
                        <a:cs typeface="Times New Roman" pitchFamily="18" charset="0"/>
                      </a:endParaRPr>
                    </a:p>
                  </a:txBody>
                  <a:tcPr marL="68580" marR="68580" marT="0" marB="0"/>
                </a:tc>
              </a:tr>
              <a:tr h="2296349">
                <a:tc>
                  <a:txBody>
                    <a:bodyPr/>
                    <a:lstStyle/>
                    <a:p>
                      <a:pPr marL="0" marR="0" algn="just">
                        <a:lnSpc>
                          <a:spcPct val="115000"/>
                        </a:lnSpc>
                        <a:spcBef>
                          <a:spcPts val="0"/>
                        </a:spcBef>
                        <a:spcAft>
                          <a:spcPts val="0"/>
                        </a:spcAft>
                      </a:pPr>
                      <a:r>
                        <a:rPr lang="en-US" sz="4000" dirty="0">
                          <a:solidFill>
                            <a:srgbClr val="7030A0"/>
                          </a:solidFill>
                          <a:effectLst/>
                          <a:latin typeface="Times New Roman" pitchFamily="18" charset="0"/>
                          <a:cs typeface="Times New Roman" pitchFamily="18" charset="0"/>
                        </a:rPr>
                        <a:t>Lao </a:t>
                      </a:r>
                      <a:r>
                        <a:rPr lang="en-US" sz="4000" dirty="0" err="1">
                          <a:solidFill>
                            <a:srgbClr val="7030A0"/>
                          </a:solidFill>
                          <a:effectLst/>
                          <a:latin typeface="Times New Roman" pitchFamily="18" charset="0"/>
                          <a:cs typeface="Times New Roman" pitchFamily="18" charset="0"/>
                        </a:rPr>
                        <a:t>phổi</a:t>
                      </a:r>
                      <a:endParaRPr lang="en-US" sz="4000" dirty="0">
                        <a:solidFill>
                          <a:srgbClr val="7030A0"/>
                        </a:solidFill>
                        <a:effectLst/>
                        <a:latin typeface="Times New Roman" pitchFamily="18" charset="0"/>
                        <a:ea typeface="Times New Roman"/>
                        <a:cs typeface="Times New Roman" pitchFamily="18" charset="0"/>
                      </a:endParaRPr>
                    </a:p>
                  </a:txBody>
                  <a:tcPr marL="68580" marR="68580" marT="0" marB="0"/>
                </a:tc>
                <a:tc>
                  <a:txBody>
                    <a:bodyPr/>
                    <a:lstStyle/>
                    <a:p>
                      <a:pPr marL="0" marR="0" algn="just">
                        <a:lnSpc>
                          <a:spcPct val="115000"/>
                        </a:lnSpc>
                        <a:spcBef>
                          <a:spcPts val="0"/>
                        </a:spcBef>
                        <a:spcAft>
                          <a:spcPts val="0"/>
                        </a:spcAft>
                      </a:pPr>
                      <a:endParaRPr lang="en-US" sz="4000">
                        <a:solidFill>
                          <a:srgbClr val="000000"/>
                        </a:solidFill>
                        <a:effectLst/>
                        <a:latin typeface="Times New Roman" pitchFamily="18" charset="0"/>
                        <a:ea typeface="Times New Roman"/>
                        <a:cs typeface="Times New Roman" pitchFamily="18" charset="0"/>
                      </a:endParaRPr>
                    </a:p>
                  </a:txBody>
                  <a:tcPr marL="68580" marR="68580" marT="0" marB="0"/>
                </a:tc>
                <a:tc>
                  <a:txBody>
                    <a:bodyPr/>
                    <a:lstStyle/>
                    <a:p>
                      <a:pPr marL="0" marR="0" algn="just">
                        <a:lnSpc>
                          <a:spcPct val="115000"/>
                        </a:lnSpc>
                        <a:spcBef>
                          <a:spcPts val="0"/>
                        </a:spcBef>
                        <a:spcAft>
                          <a:spcPts val="0"/>
                        </a:spcAft>
                      </a:pPr>
                      <a:endParaRPr lang="en-US" sz="4000" dirty="0">
                        <a:solidFill>
                          <a:srgbClr val="000000"/>
                        </a:solidFill>
                        <a:effectLst/>
                        <a:latin typeface="Times New Roman" pitchFamily="18" charset="0"/>
                        <a:ea typeface="Times New Roman"/>
                        <a:cs typeface="Times New Roman" pitchFamily="18" charset="0"/>
                      </a:endParaRPr>
                    </a:p>
                  </a:txBody>
                  <a:tcPr marL="68580" marR="68580" marT="0" marB="0"/>
                </a:tc>
              </a:tr>
            </a:tbl>
          </a:graphicData>
        </a:graphic>
      </p:graphicFrame>
    </p:spTree>
    <p:extLst>
      <p:ext uri="{BB962C8B-B14F-4D97-AF65-F5344CB8AC3E}">
        <p14:creationId xmlns:p14="http://schemas.microsoft.com/office/powerpoint/2010/main" val="31147822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93843414"/>
              </p:ext>
            </p:extLst>
          </p:nvPr>
        </p:nvGraphicFramePr>
        <p:xfrm>
          <a:off x="457200" y="647699"/>
          <a:ext cx="17068800" cy="9050255"/>
        </p:xfrm>
        <a:graphic>
          <a:graphicData uri="http://schemas.openxmlformats.org/drawingml/2006/table">
            <a:tbl>
              <a:tblPr firstRow="1" firstCol="1" bandRow="1">
                <a:tableStyleId>{5C22544A-7EE6-4342-B048-85BDC9FD1C3A}</a:tableStyleId>
              </a:tblPr>
              <a:tblGrid>
                <a:gridCol w="3200400"/>
                <a:gridCol w="5715000"/>
                <a:gridCol w="8153400"/>
              </a:tblGrid>
              <a:tr h="566186">
                <a:tc>
                  <a:txBody>
                    <a:bodyPr/>
                    <a:lstStyle/>
                    <a:p>
                      <a:pPr marL="0" marR="0" algn="ctr">
                        <a:lnSpc>
                          <a:spcPct val="115000"/>
                        </a:lnSpc>
                        <a:spcBef>
                          <a:spcPts val="0"/>
                        </a:spcBef>
                        <a:spcAft>
                          <a:spcPts val="0"/>
                        </a:spcAft>
                      </a:pPr>
                      <a:r>
                        <a:rPr lang="en-US" sz="4000" dirty="0" err="1">
                          <a:solidFill>
                            <a:srgbClr val="7030A0"/>
                          </a:solidFill>
                          <a:effectLst/>
                          <a:latin typeface="Times New Roman" pitchFamily="18" charset="0"/>
                          <a:cs typeface="Times New Roman" pitchFamily="18" charset="0"/>
                        </a:rPr>
                        <a:t>Tên</a:t>
                      </a:r>
                      <a:r>
                        <a:rPr lang="en-US" sz="4000" dirty="0">
                          <a:solidFill>
                            <a:srgbClr val="7030A0"/>
                          </a:solidFill>
                          <a:effectLst/>
                          <a:latin typeface="Times New Roman" pitchFamily="18" charset="0"/>
                          <a:cs typeface="Times New Roman" pitchFamily="18" charset="0"/>
                        </a:rPr>
                        <a:t> </a:t>
                      </a:r>
                      <a:r>
                        <a:rPr lang="en-US" sz="4000" dirty="0" err="1">
                          <a:solidFill>
                            <a:srgbClr val="7030A0"/>
                          </a:solidFill>
                          <a:effectLst/>
                          <a:latin typeface="Times New Roman" pitchFamily="18" charset="0"/>
                          <a:cs typeface="Times New Roman" pitchFamily="18" charset="0"/>
                        </a:rPr>
                        <a:t>bệnh</a:t>
                      </a:r>
                      <a:endParaRPr lang="en-US" sz="4000" dirty="0">
                        <a:solidFill>
                          <a:srgbClr val="7030A0"/>
                        </a:solidFill>
                        <a:effectLst/>
                        <a:latin typeface="Times New Roman" pitchFamily="18" charset="0"/>
                        <a:ea typeface="Times New Roman"/>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4000" dirty="0" err="1">
                          <a:solidFill>
                            <a:srgbClr val="7030A0"/>
                          </a:solidFill>
                          <a:effectLst/>
                          <a:latin typeface="Times New Roman" pitchFamily="18" charset="0"/>
                          <a:cs typeface="Times New Roman" pitchFamily="18" charset="0"/>
                        </a:rPr>
                        <a:t>Nguyên</a:t>
                      </a:r>
                      <a:r>
                        <a:rPr lang="en-US" sz="4000" dirty="0">
                          <a:solidFill>
                            <a:srgbClr val="7030A0"/>
                          </a:solidFill>
                          <a:effectLst/>
                          <a:latin typeface="Times New Roman" pitchFamily="18" charset="0"/>
                          <a:cs typeface="Times New Roman" pitchFamily="18" charset="0"/>
                        </a:rPr>
                        <a:t> </a:t>
                      </a:r>
                      <a:r>
                        <a:rPr lang="en-US" sz="4000" dirty="0" err="1">
                          <a:solidFill>
                            <a:srgbClr val="7030A0"/>
                          </a:solidFill>
                          <a:effectLst/>
                          <a:latin typeface="Times New Roman" pitchFamily="18" charset="0"/>
                          <a:cs typeface="Times New Roman" pitchFamily="18" charset="0"/>
                        </a:rPr>
                        <a:t>nhân</a:t>
                      </a:r>
                      <a:endParaRPr lang="en-US" sz="4000" dirty="0">
                        <a:solidFill>
                          <a:srgbClr val="7030A0"/>
                        </a:solidFill>
                        <a:effectLst/>
                        <a:latin typeface="Times New Roman" pitchFamily="18" charset="0"/>
                        <a:ea typeface="Times New Roman"/>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4000" dirty="0" err="1">
                          <a:solidFill>
                            <a:srgbClr val="7030A0"/>
                          </a:solidFill>
                          <a:effectLst/>
                          <a:latin typeface="Times New Roman" pitchFamily="18" charset="0"/>
                          <a:cs typeface="Times New Roman" pitchFamily="18" charset="0"/>
                        </a:rPr>
                        <a:t>Giải</a:t>
                      </a:r>
                      <a:r>
                        <a:rPr lang="en-US" sz="4000" dirty="0">
                          <a:solidFill>
                            <a:srgbClr val="7030A0"/>
                          </a:solidFill>
                          <a:effectLst/>
                          <a:latin typeface="Times New Roman" pitchFamily="18" charset="0"/>
                          <a:cs typeface="Times New Roman" pitchFamily="18" charset="0"/>
                        </a:rPr>
                        <a:t> </a:t>
                      </a:r>
                      <a:r>
                        <a:rPr lang="en-US" sz="4000" dirty="0" err="1">
                          <a:solidFill>
                            <a:srgbClr val="7030A0"/>
                          </a:solidFill>
                          <a:effectLst/>
                          <a:latin typeface="Times New Roman" pitchFamily="18" charset="0"/>
                          <a:cs typeface="Times New Roman" pitchFamily="18" charset="0"/>
                        </a:rPr>
                        <a:t>pháp</a:t>
                      </a:r>
                      <a:endParaRPr lang="en-US" sz="4000" dirty="0">
                        <a:solidFill>
                          <a:srgbClr val="7030A0"/>
                        </a:solidFill>
                        <a:effectLst/>
                        <a:latin typeface="Times New Roman" pitchFamily="18" charset="0"/>
                        <a:ea typeface="Times New Roman"/>
                        <a:cs typeface="Times New Roman" pitchFamily="18" charset="0"/>
                      </a:endParaRPr>
                    </a:p>
                  </a:txBody>
                  <a:tcPr marL="68580" marR="68580" marT="0" marB="0"/>
                </a:tc>
              </a:tr>
              <a:tr h="2984607">
                <a:tc>
                  <a:txBody>
                    <a:bodyPr/>
                    <a:lstStyle/>
                    <a:p>
                      <a:pPr marL="0" marR="0" algn="just">
                        <a:lnSpc>
                          <a:spcPct val="115000"/>
                        </a:lnSpc>
                        <a:spcBef>
                          <a:spcPts val="0"/>
                        </a:spcBef>
                        <a:spcAft>
                          <a:spcPts val="0"/>
                        </a:spcAft>
                      </a:pPr>
                      <a:r>
                        <a:rPr lang="en-US" sz="4000" dirty="0" err="1">
                          <a:solidFill>
                            <a:srgbClr val="7030A0"/>
                          </a:solidFill>
                          <a:effectLst/>
                          <a:latin typeface="Times New Roman" pitchFamily="18" charset="0"/>
                          <a:cs typeface="Times New Roman" pitchFamily="18" charset="0"/>
                        </a:rPr>
                        <a:t>Viêm</a:t>
                      </a:r>
                      <a:r>
                        <a:rPr lang="en-US" sz="4000" dirty="0">
                          <a:solidFill>
                            <a:srgbClr val="7030A0"/>
                          </a:solidFill>
                          <a:effectLst/>
                          <a:latin typeface="Times New Roman" pitchFamily="18" charset="0"/>
                          <a:cs typeface="Times New Roman" pitchFamily="18" charset="0"/>
                        </a:rPr>
                        <a:t> </a:t>
                      </a:r>
                      <a:r>
                        <a:rPr lang="en-US" sz="4000" dirty="0" err="1">
                          <a:solidFill>
                            <a:srgbClr val="7030A0"/>
                          </a:solidFill>
                          <a:effectLst/>
                          <a:latin typeface="Times New Roman" pitchFamily="18" charset="0"/>
                          <a:cs typeface="Times New Roman" pitchFamily="18" charset="0"/>
                        </a:rPr>
                        <a:t>đường</a:t>
                      </a:r>
                      <a:r>
                        <a:rPr lang="en-US" sz="4000" dirty="0">
                          <a:solidFill>
                            <a:srgbClr val="7030A0"/>
                          </a:solidFill>
                          <a:effectLst/>
                          <a:latin typeface="Times New Roman" pitchFamily="18" charset="0"/>
                          <a:cs typeface="Times New Roman" pitchFamily="18" charset="0"/>
                        </a:rPr>
                        <a:t> </a:t>
                      </a:r>
                      <a:r>
                        <a:rPr lang="en-US" sz="4000" dirty="0" err="1">
                          <a:solidFill>
                            <a:srgbClr val="7030A0"/>
                          </a:solidFill>
                          <a:effectLst/>
                          <a:latin typeface="Times New Roman" pitchFamily="18" charset="0"/>
                          <a:cs typeface="Times New Roman" pitchFamily="18" charset="0"/>
                        </a:rPr>
                        <a:t>hô</a:t>
                      </a:r>
                      <a:r>
                        <a:rPr lang="en-US" sz="4000" dirty="0">
                          <a:solidFill>
                            <a:srgbClr val="7030A0"/>
                          </a:solidFill>
                          <a:effectLst/>
                          <a:latin typeface="Times New Roman" pitchFamily="18" charset="0"/>
                          <a:cs typeface="Times New Roman" pitchFamily="18" charset="0"/>
                        </a:rPr>
                        <a:t> </a:t>
                      </a:r>
                      <a:r>
                        <a:rPr lang="en-US" sz="4000" dirty="0" err="1">
                          <a:solidFill>
                            <a:srgbClr val="7030A0"/>
                          </a:solidFill>
                          <a:effectLst/>
                          <a:latin typeface="Times New Roman" pitchFamily="18" charset="0"/>
                          <a:cs typeface="Times New Roman" pitchFamily="18" charset="0"/>
                        </a:rPr>
                        <a:t>hấp</a:t>
                      </a:r>
                      <a:endParaRPr lang="en-US" sz="4000" dirty="0">
                        <a:solidFill>
                          <a:srgbClr val="7030A0"/>
                        </a:solidFill>
                        <a:effectLst/>
                        <a:latin typeface="Times New Roman" pitchFamily="18" charset="0"/>
                        <a:ea typeface="Times New Roman"/>
                        <a:cs typeface="Times New Roman" pitchFamily="18" charset="0"/>
                      </a:endParaRPr>
                    </a:p>
                  </a:txBody>
                  <a:tcPr marL="68580" marR="68580" marT="0" marB="0"/>
                </a:tc>
                <a:tc>
                  <a:txBody>
                    <a:bodyPr/>
                    <a:lstStyle/>
                    <a:p>
                      <a:pPr marL="0" marR="0" algn="just">
                        <a:lnSpc>
                          <a:spcPct val="115000"/>
                        </a:lnSpc>
                        <a:spcBef>
                          <a:spcPts val="0"/>
                        </a:spcBef>
                        <a:spcAft>
                          <a:spcPts val="0"/>
                        </a:spcAft>
                      </a:pPr>
                      <a:r>
                        <a:rPr lang="en-US" sz="4000" smtClean="0">
                          <a:effectLst/>
                          <a:latin typeface="Times New Roman" pitchFamily="18" charset="0"/>
                          <a:cs typeface="Times New Roman" pitchFamily="18" charset="0"/>
                        </a:rPr>
                        <a:t>- Tiếp xúc với không khí cứa vi sinh vật hoặc chất có hại</a:t>
                      </a:r>
                      <a:endParaRPr lang="en-US" sz="4000" dirty="0">
                        <a:solidFill>
                          <a:srgbClr val="000000"/>
                        </a:solidFill>
                        <a:effectLst/>
                        <a:latin typeface="Times New Roman" pitchFamily="18" charset="0"/>
                        <a:ea typeface="Times New Roman"/>
                        <a:cs typeface="Times New Roman" pitchFamily="18" charset="0"/>
                      </a:endParaRPr>
                    </a:p>
                  </a:txBody>
                  <a:tcPr marL="68580" marR="68580" marT="0" marB="0"/>
                </a:tc>
                <a:tc>
                  <a:txBody>
                    <a:bodyPr/>
                    <a:lstStyle/>
                    <a:p>
                      <a:pPr marL="0" marR="0" algn="just">
                        <a:lnSpc>
                          <a:spcPct val="115000"/>
                        </a:lnSpc>
                        <a:spcBef>
                          <a:spcPts val="0"/>
                        </a:spcBef>
                        <a:spcAft>
                          <a:spcPts val="0"/>
                        </a:spcAft>
                      </a:pP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Đeo</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khẩu</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trang</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vệ</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sinh</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môi</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trường</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trồng</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cây</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xanh</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giữ</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ấm</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cơ</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thể</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tập</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luyện</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hít</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thở</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ăn</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uống</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khoa</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học</a:t>
                      </a:r>
                      <a:r>
                        <a:rPr lang="en-US" sz="4000" dirty="0">
                          <a:effectLst/>
                          <a:latin typeface="Times New Roman" pitchFamily="18" charset="0"/>
                          <a:cs typeface="Times New Roman" pitchFamily="18" charset="0"/>
                        </a:rPr>
                        <a:t>…</a:t>
                      </a:r>
                      <a:endParaRPr lang="en-US" sz="4000" dirty="0">
                        <a:solidFill>
                          <a:srgbClr val="000000"/>
                        </a:solidFill>
                        <a:effectLst/>
                        <a:latin typeface="Times New Roman" pitchFamily="18" charset="0"/>
                        <a:ea typeface="Times New Roman"/>
                        <a:cs typeface="Times New Roman" pitchFamily="18" charset="0"/>
                      </a:endParaRPr>
                    </a:p>
                  </a:txBody>
                  <a:tcPr marL="68580" marR="68580" marT="0" marB="0"/>
                </a:tc>
              </a:tr>
              <a:tr h="2380001">
                <a:tc>
                  <a:txBody>
                    <a:bodyPr/>
                    <a:lstStyle/>
                    <a:p>
                      <a:pPr marL="0" marR="0" algn="just">
                        <a:lnSpc>
                          <a:spcPct val="115000"/>
                        </a:lnSpc>
                        <a:spcBef>
                          <a:spcPts val="0"/>
                        </a:spcBef>
                        <a:spcAft>
                          <a:spcPts val="0"/>
                        </a:spcAft>
                      </a:pPr>
                      <a:r>
                        <a:rPr lang="en-US" sz="4000">
                          <a:solidFill>
                            <a:srgbClr val="7030A0"/>
                          </a:solidFill>
                          <a:effectLst/>
                          <a:latin typeface="Times New Roman" pitchFamily="18" charset="0"/>
                          <a:cs typeface="Times New Roman" pitchFamily="18" charset="0"/>
                        </a:rPr>
                        <a:t>Viêm phổi</a:t>
                      </a:r>
                      <a:endParaRPr lang="en-US" sz="4000">
                        <a:solidFill>
                          <a:srgbClr val="7030A0"/>
                        </a:solidFill>
                        <a:effectLst/>
                        <a:latin typeface="Times New Roman" pitchFamily="18" charset="0"/>
                        <a:ea typeface="Times New Roman"/>
                        <a:cs typeface="Times New Roman" pitchFamily="18" charset="0"/>
                      </a:endParaRPr>
                    </a:p>
                  </a:txBody>
                  <a:tcPr marL="68580" marR="68580" marT="0" marB="0"/>
                </a:tc>
                <a:tc>
                  <a:txBody>
                    <a:bodyPr/>
                    <a:lstStyle/>
                    <a:p>
                      <a:pPr marL="0" marR="0" algn="just">
                        <a:lnSpc>
                          <a:spcPct val="115000"/>
                        </a:lnSpc>
                        <a:spcBef>
                          <a:spcPts val="0"/>
                        </a:spcBef>
                        <a:spcAft>
                          <a:spcPts val="0"/>
                        </a:spcAft>
                      </a:pPr>
                      <a:r>
                        <a:rPr lang="en-US" sz="4000" dirty="0">
                          <a:effectLst/>
                          <a:latin typeface="Times New Roman" pitchFamily="18" charset="0"/>
                          <a:cs typeface="Times New Roman" pitchFamily="18" charset="0"/>
                        </a:rPr>
                        <a:t>- Vi </a:t>
                      </a:r>
                      <a:r>
                        <a:rPr lang="en-US" sz="4000" dirty="0" err="1">
                          <a:effectLst/>
                          <a:latin typeface="Times New Roman" pitchFamily="18" charset="0"/>
                          <a:cs typeface="Times New Roman" pitchFamily="18" charset="0"/>
                        </a:rPr>
                        <a:t>khuẩn</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nấm</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hóa</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chất</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độc</a:t>
                      </a:r>
                      <a:endParaRPr lang="en-US" sz="4000" dirty="0">
                        <a:solidFill>
                          <a:srgbClr val="000000"/>
                        </a:solidFill>
                        <a:effectLst/>
                        <a:latin typeface="Times New Roman" pitchFamily="18" charset="0"/>
                        <a:ea typeface="Times New Roman"/>
                        <a:cs typeface="Times New Roman" pitchFamily="18" charset="0"/>
                      </a:endParaRPr>
                    </a:p>
                  </a:txBody>
                  <a:tcPr marL="68580" marR="68580" marT="0" marB="0"/>
                </a:tc>
                <a:tc>
                  <a:txBody>
                    <a:bodyPr/>
                    <a:lstStyle/>
                    <a:p>
                      <a:pPr marL="0" marR="0" algn="just">
                        <a:lnSpc>
                          <a:spcPct val="115000"/>
                        </a:lnSpc>
                        <a:spcBef>
                          <a:spcPts val="0"/>
                        </a:spcBef>
                        <a:spcAft>
                          <a:spcPts val="0"/>
                        </a:spcAft>
                      </a:pPr>
                      <a:r>
                        <a:rPr lang="en-US" sz="4000">
                          <a:effectLst/>
                          <a:latin typeface="Times New Roman" pitchFamily="18" charset="0"/>
                          <a:cs typeface="Times New Roman" pitchFamily="18" charset="0"/>
                        </a:rPr>
                        <a:t>- Đeo khẩu trang, vệ sinh môi trường, thường xuyên vệ sinh đường hô hấp.</a:t>
                      </a:r>
                      <a:endParaRPr lang="en-US" sz="4000">
                        <a:solidFill>
                          <a:srgbClr val="000000"/>
                        </a:solidFill>
                        <a:effectLst/>
                        <a:latin typeface="Times New Roman" pitchFamily="18" charset="0"/>
                        <a:ea typeface="Times New Roman"/>
                        <a:cs typeface="Times New Roman" pitchFamily="18" charset="0"/>
                      </a:endParaRPr>
                    </a:p>
                  </a:txBody>
                  <a:tcPr marL="68580" marR="68580" marT="0" marB="0"/>
                </a:tc>
              </a:tr>
              <a:tr h="2984607">
                <a:tc>
                  <a:txBody>
                    <a:bodyPr/>
                    <a:lstStyle/>
                    <a:p>
                      <a:pPr marL="0" marR="0" algn="just">
                        <a:lnSpc>
                          <a:spcPct val="115000"/>
                        </a:lnSpc>
                        <a:spcBef>
                          <a:spcPts val="0"/>
                        </a:spcBef>
                        <a:spcAft>
                          <a:spcPts val="0"/>
                        </a:spcAft>
                      </a:pPr>
                      <a:r>
                        <a:rPr lang="en-US" sz="4000" dirty="0">
                          <a:solidFill>
                            <a:srgbClr val="7030A0"/>
                          </a:solidFill>
                          <a:effectLst/>
                          <a:latin typeface="Times New Roman" pitchFamily="18" charset="0"/>
                          <a:cs typeface="Times New Roman" pitchFamily="18" charset="0"/>
                        </a:rPr>
                        <a:t>Lao </a:t>
                      </a:r>
                      <a:r>
                        <a:rPr lang="en-US" sz="4000" dirty="0" err="1">
                          <a:solidFill>
                            <a:srgbClr val="7030A0"/>
                          </a:solidFill>
                          <a:effectLst/>
                          <a:latin typeface="Times New Roman" pitchFamily="18" charset="0"/>
                          <a:cs typeface="Times New Roman" pitchFamily="18" charset="0"/>
                        </a:rPr>
                        <a:t>phổi</a:t>
                      </a:r>
                      <a:endParaRPr lang="en-US" sz="4000" dirty="0">
                        <a:solidFill>
                          <a:srgbClr val="7030A0"/>
                        </a:solidFill>
                        <a:effectLst/>
                        <a:latin typeface="Times New Roman" pitchFamily="18" charset="0"/>
                        <a:ea typeface="Times New Roman"/>
                        <a:cs typeface="Times New Roman" pitchFamily="18" charset="0"/>
                      </a:endParaRPr>
                    </a:p>
                  </a:txBody>
                  <a:tcPr marL="68580" marR="68580" marT="0" marB="0"/>
                </a:tc>
                <a:tc>
                  <a:txBody>
                    <a:bodyPr/>
                    <a:lstStyle/>
                    <a:p>
                      <a:pPr marL="0" marR="0" algn="just">
                        <a:lnSpc>
                          <a:spcPct val="115000"/>
                        </a:lnSpc>
                        <a:spcBef>
                          <a:spcPts val="0"/>
                        </a:spcBef>
                        <a:spcAft>
                          <a:spcPts val="0"/>
                        </a:spcAft>
                      </a:pPr>
                      <a:r>
                        <a:rPr lang="en-US" sz="4000">
                          <a:effectLst/>
                          <a:latin typeface="Times New Roman" pitchFamily="18" charset="0"/>
                          <a:cs typeface="Times New Roman" pitchFamily="18" charset="0"/>
                        </a:rPr>
                        <a:t>- Vi khuẩn Mycobacterium tuberculosis.</a:t>
                      </a:r>
                      <a:endParaRPr lang="en-US" sz="4000">
                        <a:solidFill>
                          <a:srgbClr val="000000"/>
                        </a:solidFill>
                        <a:effectLst/>
                        <a:latin typeface="Times New Roman" pitchFamily="18" charset="0"/>
                        <a:ea typeface="Times New Roman"/>
                        <a:cs typeface="Times New Roman" pitchFamily="18" charset="0"/>
                      </a:endParaRPr>
                    </a:p>
                  </a:txBody>
                  <a:tcPr marL="68580" marR="68580" marT="0" marB="0"/>
                </a:tc>
                <a:tc>
                  <a:txBody>
                    <a:bodyPr/>
                    <a:lstStyle/>
                    <a:p>
                      <a:pPr marL="0" marR="0" algn="just">
                        <a:lnSpc>
                          <a:spcPct val="115000"/>
                        </a:lnSpc>
                        <a:spcBef>
                          <a:spcPts val="0"/>
                        </a:spcBef>
                        <a:spcAft>
                          <a:spcPts val="0"/>
                        </a:spcAft>
                      </a:pP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Không</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tiếp</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xúc</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với</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người</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bị</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bệnh</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lao</a:t>
                      </a:r>
                      <a:r>
                        <a:rPr lang="en-US" sz="4000" dirty="0">
                          <a:effectLst/>
                          <a:latin typeface="Times New Roman" pitchFamily="18" charset="0"/>
                          <a:cs typeface="Times New Roman" pitchFamily="18" charset="0"/>
                        </a:rPr>
                        <a:t>.</a:t>
                      </a:r>
                    </a:p>
                    <a:p>
                      <a:pPr marL="0" marR="0" algn="just">
                        <a:lnSpc>
                          <a:spcPct val="115000"/>
                        </a:lnSpc>
                        <a:spcBef>
                          <a:spcPts val="0"/>
                        </a:spcBef>
                        <a:spcAft>
                          <a:spcPts val="0"/>
                        </a:spcAft>
                      </a:pPr>
                      <a:r>
                        <a:rPr lang="en-US" sz="4000" dirty="0" smtClean="0">
                          <a:effectLst/>
                          <a:latin typeface="Times New Roman" pitchFamily="18" charset="0"/>
                          <a:cs typeface="Times New Roman" pitchFamily="18" charset="0"/>
                        </a:rPr>
                        <a:t>- </a:t>
                      </a:r>
                      <a:r>
                        <a:rPr lang="en-US" sz="4000" dirty="0" err="1" smtClean="0">
                          <a:effectLst/>
                          <a:latin typeface="Times New Roman" pitchFamily="18" charset="0"/>
                          <a:cs typeface="Times New Roman" pitchFamily="18" charset="0"/>
                        </a:rPr>
                        <a:t>Tiêm</a:t>
                      </a:r>
                      <a:r>
                        <a:rPr lang="en-US" sz="4000" dirty="0" smtClean="0">
                          <a:effectLst/>
                          <a:latin typeface="Times New Roman" pitchFamily="18" charset="0"/>
                          <a:cs typeface="Times New Roman" pitchFamily="18" charset="0"/>
                        </a:rPr>
                        <a:t> vaccine.</a:t>
                      </a:r>
                    </a:p>
                    <a:p>
                      <a:pPr marL="0" marR="0" algn="just">
                        <a:lnSpc>
                          <a:spcPct val="115000"/>
                        </a:lnSpc>
                        <a:spcBef>
                          <a:spcPts val="0"/>
                        </a:spcBef>
                        <a:spcAft>
                          <a:spcPts val="0"/>
                        </a:spcAft>
                      </a:pPr>
                      <a:r>
                        <a:rPr lang="en-US" sz="4000" dirty="0" smtClean="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Thăm</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khám</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định</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kỳ</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đường</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hô</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hấp</a:t>
                      </a:r>
                      <a:r>
                        <a:rPr lang="en-US" sz="4000" dirty="0">
                          <a:effectLst/>
                          <a:latin typeface="Times New Roman" pitchFamily="18" charset="0"/>
                          <a:cs typeface="Times New Roman" pitchFamily="18" charset="0"/>
                        </a:rPr>
                        <a:t>.</a:t>
                      </a:r>
                      <a:endParaRPr lang="en-US" sz="4000" dirty="0">
                        <a:solidFill>
                          <a:srgbClr val="000000"/>
                        </a:solidFill>
                        <a:effectLst/>
                        <a:latin typeface="Times New Roman" pitchFamily="18" charset="0"/>
                        <a:ea typeface="Times New Roman"/>
                        <a:cs typeface="Times New Roman" pitchFamily="18" charset="0"/>
                      </a:endParaRPr>
                    </a:p>
                  </a:txBody>
                  <a:tcPr marL="68580" marR="68580" marT="0" marB="0"/>
                </a:tc>
              </a:tr>
            </a:tbl>
          </a:graphicData>
        </a:graphic>
      </p:graphicFrame>
    </p:spTree>
    <p:extLst>
      <p:ext uri="{BB962C8B-B14F-4D97-AF65-F5344CB8AC3E}">
        <p14:creationId xmlns:p14="http://schemas.microsoft.com/office/powerpoint/2010/main" val="142091067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8">
            <a:extLst>
              <a:ext uri="{FF2B5EF4-FFF2-40B4-BE49-F238E27FC236}">
                <a16:creationId xmlns:lc="http://schemas.openxmlformats.org/drawingml/2006/lockedCanvas" xmlns:a16="http://schemas.microsoft.com/office/drawing/2014/main" xmlns="" id="{2D5D23DD-44FA-411B-B568-49B9C0F9C36D}"/>
              </a:ext>
            </a:extLst>
          </p:cNvPr>
          <p:cNvPicPr>
            <a:picLocks noChangeAspect="1"/>
          </p:cNvPicPr>
          <p:nvPr/>
        </p:nvPicPr>
        <p:blipFill>
          <a:blip r:embed="rId2">
            <a:extLst>
              <a:ext uri="{96DAC541-7B7A-43D3-8B79-37D633B846F1}">
                <asvg:svgBlip xmlns:lc="http://schemas.openxmlformats.org/drawingml/2006/lockedCanvas" xmlns:asvg="http://schemas.microsoft.com/office/drawing/2016/SVG/main" xmlns="" r:embed="rId5"/>
              </a:ext>
            </a:extLst>
          </a:blip>
          <a:stretch>
            <a:fillRect/>
          </a:stretch>
        </p:blipFill>
        <p:spPr>
          <a:xfrm>
            <a:off x="5715000" y="2019300"/>
            <a:ext cx="5350462" cy="5350462"/>
          </a:xfrm>
          <a:prstGeom prst="rect">
            <a:avLst/>
          </a:prstGeom>
        </p:spPr>
      </p:pic>
      <p:sp>
        <p:nvSpPr>
          <p:cNvPr id="5" name="TextBox 544">
            <a:extLst>
              <a:ext uri="{FF2B5EF4-FFF2-40B4-BE49-F238E27FC236}">
                <a16:creationId xmlns:lc="http://schemas.openxmlformats.org/drawingml/2006/lockedCanvas" xmlns:a16="http://schemas.microsoft.com/office/drawing/2014/main" xmlns="" id="{3E5A07A3-09ED-4B7B-9FBE-B96FD5AD1D7B}"/>
              </a:ext>
            </a:extLst>
          </p:cNvPr>
          <p:cNvSpPr txBox="1"/>
          <p:nvPr/>
        </p:nvSpPr>
        <p:spPr>
          <a:xfrm>
            <a:off x="609600" y="748725"/>
            <a:ext cx="16992600" cy="1938992"/>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4000" dirty="0" smtClean="0">
                <a:solidFill>
                  <a:srgbClr val="C00000"/>
                </a:solidFill>
                <a:latin typeface="Times New Roman" pitchFamily="18" charset="0"/>
                <a:cs typeface="Times New Roman" pitchFamily="18" charset="0"/>
              </a:rPr>
              <a:t>1. </a:t>
            </a:r>
            <a:r>
              <a:rPr lang="en-US" sz="4000" dirty="0" err="1" smtClean="0">
                <a:solidFill>
                  <a:srgbClr val="C00000"/>
                </a:solidFill>
                <a:latin typeface="Times New Roman" pitchFamily="18" charset="0"/>
                <a:cs typeface="Times New Roman" pitchFamily="18" charset="0"/>
              </a:rPr>
              <a:t>Em</a:t>
            </a:r>
            <a:r>
              <a:rPr lang="en-US" sz="4000" dirty="0" smtClean="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hãy</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nhận</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xét</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về</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tỉ</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lệ</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người</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mắc</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bệnh</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đường</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hô</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hấp</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mà</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nhóm</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em</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khảo</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sát</a:t>
            </a:r>
            <a:r>
              <a:rPr lang="en-US" sz="4000" dirty="0" smtClean="0">
                <a:solidFill>
                  <a:srgbClr val="C00000"/>
                </a:solidFill>
                <a:latin typeface="Times New Roman" pitchFamily="18" charset="0"/>
                <a:cs typeface="Times New Roman" pitchFamily="18" charset="0"/>
              </a:rPr>
              <a:t>?</a:t>
            </a:r>
          </a:p>
          <a:p>
            <a:r>
              <a:rPr lang="en-US" sz="4000" dirty="0" smtClean="0">
                <a:solidFill>
                  <a:srgbClr val="C00000"/>
                </a:solidFill>
                <a:latin typeface="Times New Roman" pitchFamily="18" charset="0"/>
                <a:cs typeface="Times New Roman" pitchFamily="18" charset="0"/>
              </a:rPr>
              <a:t>2. </a:t>
            </a:r>
            <a:r>
              <a:rPr lang="en-US" sz="4000" dirty="0" err="1" smtClean="0">
                <a:solidFill>
                  <a:srgbClr val="C00000"/>
                </a:solidFill>
                <a:latin typeface="Times New Roman" pitchFamily="18" charset="0"/>
                <a:cs typeface="Times New Roman" pitchFamily="18" charset="0"/>
              </a:rPr>
              <a:t>Nói</a:t>
            </a:r>
            <a:r>
              <a:rPr lang="en-US" sz="4000" dirty="0" smtClean="0">
                <a:solidFill>
                  <a:srgbClr val="C00000"/>
                </a:solidFill>
                <a:latin typeface="Times New Roman" pitchFamily="18" charset="0"/>
                <a:cs typeface="Times New Roman" pitchFamily="18" charset="0"/>
              </a:rPr>
              <a:t> </a:t>
            </a:r>
            <a:r>
              <a:rPr lang="en-US" sz="4000" dirty="0">
                <a:solidFill>
                  <a:srgbClr val="C00000"/>
                </a:solidFill>
                <a:latin typeface="Times New Roman" pitchFamily="18" charset="0"/>
                <a:cs typeface="Times New Roman" pitchFamily="18" charset="0"/>
              </a:rPr>
              <a:t>“</a:t>
            </a:r>
            <a:r>
              <a:rPr lang="en-US" sz="4000" dirty="0" err="1">
                <a:solidFill>
                  <a:srgbClr val="C00000"/>
                </a:solidFill>
                <a:latin typeface="Times New Roman" pitchFamily="18" charset="0"/>
                <a:cs typeface="Times New Roman" pitchFamily="18" charset="0"/>
              </a:rPr>
              <a:t>bệnh</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hô</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hấp</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là</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vấn</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đề</a:t>
            </a:r>
            <a:r>
              <a:rPr lang="en-US" sz="4000" dirty="0">
                <a:solidFill>
                  <a:srgbClr val="C00000"/>
                </a:solidFill>
                <a:latin typeface="Times New Roman" pitchFamily="18" charset="0"/>
                <a:cs typeface="Times New Roman" pitchFamily="18" charset="0"/>
              </a:rPr>
              <a:t> ý </a:t>
            </a:r>
            <a:r>
              <a:rPr lang="en-US" sz="4000" dirty="0" err="1">
                <a:solidFill>
                  <a:srgbClr val="C00000"/>
                </a:solidFill>
                <a:latin typeface="Times New Roman" pitchFamily="18" charset="0"/>
                <a:cs typeface="Times New Roman" pitchFamily="18" charset="0"/>
              </a:rPr>
              <a:t>thức</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của</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mỗi</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người</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Em</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có</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đồng</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tình</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với</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nhận</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định</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trên</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không</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Vì</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sao</a:t>
            </a:r>
            <a:r>
              <a:rPr lang="en-US" sz="4000" dirty="0">
                <a:solidFill>
                  <a:srgbClr val="C00000"/>
                </a:solidFill>
                <a:latin typeface="Times New Roman" pitchFamily="18" charset="0"/>
                <a:cs typeface="Times New Roman" pitchFamily="18" charset="0"/>
              </a:rPr>
              <a:t>.</a:t>
            </a:r>
          </a:p>
        </p:txBody>
      </p:sp>
      <p:sp>
        <p:nvSpPr>
          <p:cNvPr id="3" name="TextBox 2"/>
          <p:cNvSpPr txBox="1"/>
          <p:nvPr/>
        </p:nvSpPr>
        <p:spPr>
          <a:xfrm>
            <a:off x="1371600" y="3879301"/>
            <a:ext cx="11201400" cy="1323439"/>
          </a:xfrm>
          <a:prstGeom prst="rect">
            <a:avLst/>
          </a:prstGeom>
          <a:noFill/>
        </p:spPr>
        <p:txBody>
          <a:bodyPr wrap="square" rtlCol="0">
            <a:spAutoFit/>
          </a:bodyPr>
          <a:lstStyle/>
          <a:p>
            <a:endParaRPr lang="en-US" sz="4000" dirty="0">
              <a:latin typeface="Times New Roman" pitchFamily="18" charset="0"/>
              <a:cs typeface="Times New Roman" pitchFamily="18" charset="0"/>
            </a:endParaRPr>
          </a:p>
          <a:p>
            <a:endParaRPr lang="en-US" sz="4000" dirty="0">
              <a:latin typeface="Times New Roman" pitchFamily="18" charset="0"/>
              <a:cs typeface="Times New Roman" pitchFamily="18" charset="0"/>
            </a:endParaRPr>
          </a:p>
        </p:txBody>
      </p:sp>
      <p:sp>
        <p:nvSpPr>
          <p:cNvPr id="2" name="TextBox 1"/>
          <p:cNvSpPr txBox="1"/>
          <p:nvPr/>
        </p:nvSpPr>
        <p:spPr>
          <a:xfrm>
            <a:off x="609600" y="7429500"/>
            <a:ext cx="17373600" cy="2554545"/>
          </a:xfrm>
          <a:prstGeom prst="rect">
            <a:avLst/>
          </a:prstGeom>
          <a:noFill/>
        </p:spPr>
        <p:txBody>
          <a:bodyPr wrap="square" rtlCol="0">
            <a:spAutoFit/>
          </a:bodyPr>
          <a:lstStyle/>
          <a:p>
            <a:pPr marL="342900" indent="-342900">
              <a:buAutoNum type="arabicPeriod"/>
            </a:pPr>
            <a:r>
              <a:rPr lang="en-US" sz="4000" dirty="0" smtClean="0">
                <a:solidFill>
                  <a:srgbClr val="7030A0"/>
                </a:solidFill>
                <a:latin typeface="Times New Roman" pitchFamily="18" charset="0"/>
                <a:cs typeface="Times New Roman" pitchFamily="18" charset="0"/>
              </a:rPr>
              <a:t>HS </a:t>
            </a:r>
            <a:r>
              <a:rPr lang="en-US" sz="4000" dirty="0" err="1" smtClean="0">
                <a:solidFill>
                  <a:srgbClr val="7030A0"/>
                </a:solidFill>
                <a:latin typeface="Times New Roman" pitchFamily="18" charset="0"/>
                <a:cs typeface="Times New Roman" pitchFamily="18" charset="0"/>
              </a:rPr>
              <a:t>trả</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lời</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theo</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kết</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quả</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nhóm</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khảo</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sát</a:t>
            </a:r>
            <a:r>
              <a:rPr lang="en-US" sz="4000" dirty="0" smtClean="0">
                <a:solidFill>
                  <a:srgbClr val="7030A0"/>
                </a:solidFill>
                <a:latin typeface="Times New Roman" pitchFamily="18" charset="0"/>
                <a:cs typeface="Times New Roman" pitchFamily="18" charset="0"/>
              </a:rPr>
              <a:t>.</a:t>
            </a:r>
          </a:p>
          <a:p>
            <a:pPr marL="342900" indent="-342900">
              <a:buAutoNum type="arabicPeriod"/>
            </a:pPr>
            <a:r>
              <a:rPr lang="en-US" sz="4000" dirty="0" err="1" smtClean="0">
                <a:solidFill>
                  <a:srgbClr val="7030A0"/>
                </a:solidFill>
                <a:latin typeface="Times New Roman" pitchFamily="18" charset="0"/>
                <a:cs typeface="Times New Roman" pitchFamily="18" charset="0"/>
              </a:rPr>
              <a:t>Bệnh</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hô</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hấp</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lây</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lan</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chủ</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yếu</a:t>
            </a:r>
            <a:r>
              <a:rPr lang="en-US" sz="4000" dirty="0" smtClean="0">
                <a:solidFill>
                  <a:srgbClr val="7030A0"/>
                </a:solidFill>
                <a:latin typeface="Times New Roman" pitchFamily="18" charset="0"/>
                <a:cs typeface="Times New Roman" pitchFamily="18" charset="0"/>
              </a:rPr>
              <a:t> qua </a:t>
            </a:r>
            <a:r>
              <a:rPr lang="en-US" sz="4000" dirty="0" err="1" smtClean="0">
                <a:solidFill>
                  <a:srgbClr val="7030A0"/>
                </a:solidFill>
                <a:latin typeface="Times New Roman" pitchFamily="18" charset="0"/>
                <a:cs typeface="Times New Roman" pitchFamily="18" charset="0"/>
              </a:rPr>
              <a:t>đường</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không</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khí</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một</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số</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người</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có</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thể</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bị</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bệnh</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hô</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hấp</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từ</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các</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tác</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nhân</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ngoài</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môi</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trường</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nên</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mọi</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người</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phải</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chung</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tay</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để</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phòng</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tránh</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bệnh</a:t>
            </a:r>
            <a:r>
              <a:rPr lang="en-US" sz="4000" dirty="0" smtClean="0">
                <a:solidFill>
                  <a:srgbClr val="7030A0"/>
                </a:solidFill>
                <a:latin typeface="Times New Roman" pitchFamily="18" charset="0"/>
                <a:cs typeface="Times New Roman" pitchFamily="18" charset="0"/>
              </a:rPr>
              <a:t>.</a:t>
            </a:r>
            <a:endParaRPr lang="en-US" sz="4000"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847893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8288000" cy="1899138"/>
          </a:xfrm>
          <a:prstGeom prst="rect">
            <a:avLst/>
          </a:prstGeom>
          <a:blipFill>
            <a:blip r:embed="rId3"/>
            <a:srcRect/>
            <a:stretch>
              <a:fillRect t="-1" b="-44166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4" name="矩形 33"/>
          <p:cNvSpPr/>
          <p:nvPr/>
        </p:nvSpPr>
        <p:spPr>
          <a:xfrm>
            <a:off x="-1230407" y="3373067"/>
            <a:ext cx="988359" cy="1548557"/>
          </a:xfrm>
          <a:prstGeom prst="rect">
            <a:avLst/>
          </a:prstGeom>
          <a:solidFill>
            <a:srgbClr val="2A3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pic>
        <p:nvPicPr>
          <p:cNvPr id="10" name="图片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105210"/>
            <a:ext cx="1700357" cy="1473489"/>
          </a:xfrm>
          <a:prstGeom prst="rect">
            <a:avLst/>
          </a:prstGeom>
        </p:spPr>
      </p:pic>
      <p:pic>
        <p:nvPicPr>
          <p:cNvPr id="11" name="图片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476876" y="105210"/>
            <a:ext cx="1053146" cy="1658430"/>
          </a:xfrm>
          <a:prstGeom prst="rect">
            <a:avLst/>
          </a:prstGeom>
        </p:spPr>
      </p:pic>
      <p:pic>
        <p:nvPicPr>
          <p:cNvPr id="13" name="图片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711592" y="336460"/>
            <a:ext cx="1013702" cy="1594862"/>
          </a:xfrm>
          <a:prstGeom prst="rect">
            <a:avLst/>
          </a:prstGeom>
        </p:spPr>
      </p:pic>
      <p:pic>
        <p:nvPicPr>
          <p:cNvPr id="22" name="Picture 21">
            <a:extLst>
              <a:ext uri="{FF2B5EF4-FFF2-40B4-BE49-F238E27FC236}">
                <a16:creationId xmlns:a16="http://schemas.microsoft.com/office/drawing/2014/main" xmlns="" id="{C15036C8-E2EB-4729-9808-4FFD7323107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0461" y="4888499"/>
            <a:ext cx="2186540" cy="4789785"/>
          </a:xfrm>
          <a:prstGeom prst="rect">
            <a:avLst/>
          </a:prstGeom>
        </p:spPr>
      </p:pic>
      <p:pic>
        <p:nvPicPr>
          <p:cNvPr id="9" name="图片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32495" y="685804"/>
            <a:ext cx="1082471" cy="955968"/>
          </a:xfrm>
          <a:prstGeom prst="rect">
            <a:avLst/>
          </a:prstGeom>
        </p:spPr>
      </p:pic>
      <p:pic>
        <p:nvPicPr>
          <p:cNvPr id="12" name="图片 30">
            <a:extLst>
              <a:ext uri="{FF2B5EF4-FFF2-40B4-BE49-F238E27FC236}">
                <a16:creationId xmlns:a16="http://schemas.microsoft.com/office/drawing/2014/main" xmlns="" id="{DAE17C18-A9E7-E5EF-DACB-F82DCB2EDF1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114965" y="1767231"/>
            <a:ext cx="16315421" cy="7795869"/>
          </a:xfrm>
          <a:prstGeom prst="rect">
            <a:avLst/>
          </a:prstGeom>
        </p:spPr>
      </p:pic>
      <p:sp>
        <p:nvSpPr>
          <p:cNvPr id="14" name="文本框 32"/>
          <p:cNvSpPr txBox="1"/>
          <p:nvPr/>
        </p:nvSpPr>
        <p:spPr>
          <a:xfrm>
            <a:off x="2094614" y="498008"/>
            <a:ext cx="16156172" cy="1015663"/>
          </a:xfrm>
          <a:prstGeom prst="rect">
            <a:avLst/>
          </a:prstGeom>
          <a:noFill/>
        </p:spPr>
        <p:txBody>
          <a:bodyPr wrap="square" rtlCol="0">
            <a:spAutoFit/>
          </a:bodyPr>
          <a:lstStyle/>
          <a:p>
            <a:pPr marR="0" lvl="0" defTabSz="1371600" rtl="0" eaLnBrk="1" fontAlgn="auto" latinLnBrk="0" hangingPunct="1">
              <a:lnSpc>
                <a:spcPct val="100000"/>
              </a:lnSpc>
              <a:spcBef>
                <a:spcPts val="0"/>
              </a:spcBef>
              <a:spcAft>
                <a:spcPts val="0"/>
              </a:spcAft>
              <a:buClrTx/>
              <a:buSzTx/>
              <a:tabLst/>
              <a:defRPr/>
            </a:pPr>
            <a:r>
              <a:rPr lang="en-US" altLang="zh-CN" sz="6000" b="1" noProof="0"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II. </a:t>
            </a:r>
            <a:r>
              <a:rPr lang="en-US" altLang="zh-CN" sz="6000" b="1" noProof="0"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Một</a:t>
            </a:r>
            <a:r>
              <a:rPr lang="en-US" altLang="zh-CN" sz="6000" b="1" noProof="0"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000" b="1" noProof="0"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số</a:t>
            </a:r>
            <a:r>
              <a:rPr lang="en-US" altLang="zh-CN" sz="6000" b="1" noProof="0"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000" b="1" noProof="0"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bệnh</a:t>
            </a:r>
            <a:r>
              <a:rPr lang="en-US" altLang="zh-CN" sz="6000" b="1" noProof="0"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000" b="1" noProof="0"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về</a:t>
            </a:r>
            <a:r>
              <a:rPr lang="en-US" altLang="zh-CN" sz="6000" b="1" noProof="0"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000" b="1" noProof="0"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phổi</a:t>
            </a:r>
            <a:r>
              <a:rPr lang="en-US" altLang="zh-CN" sz="6000" b="1" noProof="0"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000" b="1" noProof="0"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đường</a:t>
            </a:r>
            <a:r>
              <a:rPr lang="en-US" altLang="zh-CN" sz="6000" b="1" noProof="0"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000" b="1" noProof="0"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hô</a:t>
            </a:r>
            <a:r>
              <a:rPr lang="en-US" altLang="zh-CN" sz="6000" b="1" noProof="0"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000" b="1" noProof="0"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hấp</a:t>
            </a:r>
            <a:endParaRPr kumimoji="0" lang="zh-CN" altLang="en-US" sz="6000" b="1" i="0" u="none" strike="noStrike" kern="1200" cap="none" spc="0" normalizeH="0" baseline="0" noProof="0" dirty="0">
              <a:ln>
                <a:noFill/>
              </a:ln>
              <a:solidFill>
                <a:srgbClr val="7030A0"/>
              </a:solidFill>
              <a:effectLst/>
              <a:uLnTx/>
              <a:uFillTx/>
              <a:latin typeface="#9Slide03 Arima Madurai" panose="00000500000000000000" pitchFamily="2" charset="-93"/>
              <a:ea typeface="幼圆" panose="02010509060101010101" pitchFamily="49" charset="-122"/>
              <a:cs typeface="#9Slide03 Arima Madurai" panose="00000500000000000000" pitchFamily="2" charset="-93"/>
            </a:endParaRPr>
          </a:p>
        </p:txBody>
      </p:sp>
      <p:pic>
        <p:nvPicPr>
          <p:cNvPr id="14338"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42871" y="2223293"/>
            <a:ext cx="15264129" cy="7713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0633685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1" presetClass="entr" presetSubtype="0" fill="hold" grpId="0" nodeType="clickEffect">
                                  <p:stCondLst>
                                    <p:cond delay="0"/>
                                  </p:stCondLst>
                                  <p:iterate type="lt">
                                    <p:tmPct val="10000"/>
                                  </p:iterate>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14"/>
                                        </p:tgtEl>
                                        <p:attrNameLst>
                                          <p:attrName>ppt_y</p:attrName>
                                        </p:attrNameLst>
                                      </p:cBhvr>
                                      <p:tavLst>
                                        <p:tav tm="0">
                                          <p:val>
                                            <p:strVal val="#ppt_y"/>
                                          </p:val>
                                        </p:tav>
                                        <p:tav tm="100000">
                                          <p:val>
                                            <p:strVal val="#ppt_y"/>
                                          </p:val>
                                        </p:tav>
                                      </p:tavLst>
                                    </p:anim>
                                    <p:anim calcmode="lin" valueType="num">
                                      <p:cBhvr>
                                        <p:cTn id="14" dur="500" fill="hold"/>
                                        <p:tgtEl>
                                          <p:spTgt spid="14"/>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14"/>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descr="https://img.loigiaihay.com/picture/2019/0919/tnxh3-b2-h2-b1.jpg"/>
          <p:cNvPicPr/>
          <p:nvPr/>
        </p:nvPicPr>
        <p:blipFill>
          <a:blip r:embed="rId5">
            <a:extLst>
              <a:ext uri="{28A0092B-C50C-407E-A947-70E740481C1C}">
                <a14:useLocalDpi xmlns:a14="http://schemas.microsoft.com/office/drawing/2010/main" val="0"/>
              </a:ext>
            </a:extLst>
          </a:blip>
          <a:srcRect/>
          <a:stretch>
            <a:fillRect/>
          </a:stretch>
        </p:blipFill>
        <p:spPr bwMode="auto">
          <a:xfrm>
            <a:off x="6023733" y="844163"/>
            <a:ext cx="11898104" cy="7606120"/>
          </a:xfrm>
          <a:prstGeom prst="rect">
            <a:avLst/>
          </a:prstGeom>
          <a:noFill/>
          <a:ln>
            <a:noFill/>
          </a:ln>
        </p:spPr>
      </p:pic>
      <p:pic>
        <p:nvPicPr>
          <p:cNvPr id="138" name="Picture 13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054" y="-96286"/>
            <a:ext cx="18280904" cy="10288151"/>
          </a:xfrm>
          <a:prstGeom prst="rect">
            <a:avLst/>
          </a:prstGeom>
        </p:spPr>
      </p:pic>
      <p:pic>
        <p:nvPicPr>
          <p:cNvPr id="124" name="den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77924" y="992030"/>
            <a:ext cx="3977985" cy="3977985"/>
          </a:xfrm>
          <a:prstGeom prst="rect">
            <a:avLst/>
          </a:prstGeom>
        </p:spPr>
      </p:pic>
      <p:pic>
        <p:nvPicPr>
          <p:cNvPr id="125" name="den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373417" y="1514763"/>
            <a:ext cx="3959715" cy="3959715"/>
          </a:xfrm>
          <a:prstGeom prst="rect">
            <a:avLst/>
          </a:prstGeom>
        </p:spPr>
      </p:pic>
      <p:pic>
        <p:nvPicPr>
          <p:cNvPr id="126" name="den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820304" y="1001176"/>
            <a:ext cx="3959715" cy="3968840"/>
          </a:xfrm>
          <a:prstGeom prst="rect">
            <a:avLst/>
          </a:prstGeom>
        </p:spPr>
      </p:pic>
      <p:pic>
        <p:nvPicPr>
          <p:cNvPr id="127" name="den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470424" y="4440888"/>
            <a:ext cx="3977985" cy="3977985"/>
          </a:xfrm>
          <a:prstGeom prst="rect">
            <a:avLst/>
          </a:prstGeom>
        </p:spPr>
      </p:pic>
      <p:pic>
        <p:nvPicPr>
          <p:cNvPr id="128" name="den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886047" y="4947246"/>
            <a:ext cx="3959715" cy="3959715"/>
          </a:xfrm>
          <a:prstGeom prst="rect">
            <a:avLst/>
          </a:prstGeom>
        </p:spPr>
      </p:pic>
      <p:pic>
        <p:nvPicPr>
          <p:cNvPr id="129" name="den6"/>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3241012" y="4407080"/>
            <a:ext cx="3977985" cy="3977985"/>
          </a:xfrm>
          <a:prstGeom prst="rect">
            <a:avLst/>
          </a:prstGeom>
        </p:spPr>
      </p:pic>
      <p:pic>
        <p:nvPicPr>
          <p:cNvPr id="146" name="Picture 145"/>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787953" y="1652179"/>
            <a:ext cx="1752893" cy="1752893"/>
          </a:xfrm>
          <a:prstGeom prst="rect">
            <a:avLst/>
          </a:prstGeom>
        </p:spPr>
      </p:pic>
      <p:pic>
        <p:nvPicPr>
          <p:cNvPr id="147" name="Picture 14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9054" y="1325963"/>
            <a:ext cx="1591661" cy="1591661"/>
          </a:xfrm>
          <a:prstGeom prst="rect">
            <a:avLst/>
          </a:prstGeom>
        </p:spPr>
      </p:pic>
      <p:pic>
        <p:nvPicPr>
          <p:cNvPr id="148" name="Picture 147"/>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4332376" y="2607253"/>
            <a:ext cx="1691357" cy="1691357"/>
          </a:xfrm>
          <a:prstGeom prst="rect">
            <a:avLst/>
          </a:prstGeom>
        </p:spPr>
      </p:pic>
      <p:pic>
        <p:nvPicPr>
          <p:cNvPr id="149" name="Picture 148"/>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507037" y="-1462249"/>
            <a:ext cx="2642846" cy="9089924"/>
          </a:xfrm>
          <a:prstGeom prst="rect">
            <a:avLst/>
          </a:prstGeom>
        </p:spPr>
      </p:pic>
      <p:pic>
        <p:nvPicPr>
          <p:cNvPr id="150" name="Picture 149"/>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856909" y="7627674"/>
            <a:ext cx="971550" cy="1357313"/>
          </a:xfrm>
          <a:prstGeom prst="rect">
            <a:avLst/>
          </a:prstGeom>
        </p:spPr>
      </p:pic>
      <p:pic>
        <p:nvPicPr>
          <p:cNvPr id="159" name="Picture 158">
            <a:hlinkClick r:id="rId18" action="ppaction://hlinksldjump"/>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6505129" y="8778240"/>
            <a:ext cx="1771232" cy="1497330"/>
          </a:xfrm>
          <a:prstGeom prst="rect">
            <a:avLst/>
          </a:prstGeom>
        </p:spPr>
      </p:pic>
      <p:pic>
        <p:nvPicPr>
          <p:cNvPr id="4" name="vuidehoc">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0"/>
          <a:stretch>
            <a:fillRect/>
          </a:stretch>
        </p:blipFill>
        <p:spPr>
          <a:xfrm>
            <a:off x="-19055" y="-1007324"/>
            <a:ext cx="914400" cy="914400"/>
          </a:xfrm>
          <a:prstGeom prst="rect">
            <a:avLst/>
          </a:prstGeom>
        </p:spPr>
      </p:pic>
      <p:pic>
        <p:nvPicPr>
          <p:cNvPr id="139" name="mau1">
            <a:hlinkClick r:id="rId21" action="ppaction://hlinksldjump"/>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6963413" y="969261"/>
            <a:ext cx="3977985" cy="3977985"/>
          </a:xfrm>
          <a:prstGeom prst="rect">
            <a:avLst/>
          </a:prstGeom>
        </p:spPr>
      </p:pic>
      <p:pic>
        <p:nvPicPr>
          <p:cNvPr id="140" name="mau2">
            <a:hlinkClick r:id="rId23" action="ppaction://hlinksldjump"/>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10382521" y="1514763"/>
            <a:ext cx="3950612" cy="3959715"/>
          </a:xfrm>
          <a:prstGeom prst="rect">
            <a:avLst/>
          </a:prstGeom>
        </p:spPr>
      </p:pic>
      <p:pic>
        <p:nvPicPr>
          <p:cNvPr id="141" name="mau3">
            <a:hlinkClick r:id="rId25" action="ppaction://hlinksldjump"/>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13801769" y="1062254"/>
            <a:ext cx="3959715" cy="3959715"/>
          </a:xfrm>
          <a:prstGeom prst="rect">
            <a:avLst/>
          </a:prstGeom>
        </p:spPr>
      </p:pic>
      <p:pic>
        <p:nvPicPr>
          <p:cNvPr id="142" name="mau4">
            <a:hlinkClick r:id="rId27" action="ppaction://hlinksldjump"/>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6417165" y="4407080"/>
            <a:ext cx="3977985" cy="3977985"/>
          </a:xfrm>
          <a:prstGeom prst="rect">
            <a:avLst/>
          </a:prstGeom>
        </p:spPr>
      </p:pic>
      <p:pic>
        <p:nvPicPr>
          <p:cNvPr id="143" name="mau5">
            <a:hlinkClick r:id="rId29" action="ppaction://hlinksldjump"/>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9856190" y="4964600"/>
            <a:ext cx="3950612" cy="3959715"/>
          </a:xfrm>
          <a:prstGeom prst="rect">
            <a:avLst/>
          </a:prstGeom>
        </p:spPr>
      </p:pic>
      <p:pic>
        <p:nvPicPr>
          <p:cNvPr id="144" name="mau6">
            <a:hlinkClick r:id="rId31" action="ppaction://hlinksldjump"/>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13312805" y="4440888"/>
            <a:ext cx="3977985" cy="3977985"/>
          </a:xfrm>
          <a:prstGeom prst="rect">
            <a:avLst/>
          </a:prstGeom>
        </p:spPr>
      </p:pic>
    </p:spTree>
    <p:extLst>
      <p:ext uri="{BB962C8B-B14F-4D97-AF65-F5344CB8AC3E}">
        <p14:creationId xmlns:p14="http://schemas.microsoft.com/office/powerpoint/2010/main" val="4212419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275" fill="hold">
                                          <p:stCondLst>
                                            <p:cond delay="0"/>
                                          </p:stCondLst>
                                        </p:cTn>
                                        <p:tgtEl>
                                          <p:spTgt spid="149"/>
                                        </p:tgtEl>
                                        <p:attrNameLst>
                                          <p:attrName>r</p:attrName>
                                        </p:attrNameLst>
                                      </p:cBhvr>
                                    </p:animRot>
                                    <p:animRot by="-240000">
                                      <p:cBhvr>
                                        <p:cTn id="7" dur="550" fill="hold">
                                          <p:stCondLst>
                                            <p:cond delay="550"/>
                                          </p:stCondLst>
                                        </p:cTn>
                                        <p:tgtEl>
                                          <p:spTgt spid="149"/>
                                        </p:tgtEl>
                                        <p:attrNameLst>
                                          <p:attrName>r</p:attrName>
                                        </p:attrNameLst>
                                      </p:cBhvr>
                                    </p:animRot>
                                    <p:animRot by="240000">
                                      <p:cBhvr>
                                        <p:cTn id="8" dur="550" fill="hold">
                                          <p:stCondLst>
                                            <p:cond delay="1100"/>
                                          </p:stCondLst>
                                        </p:cTn>
                                        <p:tgtEl>
                                          <p:spTgt spid="149"/>
                                        </p:tgtEl>
                                        <p:attrNameLst>
                                          <p:attrName>r</p:attrName>
                                        </p:attrNameLst>
                                      </p:cBhvr>
                                    </p:animRot>
                                    <p:animRot by="-240000">
                                      <p:cBhvr>
                                        <p:cTn id="9" dur="550" fill="hold">
                                          <p:stCondLst>
                                            <p:cond delay="1650"/>
                                          </p:stCondLst>
                                        </p:cTn>
                                        <p:tgtEl>
                                          <p:spTgt spid="149"/>
                                        </p:tgtEl>
                                        <p:attrNameLst>
                                          <p:attrName>r</p:attrName>
                                        </p:attrNameLst>
                                      </p:cBhvr>
                                    </p:animRot>
                                    <p:animRot by="120000">
                                      <p:cBhvr>
                                        <p:cTn id="10" dur="550" fill="hold">
                                          <p:stCondLst>
                                            <p:cond delay="2200"/>
                                          </p:stCondLst>
                                        </p:cTn>
                                        <p:tgtEl>
                                          <p:spTgt spid="149"/>
                                        </p:tgtEl>
                                        <p:attrNameLst>
                                          <p:attrName>r</p:attrName>
                                        </p:attrNameLst>
                                      </p:cBhvr>
                                    </p:animRot>
                                  </p:childTnLst>
                                </p:cTn>
                              </p:par>
                              <p:par>
                                <p:cTn id="11" presetID="1" presetClass="mediacall" presetSubtype="0" fill="hold" nodeType="withEffect">
                                  <p:stCondLst>
                                    <p:cond delay="0"/>
                                  </p:stCondLst>
                                  <p:childTnLst>
                                    <p:cmd type="call" cmd="playFrom(0.0)">
                                      <p:cBhvr>
                                        <p:cTn id="12" dur="605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124"/>
                    </p:tgtEl>
                  </p:cond>
                </p:stCondLst>
                <p:endSync evt="end" delay="0">
                  <p:rtn val="all"/>
                </p:endSync>
                <p:childTnLst>
                  <p:par>
                    <p:cTn id="14" fill="hold">
                      <p:stCondLst>
                        <p:cond delay="0"/>
                      </p:stCondLst>
                      <p:childTnLst>
                        <p:par>
                          <p:cTn id="15" fill="hold">
                            <p:stCondLst>
                              <p:cond delay="0"/>
                            </p:stCondLst>
                            <p:childTnLst>
                              <p:par>
                                <p:cTn id="16" presetID="10" presetClass="exit" presetSubtype="0" fill="hold" nodeType="clickEffect">
                                  <p:stCondLst>
                                    <p:cond delay="0"/>
                                  </p:stCondLst>
                                  <p:childTnLst>
                                    <p:animEffect transition="out" filter="fade">
                                      <p:cBhvr>
                                        <p:cTn id="17" dur="500"/>
                                        <p:tgtEl>
                                          <p:spTgt spid="124"/>
                                        </p:tgtEl>
                                      </p:cBhvr>
                                    </p:animEffect>
                                    <p:set>
                                      <p:cBhvr>
                                        <p:cTn id="18" dur="1" fill="hold">
                                          <p:stCondLst>
                                            <p:cond delay="499"/>
                                          </p:stCondLst>
                                        </p:cTn>
                                        <p:tgtEl>
                                          <p:spTgt spid="124"/>
                                        </p:tgtEl>
                                        <p:attrNameLst>
                                          <p:attrName>style.visibility</p:attrName>
                                        </p:attrNameLst>
                                      </p:cBhvr>
                                      <p:to>
                                        <p:strVal val="hidden"/>
                                      </p:to>
                                    </p:set>
                                  </p:childTnLst>
                                  <p:subTnLst>
                                    <p:audio>
                                      <p:cMediaNode>
                                        <p:cTn display="0" masterRel="sameClick">
                                          <p:stCondLst>
                                            <p:cond evt="begin" delay="0">
                                              <p:tn val="16"/>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24"/>
                  </p:tgtEl>
                </p:cond>
              </p:nextCondLst>
            </p:seq>
            <p:seq concurrent="1" nextAc="seek">
              <p:cTn id="19" restart="whenNotActive" fill="hold" evtFilter="cancelBubble" nodeType="interactiveSeq">
                <p:stCondLst>
                  <p:cond evt="onClick" delay="0">
                    <p:tgtEl>
                      <p:spTgt spid="125"/>
                    </p:tgtEl>
                  </p:cond>
                </p:stCondLst>
                <p:endSync evt="end" delay="0">
                  <p:rtn val="all"/>
                </p:endSync>
                <p:childTnLst>
                  <p:par>
                    <p:cTn id="20" fill="hold">
                      <p:stCondLst>
                        <p:cond delay="0"/>
                      </p:stCondLst>
                      <p:childTnLst>
                        <p:par>
                          <p:cTn id="21" fill="hold">
                            <p:stCondLst>
                              <p:cond delay="0"/>
                            </p:stCondLst>
                            <p:childTnLst>
                              <p:par>
                                <p:cTn id="22" presetID="10" presetClass="exit" presetSubtype="0" fill="hold" nodeType="clickEffect">
                                  <p:stCondLst>
                                    <p:cond delay="0"/>
                                  </p:stCondLst>
                                  <p:childTnLst>
                                    <p:animEffect transition="out" filter="fade">
                                      <p:cBhvr>
                                        <p:cTn id="23" dur="500"/>
                                        <p:tgtEl>
                                          <p:spTgt spid="125"/>
                                        </p:tgtEl>
                                      </p:cBhvr>
                                    </p:animEffect>
                                    <p:set>
                                      <p:cBhvr>
                                        <p:cTn id="24" dur="1" fill="hold">
                                          <p:stCondLst>
                                            <p:cond delay="499"/>
                                          </p:stCondLst>
                                        </p:cTn>
                                        <p:tgtEl>
                                          <p:spTgt spid="125"/>
                                        </p:tgtEl>
                                        <p:attrNameLst>
                                          <p:attrName>style.visibility</p:attrName>
                                        </p:attrNameLst>
                                      </p:cBhvr>
                                      <p:to>
                                        <p:strVal val="hidden"/>
                                      </p:to>
                                    </p:set>
                                  </p:childTnLst>
                                  <p:subTnLst>
                                    <p:audio>
                                      <p:cMediaNode>
                                        <p:cTn display="0" masterRel="sameClick">
                                          <p:stCondLst>
                                            <p:cond evt="begin" delay="0">
                                              <p:tn val="22"/>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25"/>
                  </p:tgtEl>
                </p:cond>
              </p:nextCondLst>
            </p:seq>
            <p:seq concurrent="1" nextAc="seek">
              <p:cTn id="25" restart="whenNotActive" fill="hold" evtFilter="cancelBubble" nodeType="interactiveSeq">
                <p:stCondLst>
                  <p:cond evt="onClick" delay="0">
                    <p:tgtEl>
                      <p:spTgt spid="126"/>
                    </p:tgtEl>
                  </p:cond>
                </p:stCondLst>
                <p:endSync evt="end" delay="0">
                  <p:rtn val="all"/>
                </p:endSync>
                <p:childTnLst>
                  <p:par>
                    <p:cTn id="26" fill="hold">
                      <p:stCondLst>
                        <p:cond delay="0"/>
                      </p:stCondLst>
                      <p:childTnLst>
                        <p:par>
                          <p:cTn id="27" fill="hold">
                            <p:stCondLst>
                              <p:cond delay="0"/>
                            </p:stCondLst>
                            <p:childTnLst>
                              <p:par>
                                <p:cTn id="28" presetID="10" presetClass="exit" presetSubtype="0" fill="hold" nodeType="clickEffect">
                                  <p:stCondLst>
                                    <p:cond delay="0"/>
                                  </p:stCondLst>
                                  <p:childTnLst>
                                    <p:animEffect transition="out" filter="fade">
                                      <p:cBhvr>
                                        <p:cTn id="29" dur="500"/>
                                        <p:tgtEl>
                                          <p:spTgt spid="126"/>
                                        </p:tgtEl>
                                      </p:cBhvr>
                                    </p:animEffect>
                                    <p:set>
                                      <p:cBhvr>
                                        <p:cTn id="30" dur="1" fill="hold">
                                          <p:stCondLst>
                                            <p:cond delay="499"/>
                                          </p:stCondLst>
                                        </p:cTn>
                                        <p:tgtEl>
                                          <p:spTgt spid="126"/>
                                        </p:tgtEl>
                                        <p:attrNameLst>
                                          <p:attrName>style.visibility</p:attrName>
                                        </p:attrNameLst>
                                      </p:cBhvr>
                                      <p:to>
                                        <p:strVal val="hidden"/>
                                      </p:to>
                                    </p:set>
                                  </p:childTnLst>
                                  <p:subTnLst>
                                    <p:audio>
                                      <p:cMediaNode>
                                        <p:cTn display="0" masterRel="sameClick">
                                          <p:stCondLst>
                                            <p:cond evt="begin" delay="0">
                                              <p:tn val="28"/>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26"/>
                  </p:tgtEl>
                </p:cond>
              </p:nextCondLst>
            </p:seq>
            <p:seq concurrent="1" nextAc="seek">
              <p:cTn id="31" restart="whenNotActive" fill="hold" evtFilter="cancelBubble" nodeType="interactiveSeq">
                <p:stCondLst>
                  <p:cond evt="onClick" delay="0">
                    <p:tgtEl>
                      <p:spTgt spid="127"/>
                    </p:tgtEl>
                  </p:cond>
                </p:stCondLst>
                <p:endSync evt="end" delay="0">
                  <p:rtn val="all"/>
                </p:endSync>
                <p:childTnLst>
                  <p:par>
                    <p:cTn id="32" fill="hold">
                      <p:stCondLst>
                        <p:cond delay="0"/>
                      </p:stCondLst>
                      <p:childTnLst>
                        <p:par>
                          <p:cTn id="33" fill="hold">
                            <p:stCondLst>
                              <p:cond delay="0"/>
                            </p:stCondLst>
                            <p:childTnLst>
                              <p:par>
                                <p:cTn id="34" presetID="10" presetClass="exit" presetSubtype="0" fill="hold" nodeType="clickEffect">
                                  <p:stCondLst>
                                    <p:cond delay="0"/>
                                  </p:stCondLst>
                                  <p:childTnLst>
                                    <p:animEffect transition="out" filter="fade">
                                      <p:cBhvr>
                                        <p:cTn id="35" dur="500"/>
                                        <p:tgtEl>
                                          <p:spTgt spid="127"/>
                                        </p:tgtEl>
                                      </p:cBhvr>
                                    </p:animEffect>
                                    <p:set>
                                      <p:cBhvr>
                                        <p:cTn id="36" dur="1" fill="hold">
                                          <p:stCondLst>
                                            <p:cond delay="499"/>
                                          </p:stCondLst>
                                        </p:cTn>
                                        <p:tgtEl>
                                          <p:spTgt spid="127"/>
                                        </p:tgtEl>
                                        <p:attrNameLst>
                                          <p:attrName>style.visibility</p:attrName>
                                        </p:attrNameLst>
                                      </p:cBhvr>
                                      <p:to>
                                        <p:strVal val="hidden"/>
                                      </p:to>
                                    </p:set>
                                  </p:childTnLst>
                                  <p:subTnLst>
                                    <p:audio>
                                      <p:cMediaNode>
                                        <p:cTn display="0" masterRel="sameClick">
                                          <p:stCondLst>
                                            <p:cond evt="begin" delay="0">
                                              <p:tn val="34"/>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27"/>
                  </p:tgtEl>
                </p:cond>
              </p:nextCondLst>
            </p:seq>
            <p:seq concurrent="1" nextAc="seek">
              <p:cTn id="37" restart="whenNotActive" fill="hold" evtFilter="cancelBubble" nodeType="interactiveSeq">
                <p:stCondLst>
                  <p:cond evt="onClick" delay="0">
                    <p:tgtEl>
                      <p:spTgt spid="128"/>
                    </p:tgtEl>
                  </p:cond>
                </p:stCondLst>
                <p:endSync evt="end" delay="0">
                  <p:rtn val="all"/>
                </p:endSync>
                <p:childTnLst>
                  <p:par>
                    <p:cTn id="38" fill="hold">
                      <p:stCondLst>
                        <p:cond delay="0"/>
                      </p:stCondLst>
                      <p:childTnLst>
                        <p:par>
                          <p:cTn id="39" fill="hold">
                            <p:stCondLst>
                              <p:cond delay="0"/>
                            </p:stCondLst>
                            <p:childTnLst>
                              <p:par>
                                <p:cTn id="40" presetID="10" presetClass="exit" presetSubtype="0" fill="hold" nodeType="clickEffect">
                                  <p:stCondLst>
                                    <p:cond delay="0"/>
                                  </p:stCondLst>
                                  <p:childTnLst>
                                    <p:animEffect transition="out" filter="fade">
                                      <p:cBhvr>
                                        <p:cTn id="41" dur="500"/>
                                        <p:tgtEl>
                                          <p:spTgt spid="128"/>
                                        </p:tgtEl>
                                      </p:cBhvr>
                                    </p:animEffect>
                                    <p:set>
                                      <p:cBhvr>
                                        <p:cTn id="42" dur="1" fill="hold">
                                          <p:stCondLst>
                                            <p:cond delay="499"/>
                                          </p:stCondLst>
                                        </p:cTn>
                                        <p:tgtEl>
                                          <p:spTgt spid="128"/>
                                        </p:tgtEl>
                                        <p:attrNameLst>
                                          <p:attrName>style.visibility</p:attrName>
                                        </p:attrNameLst>
                                      </p:cBhvr>
                                      <p:to>
                                        <p:strVal val="hidden"/>
                                      </p:to>
                                    </p:set>
                                  </p:childTnLst>
                                  <p:subTnLst>
                                    <p:audio>
                                      <p:cMediaNode>
                                        <p:cTn display="0" masterRel="sameClick">
                                          <p:stCondLst>
                                            <p:cond evt="begin" delay="0">
                                              <p:tn val="40"/>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28"/>
                  </p:tgtEl>
                </p:cond>
              </p:nextCondLst>
            </p:seq>
            <p:seq concurrent="1" nextAc="seek">
              <p:cTn id="43" restart="whenNotActive" fill="hold" evtFilter="cancelBubble" nodeType="interactiveSeq">
                <p:stCondLst>
                  <p:cond evt="onClick" delay="0">
                    <p:tgtEl>
                      <p:spTgt spid="129"/>
                    </p:tgtEl>
                  </p:cond>
                </p:stCondLst>
                <p:endSync evt="end" delay="0">
                  <p:rtn val="all"/>
                </p:endSync>
                <p:childTnLst>
                  <p:par>
                    <p:cTn id="44" fill="hold">
                      <p:stCondLst>
                        <p:cond delay="0"/>
                      </p:stCondLst>
                      <p:childTnLst>
                        <p:par>
                          <p:cTn id="45" fill="hold">
                            <p:stCondLst>
                              <p:cond delay="0"/>
                            </p:stCondLst>
                            <p:childTnLst>
                              <p:par>
                                <p:cTn id="46" presetID="10" presetClass="exit" presetSubtype="0" fill="hold" nodeType="clickEffect">
                                  <p:stCondLst>
                                    <p:cond delay="0"/>
                                  </p:stCondLst>
                                  <p:childTnLst>
                                    <p:animEffect transition="out" filter="fade">
                                      <p:cBhvr>
                                        <p:cTn id="47" dur="500"/>
                                        <p:tgtEl>
                                          <p:spTgt spid="129"/>
                                        </p:tgtEl>
                                      </p:cBhvr>
                                    </p:animEffect>
                                    <p:set>
                                      <p:cBhvr>
                                        <p:cTn id="48" dur="1" fill="hold">
                                          <p:stCondLst>
                                            <p:cond delay="499"/>
                                          </p:stCondLst>
                                        </p:cTn>
                                        <p:tgtEl>
                                          <p:spTgt spid="129"/>
                                        </p:tgtEl>
                                        <p:attrNameLst>
                                          <p:attrName>style.visibility</p:attrName>
                                        </p:attrNameLst>
                                      </p:cBhvr>
                                      <p:to>
                                        <p:strVal val="hidden"/>
                                      </p:to>
                                    </p:set>
                                  </p:childTnLst>
                                  <p:subTnLst>
                                    <p:audio>
                                      <p:cMediaNode>
                                        <p:cTn display="0" masterRel="sameClick">
                                          <p:stCondLst>
                                            <p:cond evt="begin" delay="0">
                                              <p:tn val="46"/>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29"/>
                  </p:tgtEl>
                </p:cond>
              </p:nextCondLst>
            </p:seq>
            <p:seq concurrent="1" nextAc="seek">
              <p:cTn id="49" restart="whenNotActive" fill="hold" evtFilter="cancelBubble" nodeType="interactiveSeq">
                <p:stCondLst>
                  <p:cond evt="onClick" delay="0">
                    <p:tgtEl>
                      <p:spTgt spid="139"/>
                    </p:tgtEl>
                  </p:cond>
                </p:stCondLst>
                <p:endSync evt="end" delay="0">
                  <p:rtn val="all"/>
                </p:endSync>
                <p:childTnLst>
                  <p:par>
                    <p:cTn id="50" fill="hold">
                      <p:stCondLst>
                        <p:cond delay="0"/>
                      </p:stCondLst>
                      <p:childTnLst>
                        <p:par>
                          <p:cTn id="51" fill="hold">
                            <p:stCondLst>
                              <p:cond delay="0"/>
                            </p:stCondLst>
                            <p:childTnLst>
                              <p:par>
                                <p:cTn id="52" presetID="10" presetClass="exit" presetSubtype="0" fill="hold" nodeType="clickEffect">
                                  <p:stCondLst>
                                    <p:cond delay="0"/>
                                  </p:stCondLst>
                                  <p:childTnLst>
                                    <p:animEffect transition="out" filter="fade">
                                      <p:cBhvr>
                                        <p:cTn id="53" dur="500"/>
                                        <p:tgtEl>
                                          <p:spTgt spid="139"/>
                                        </p:tgtEl>
                                      </p:cBhvr>
                                    </p:animEffect>
                                    <p:set>
                                      <p:cBhvr>
                                        <p:cTn id="54" dur="1" fill="hold">
                                          <p:stCondLst>
                                            <p:cond delay="499"/>
                                          </p:stCondLst>
                                        </p:cTn>
                                        <p:tgtEl>
                                          <p:spTgt spid="139"/>
                                        </p:tgtEl>
                                        <p:attrNameLst>
                                          <p:attrName>style.visibility</p:attrName>
                                        </p:attrNameLst>
                                      </p:cBhvr>
                                      <p:to>
                                        <p:strVal val="hidden"/>
                                      </p:to>
                                    </p:set>
                                  </p:childTnLst>
                                </p:cTn>
                              </p:par>
                            </p:childTnLst>
                          </p:cTn>
                        </p:par>
                      </p:childTnLst>
                    </p:cTn>
                  </p:par>
                </p:childTnLst>
              </p:cTn>
              <p:nextCondLst>
                <p:cond evt="onClick" delay="0">
                  <p:tgtEl>
                    <p:spTgt spid="139"/>
                  </p:tgtEl>
                </p:cond>
              </p:nextCondLst>
            </p:seq>
            <p:seq concurrent="1" nextAc="seek">
              <p:cTn id="55" restart="whenNotActive" fill="hold" evtFilter="cancelBubble" nodeType="interactiveSeq">
                <p:stCondLst>
                  <p:cond evt="onClick" delay="0">
                    <p:tgtEl>
                      <p:spTgt spid="140"/>
                    </p:tgtEl>
                  </p:cond>
                </p:stCondLst>
                <p:endSync evt="end" delay="0">
                  <p:rtn val="all"/>
                </p:endSync>
                <p:childTnLst>
                  <p:par>
                    <p:cTn id="56" fill="hold">
                      <p:stCondLst>
                        <p:cond delay="0"/>
                      </p:stCondLst>
                      <p:childTnLst>
                        <p:par>
                          <p:cTn id="57" fill="hold">
                            <p:stCondLst>
                              <p:cond delay="0"/>
                            </p:stCondLst>
                            <p:childTnLst>
                              <p:par>
                                <p:cTn id="58" presetID="10" presetClass="exit" presetSubtype="0" fill="hold" nodeType="clickEffect">
                                  <p:stCondLst>
                                    <p:cond delay="0"/>
                                  </p:stCondLst>
                                  <p:childTnLst>
                                    <p:animEffect transition="out" filter="fade">
                                      <p:cBhvr>
                                        <p:cTn id="59" dur="500"/>
                                        <p:tgtEl>
                                          <p:spTgt spid="140"/>
                                        </p:tgtEl>
                                      </p:cBhvr>
                                    </p:animEffect>
                                    <p:set>
                                      <p:cBhvr>
                                        <p:cTn id="60" dur="1" fill="hold">
                                          <p:stCondLst>
                                            <p:cond delay="499"/>
                                          </p:stCondLst>
                                        </p:cTn>
                                        <p:tgtEl>
                                          <p:spTgt spid="140"/>
                                        </p:tgtEl>
                                        <p:attrNameLst>
                                          <p:attrName>style.visibility</p:attrName>
                                        </p:attrNameLst>
                                      </p:cBhvr>
                                      <p:to>
                                        <p:strVal val="hidden"/>
                                      </p:to>
                                    </p:set>
                                  </p:childTnLst>
                                </p:cTn>
                              </p:par>
                            </p:childTnLst>
                          </p:cTn>
                        </p:par>
                      </p:childTnLst>
                    </p:cTn>
                  </p:par>
                </p:childTnLst>
              </p:cTn>
              <p:nextCondLst>
                <p:cond evt="onClick" delay="0">
                  <p:tgtEl>
                    <p:spTgt spid="140"/>
                  </p:tgtEl>
                </p:cond>
              </p:nextCondLst>
            </p:seq>
            <p:seq concurrent="1" nextAc="seek">
              <p:cTn id="61" restart="whenNotActive" fill="hold" evtFilter="cancelBubble" nodeType="interactiveSeq">
                <p:stCondLst>
                  <p:cond evt="onClick" delay="0">
                    <p:tgtEl>
                      <p:spTgt spid="141"/>
                    </p:tgtEl>
                  </p:cond>
                </p:stCondLst>
                <p:endSync evt="end" delay="0">
                  <p:rtn val="all"/>
                </p:endSync>
                <p:childTnLst>
                  <p:par>
                    <p:cTn id="62" fill="hold">
                      <p:stCondLst>
                        <p:cond delay="0"/>
                      </p:stCondLst>
                      <p:childTnLst>
                        <p:par>
                          <p:cTn id="63" fill="hold">
                            <p:stCondLst>
                              <p:cond delay="0"/>
                            </p:stCondLst>
                            <p:childTnLst>
                              <p:par>
                                <p:cTn id="64" presetID="10" presetClass="exit" presetSubtype="0" fill="hold" nodeType="clickEffect">
                                  <p:stCondLst>
                                    <p:cond delay="0"/>
                                  </p:stCondLst>
                                  <p:childTnLst>
                                    <p:animEffect transition="out" filter="fade">
                                      <p:cBhvr>
                                        <p:cTn id="65" dur="500"/>
                                        <p:tgtEl>
                                          <p:spTgt spid="141"/>
                                        </p:tgtEl>
                                      </p:cBhvr>
                                    </p:animEffect>
                                    <p:set>
                                      <p:cBhvr>
                                        <p:cTn id="66" dur="1" fill="hold">
                                          <p:stCondLst>
                                            <p:cond delay="499"/>
                                          </p:stCondLst>
                                        </p:cTn>
                                        <p:tgtEl>
                                          <p:spTgt spid="141"/>
                                        </p:tgtEl>
                                        <p:attrNameLst>
                                          <p:attrName>style.visibility</p:attrName>
                                        </p:attrNameLst>
                                      </p:cBhvr>
                                      <p:to>
                                        <p:strVal val="hidden"/>
                                      </p:to>
                                    </p:set>
                                  </p:childTnLst>
                                </p:cTn>
                              </p:par>
                            </p:childTnLst>
                          </p:cTn>
                        </p:par>
                      </p:childTnLst>
                    </p:cTn>
                  </p:par>
                </p:childTnLst>
              </p:cTn>
              <p:nextCondLst>
                <p:cond evt="onClick" delay="0">
                  <p:tgtEl>
                    <p:spTgt spid="141"/>
                  </p:tgtEl>
                </p:cond>
              </p:nextCondLst>
            </p:seq>
            <p:seq concurrent="1" nextAc="seek">
              <p:cTn id="67" restart="whenNotActive" fill="hold" evtFilter="cancelBubble" nodeType="interactiveSeq">
                <p:stCondLst>
                  <p:cond evt="onClick" delay="0">
                    <p:tgtEl>
                      <p:spTgt spid="142"/>
                    </p:tgtEl>
                  </p:cond>
                </p:stCondLst>
                <p:endSync evt="end" delay="0">
                  <p:rtn val="all"/>
                </p:endSync>
                <p:childTnLst>
                  <p:par>
                    <p:cTn id="68" fill="hold">
                      <p:stCondLst>
                        <p:cond delay="0"/>
                      </p:stCondLst>
                      <p:childTnLst>
                        <p:par>
                          <p:cTn id="69" fill="hold">
                            <p:stCondLst>
                              <p:cond delay="0"/>
                            </p:stCondLst>
                            <p:childTnLst>
                              <p:par>
                                <p:cTn id="70" presetID="10" presetClass="exit" presetSubtype="0" fill="hold" nodeType="clickEffect">
                                  <p:stCondLst>
                                    <p:cond delay="0"/>
                                  </p:stCondLst>
                                  <p:childTnLst>
                                    <p:animEffect transition="out" filter="fade">
                                      <p:cBhvr>
                                        <p:cTn id="71" dur="500"/>
                                        <p:tgtEl>
                                          <p:spTgt spid="142"/>
                                        </p:tgtEl>
                                      </p:cBhvr>
                                    </p:animEffect>
                                    <p:set>
                                      <p:cBhvr>
                                        <p:cTn id="72" dur="1" fill="hold">
                                          <p:stCondLst>
                                            <p:cond delay="499"/>
                                          </p:stCondLst>
                                        </p:cTn>
                                        <p:tgtEl>
                                          <p:spTgt spid="142"/>
                                        </p:tgtEl>
                                        <p:attrNameLst>
                                          <p:attrName>style.visibility</p:attrName>
                                        </p:attrNameLst>
                                      </p:cBhvr>
                                      <p:to>
                                        <p:strVal val="hidden"/>
                                      </p:to>
                                    </p:set>
                                  </p:childTnLst>
                                </p:cTn>
                              </p:par>
                            </p:childTnLst>
                          </p:cTn>
                        </p:par>
                      </p:childTnLst>
                    </p:cTn>
                  </p:par>
                </p:childTnLst>
              </p:cTn>
              <p:nextCondLst>
                <p:cond evt="onClick" delay="0">
                  <p:tgtEl>
                    <p:spTgt spid="142"/>
                  </p:tgtEl>
                </p:cond>
              </p:nextCondLst>
            </p:seq>
            <p:seq concurrent="1" nextAc="seek">
              <p:cTn id="73" restart="whenNotActive" fill="hold" evtFilter="cancelBubble" nodeType="interactiveSeq">
                <p:stCondLst>
                  <p:cond evt="onClick" delay="0">
                    <p:tgtEl>
                      <p:spTgt spid="143"/>
                    </p:tgtEl>
                  </p:cond>
                </p:stCondLst>
                <p:endSync evt="end" delay="0">
                  <p:rtn val="all"/>
                </p:endSync>
                <p:childTnLst>
                  <p:par>
                    <p:cTn id="74" fill="hold">
                      <p:stCondLst>
                        <p:cond delay="0"/>
                      </p:stCondLst>
                      <p:childTnLst>
                        <p:par>
                          <p:cTn id="75" fill="hold">
                            <p:stCondLst>
                              <p:cond delay="0"/>
                            </p:stCondLst>
                            <p:childTnLst>
                              <p:par>
                                <p:cTn id="76" presetID="10" presetClass="exit" presetSubtype="0" fill="hold" nodeType="clickEffect">
                                  <p:stCondLst>
                                    <p:cond delay="0"/>
                                  </p:stCondLst>
                                  <p:childTnLst>
                                    <p:animEffect transition="out" filter="fade">
                                      <p:cBhvr>
                                        <p:cTn id="77" dur="500"/>
                                        <p:tgtEl>
                                          <p:spTgt spid="143"/>
                                        </p:tgtEl>
                                      </p:cBhvr>
                                    </p:animEffect>
                                    <p:set>
                                      <p:cBhvr>
                                        <p:cTn id="78" dur="1" fill="hold">
                                          <p:stCondLst>
                                            <p:cond delay="499"/>
                                          </p:stCondLst>
                                        </p:cTn>
                                        <p:tgtEl>
                                          <p:spTgt spid="143"/>
                                        </p:tgtEl>
                                        <p:attrNameLst>
                                          <p:attrName>style.visibility</p:attrName>
                                        </p:attrNameLst>
                                      </p:cBhvr>
                                      <p:to>
                                        <p:strVal val="hidden"/>
                                      </p:to>
                                    </p:set>
                                  </p:childTnLst>
                                </p:cTn>
                              </p:par>
                            </p:childTnLst>
                          </p:cTn>
                        </p:par>
                      </p:childTnLst>
                    </p:cTn>
                  </p:par>
                </p:childTnLst>
              </p:cTn>
              <p:nextCondLst>
                <p:cond evt="onClick" delay="0">
                  <p:tgtEl>
                    <p:spTgt spid="143"/>
                  </p:tgtEl>
                </p:cond>
              </p:nextCondLst>
            </p:seq>
            <p:seq concurrent="1" nextAc="seek">
              <p:cTn id="79" restart="whenNotActive" fill="hold" evtFilter="cancelBubble" nodeType="interactiveSeq">
                <p:stCondLst>
                  <p:cond evt="onClick" delay="0">
                    <p:tgtEl>
                      <p:spTgt spid="144"/>
                    </p:tgtEl>
                  </p:cond>
                </p:stCondLst>
                <p:endSync evt="end" delay="0">
                  <p:rtn val="all"/>
                </p:endSync>
                <p:childTnLst>
                  <p:par>
                    <p:cTn id="80" fill="hold">
                      <p:stCondLst>
                        <p:cond delay="0"/>
                      </p:stCondLst>
                      <p:childTnLst>
                        <p:par>
                          <p:cTn id="81" fill="hold">
                            <p:stCondLst>
                              <p:cond delay="0"/>
                            </p:stCondLst>
                            <p:childTnLst>
                              <p:par>
                                <p:cTn id="82" presetID="10" presetClass="exit" presetSubtype="0" fill="hold" nodeType="clickEffect">
                                  <p:stCondLst>
                                    <p:cond delay="0"/>
                                  </p:stCondLst>
                                  <p:childTnLst>
                                    <p:animEffect transition="out" filter="fade">
                                      <p:cBhvr>
                                        <p:cTn id="83" dur="500"/>
                                        <p:tgtEl>
                                          <p:spTgt spid="144"/>
                                        </p:tgtEl>
                                      </p:cBhvr>
                                    </p:animEffect>
                                    <p:set>
                                      <p:cBhvr>
                                        <p:cTn id="84" dur="1" fill="hold">
                                          <p:stCondLst>
                                            <p:cond delay="499"/>
                                          </p:stCondLst>
                                        </p:cTn>
                                        <p:tgtEl>
                                          <p:spTgt spid="144"/>
                                        </p:tgtEl>
                                        <p:attrNameLst>
                                          <p:attrName>style.visibility</p:attrName>
                                        </p:attrNameLst>
                                      </p:cBhvr>
                                      <p:to>
                                        <p:strVal val="hidden"/>
                                      </p:to>
                                    </p:set>
                                  </p:childTnLst>
                                </p:cTn>
                              </p:par>
                            </p:childTnLst>
                          </p:cTn>
                        </p:par>
                      </p:childTnLst>
                    </p:cTn>
                  </p:par>
                </p:childTnLst>
              </p:cTn>
              <p:nextCondLst>
                <p:cond evt="onClick" delay="0">
                  <p:tgtEl>
                    <p:spTgt spid="144"/>
                  </p:tgtEl>
                </p:cond>
              </p:nextCondLst>
            </p:seq>
            <p:audio>
              <p:cMediaNode vol="80000">
                <p:cTn id="85" fill="hold" display="0">
                  <p:stCondLst>
                    <p:cond delay="indefinite"/>
                  </p:stCondLst>
                  <p:endCondLst>
                    <p:cond evt="onStopAudio" delay="0">
                      <p:tgtEl>
                        <p:sldTgt/>
                      </p:tgtEl>
                    </p:cond>
                  </p:endCondLst>
                </p:cTn>
                <p:tgtEl>
                  <p:spTgt spid="4"/>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8288000" cy="10287000"/>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4" name="矩形 33"/>
          <p:cNvSpPr/>
          <p:nvPr/>
        </p:nvSpPr>
        <p:spPr>
          <a:xfrm>
            <a:off x="-1230407" y="3373067"/>
            <a:ext cx="988359" cy="1548557"/>
          </a:xfrm>
          <a:prstGeom prst="rect">
            <a:avLst/>
          </a:prstGeom>
          <a:solidFill>
            <a:srgbClr val="2A3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pic>
        <p:nvPicPr>
          <p:cNvPr id="30" name="图片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0852" y="5547753"/>
            <a:ext cx="6902285" cy="2573205"/>
          </a:xfrm>
          <a:prstGeom prst="rect">
            <a:avLst/>
          </a:prstGeom>
        </p:spPr>
      </p:pic>
      <p:pic>
        <p:nvPicPr>
          <p:cNvPr id="31" name="图片 3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50552" y="2991248"/>
            <a:ext cx="12637448" cy="3495998"/>
          </a:xfrm>
          <a:prstGeom prst="rect">
            <a:avLst/>
          </a:prstGeom>
        </p:spPr>
      </p:pic>
      <p:sp>
        <p:nvSpPr>
          <p:cNvPr id="32" name="文本框 31"/>
          <p:cNvSpPr txBox="1"/>
          <p:nvPr/>
        </p:nvSpPr>
        <p:spPr>
          <a:xfrm>
            <a:off x="3556464" y="3365794"/>
            <a:ext cx="2861681" cy="2746906"/>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altLang="zh-CN" sz="17250" b="1" i="0" u="none" strike="noStrike" kern="1200" cap="none" spc="0" normalizeH="0" baseline="0" noProof="0" dirty="0" smtClean="0">
                <a:ln>
                  <a:noFill/>
                </a:ln>
                <a:solidFill>
                  <a:prstClr val="black"/>
                </a:solidFill>
                <a:effectLst>
                  <a:outerShdw blurRad="38100" dist="38100" dir="2700000" algn="tl">
                    <a:srgbClr val="000000">
                      <a:alpha val="43137"/>
                    </a:srgbClr>
                  </a:outerShdw>
                </a:effectLst>
                <a:uLnTx/>
                <a:uFillTx/>
                <a:latin typeface="#9Slide03 Arima Madurai Black" panose="00000A00000000000000" pitchFamily="2" charset="-93"/>
                <a:ea typeface="微软雅黑" panose="020B0503020204020204" pitchFamily="34" charset="-122"/>
                <a:cs typeface="#9Slide03 Arima Madurai Black" panose="00000A00000000000000" pitchFamily="2" charset="-93"/>
              </a:rPr>
              <a:t>III.</a:t>
            </a:r>
            <a:endParaRPr kumimoji="0" lang="zh-CN" altLang="en-US" sz="1725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9Slide03 Arima Madurai Black" panose="00000A00000000000000" pitchFamily="2" charset="-93"/>
              <a:ea typeface="微软雅黑" panose="020B0503020204020204" pitchFamily="34" charset="-122"/>
              <a:cs typeface="#9Slide03 Arima Madurai Black" panose="00000A00000000000000" pitchFamily="2" charset="-93"/>
            </a:endParaRPr>
          </a:p>
        </p:txBody>
      </p:sp>
      <p:sp>
        <p:nvSpPr>
          <p:cNvPr id="33" name="文本框 32"/>
          <p:cNvSpPr txBox="1"/>
          <p:nvPr/>
        </p:nvSpPr>
        <p:spPr>
          <a:xfrm>
            <a:off x="6781800" y="3373067"/>
            <a:ext cx="9561099" cy="2554545"/>
          </a:xfrm>
          <a:prstGeom prst="rect">
            <a:avLst/>
          </a:prstGeom>
          <a:noFill/>
        </p:spPr>
        <p:txBody>
          <a:bodyPr wrap="square" rtlCol="0">
            <a:spAutoFit/>
          </a:bodyPr>
          <a:lstStyle/>
          <a:p>
            <a:pPr defTabSz="1371600"/>
            <a:r>
              <a:rPr lang="en-US" altLang="zh-CN" sz="8000" b="1" dirty="0" err="1">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Thuốc</a:t>
            </a:r>
            <a:r>
              <a:rPr lang="en-US" altLang="zh-CN" sz="80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8000" b="1" dirty="0" err="1">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lá</a:t>
            </a:r>
            <a:r>
              <a:rPr lang="en-US" altLang="zh-CN" sz="80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8000" b="1" dirty="0" err="1">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và</a:t>
            </a:r>
            <a:r>
              <a:rPr lang="en-US" altLang="zh-CN" sz="80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8000" b="1" dirty="0" err="1">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tác</a:t>
            </a:r>
            <a:r>
              <a:rPr lang="en-US" altLang="zh-CN" sz="80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8000" b="1" dirty="0" err="1">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hại</a:t>
            </a:r>
            <a:r>
              <a:rPr lang="en-US" altLang="zh-CN" sz="80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8000" b="1" dirty="0" err="1">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của</a:t>
            </a:r>
            <a:r>
              <a:rPr lang="en-US" altLang="zh-CN" sz="80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8000" b="1" dirty="0" err="1">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khói</a:t>
            </a:r>
            <a:r>
              <a:rPr lang="en-US" altLang="zh-CN" sz="80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8000" b="1" dirty="0" err="1">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thuốc</a:t>
            </a:r>
            <a:r>
              <a:rPr lang="en-US" altLang="zh-CN" sz="80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8000" b="1" dirty="0" err="1">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lá</a:t>
            </a:r>
            <a:endParaRPr lang="zh-CN" altLang="en-US" sz="80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endParaRPr>
          </a:p>
        </p:txBody>
      </p:sp>
    </p:spTree>
    <p:extLst>
      <p:ext uri="{BB962C8B-B14F-4D97-AF65-F5344CB8AC3E}">
        <p14:creationId xmlns:p14="http://schemas.microsoft.com/office/powerpoint/2010/main" val="421421434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solidFill>
                  <a:srgbClr val="C00000"/>
                </a:solidFill>
                <a:latin typeface="Times New Roman" pitchFamily="18" charset="0"/>
                <a:cs typeface="Times New Roman" pitchFamily="18" charset="0"/>
              </a:rPr>
              <a:t>THUỐC LÁ VÀ TÁC HẠI CỦA THUỐC  LÁ</a:t>
            </a:r>
            <a:endParaRPr lang="en-US" sz="4000" dirty="0">
              <a:solidFill>
                <a:srgbClr val="C00000"/>
              </a:solidFill>
              <a:latin typeface="Times New Roman" pitchFamily="18" charset="0"/>
              <a:cs typeface="Times New Roman" pitchFamily="18" charset="0"/>
            </a:endParaRPr>
          </a:p>
        </p:txBody>
      </p:sp>
      <p:sp>
        <p:nvSpPr>
          <p:cNvPr id="4" name="Rectangle 3">
            <a:hlinkClick r:id="rId2" action="ppaction://hlinkfile"/>
          </p:cNvPr>
          <p:cNvSpPr/>
          <p:nvPr/>
        </p:nvSpPr>
        <p:spPr>
          <a:xfrm>
            <a:off x="1371600" y="2171700"/>
            <a:ext cx="15621000" cy="7010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2748298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Viêm phổ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396240"/>
            <a:ext cx="15697200" cy="972750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2971800" y="1257300"/>
            <a:ext cx="12192000" cy="8191499"/>
          </a:xfrm>
          <a:prstGeom prst="rect">
            <a:avLst/>
          </a:prstGeom>
        </p:spPr>
      </p:pic>
    </p:spTree>
    <p:extLst>
      <p:ext uri="{BB962C8B-B14F-4D97-AF65-F5344CB8AC3E}">
        <p14:creationId xmlns:p14="http://schemas.microsoft.com/office/powerpoint/2010/main" val="773260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190500"/>
            <a:ext cx="15773400" cy="1988345"/>
          </a:xfrm>
        </p:spPr>
        <p:txBody>
          <a:bodyPr/>
          <a:lstStyle/>
          <a:p>
            <a:pPr algn="ctr"/>
            <a:r>
              <a:rPr lang="en-US" sz="4000" b="1" dirty="0" smtClean="0">
                <a:solidFill>
                  <a:srgbClr val="C00000"/>
                </a:solidFill>
                <a:latin typeface="Times New Roman" pitchFamily="18" charset="0"/>
                <a:cs typeface="Times New Roman" pitchFamily="18" charset="0"/>
              </a:rPr>
              <a:t>NỘI QUY</a:t>
            </a:r>
            <a:endParaRPr lang="en-US" sz="4000" dirty="0">
              <a:solidFill>
                <a:srgbClr val="C00000"/>
              </a:solidFill>
              <a:latin typeface="Times New Roman" pitchFamily="18" charset="0"/>
              <a:cs typeface="Times New Roman" pitchFamily="18" charset="0"/>
            </a:endParaRPr>
          </a:p>
        </p:txBody>
      </p:sp>
      <p:sp>
        <p:nvSpPr>
          <p:cNvPr id="3" name="Content Placeholder 2"/>
          <p:cNvSpPr>
            <a:spLocks noGrp="1"/>
          </p:cNvSpPr>
          <p:nvPr>
            <p:ph idx="1"/>
          </p:nvPr>
        </p:nvSpPr>
        <p:spPr>
          <a:xfrm>
            <a:off x="1371600" y="2171700"/>
            <a:ext cx="15773400" cy="6527007"/>
          </a:xfrm>
        </p:spPr>
        <p:txBody>
          <a:bodyPr>
            <a:normAutofit lnSpcReduction="10000"/>
          </a:bodyPr>
          <a:lstStyle/>
          <a:p>
            <a:r>
              <a:rPr lang="en-US" sz="4000" dirty="0" err="1" smtClean="0">
                <a:solidFill>
                  <a:srgbClr val="7030A0"/>
                </a:solidFill>
                <a:latin typeface="Times New Roman" pitchFamily="18" charset="0"/>
                <a:cs typeface="Times New Roman" pitchFamily="18" charset="0"/>
              </a:rPr>
              <a:t>Nhóm</a:t>
            </a:r>
            <a:r>
              <a:rPr lang="en-US" sz="4000" dirty="0" smtClean="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trình</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bày</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có</a:t>
            </a:r>
            <a:r>
              <a:rPr lang="en-US" sz="4000" dirty="0">
                <a:solidFill>
                  <a:srgbClr val="7030A0"/>
                </a:solidFill>
                <a:latin typeface="Times New Roman" pitchFamily="18" charset="0"/>
                <a:cs typeface="Times New Roman" pitchFamily="18" charset="0"/>
              </a:rPr>
              <a:t> 3 </a:t>
            </a:r>
            <a:r>
              <a:rPr lang="en-US" sz="4000" dirty="0" err="1">
                <a:solidFill>
                  <a:srgbClr val="7030A0"/>
                </a:solidFill>
                <a:latin typeface="Times New Roman" pitchFamily="18" charset="0"/>
                <a:cs typeface="Times New Roman" pitchFamily="18" charset="0"/>
              </a:rPr>
              <a:t>phút</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trình</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bày</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về</a:t>
            </a:r>
            <a:r>
              <a:rPr lang="en-US" sz="4000" dirty="0">
                <a:solidFill>
                  <a:srgbClr val="7030A0"/>
                </a:solidFill>
                <a:latin typeface="Times New Roman" pitchFamily="18" charset="0"/>
                <a:cs typeface="Times New Roman" pitchFamily="18" charset="0"/>
              </a:rPr>
              <a:t> </a:t>
            </a:r>
            <a:endParaRPr lang="en-US" sz="4000" dirty="0" smtClean="0">
              <a:solidFill>
                <a:srgbClr val="7030A0"/>
              </a:solidFill>
              <a:latin typeface="Times New Roman" pitchFamily="18" charset="0"/>
              <a:cs typeface="Times New Roman" pitchFamily="18" charset="0"/>
            </a:endParaRPr>
          </a:p>
          <a:p>
            <a:pPr>
              <a:buFont typeface="Wingdings" pitchFamily="2" charset="2"/>
              <a:buChar char="ü"/>
            </a:pPr>
            <a:r>
              <a:rPr lang="en-US" sz="4000" dirty="0" smtClean="0">
                <a:solidFill>
                  <a:srgbClr val="7030A0"/>
                </a:solidFill>
                <a:latin typeface="Times New Roman" pitchFamily="18" charset="0"/>
                <a:cs typeface="Times New Roman" pitchFamily="18" charset="0"/>
              </a:rPr>
              <a:t>(</a:t>
            </a:r>
            <a:r>
              <a:rPr lang="en-US" sz="4000" dirty="0">
                <a:solidFill>
                  <a:srgbClr val="7030A0"/>
                </a:solidFill>
                <a:latin typeface="Times New Roman" pitchFamily="18" charset="0"/>
                <a:cs typeface="Times New Roman" pitchFamily="18" charset="0"/>
              </a:rPr>
              <a:t>1) </a:t>
            </a:r>
            <a:r>
              <a:rPr lang="en-US" sz="4000" dirty="0" err="1">
                <a:solidFill>
                  <a:srgbClr val="7030A0"/>
                </a:solidFill>
                <a:latin typeface="Times New Roman" pitchFamily="18" charset="0"/>
                <a:cs typeface="Times New Roman" pitchFamily="18" charset="0"/>
              </a:rPr>
              <a:t>bằng</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chứng</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hút</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thuốc</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lá</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kinh</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doanh</a:t>
            </a:r>
            <a:r>
              <a:rPr lang="en-US" sz="4000" dirty="0">
                <a:solidFill>
                  <a:srgbClr val="7030A0"/>
                </a:solidFill>
                <a:latin typeface="Times New Roman" pitchFamily="18" charset="0"/>
                <a:cs typeface="Times New Roman" pitchFamily="18" charset="0"/>
              </a:rPr>
              <a:t>; </a:t>
            </a:r>
            <a:endParaRPr lang="en-US" sz="4000" dirty="0" smtClean="0">
              <a:solidFill>
                <a:srgbClr val="7030A0"/>
              </a:solidFill>
              <a:latin typeface="Times New Roman" pitchFamily="18" charset="0"/>
              <a:cs typeface="Times New Roman" pitchFamily="18" charset="0"/>
            </a:endParaRPr>
          </a:p>
          <a:p>
            <a:pPr>
              <a:buFont typeface="Wingdings" pitchFamily="2" charset="2"/>
              <a:buChar char="ü"/>
            </a:pPr>
            <a:r>
              <a:rPr lang="en-US" sz="4000" dirty="0" smtClean="0">
                <a:solidFill>
                  <a:srgbClr val="7030A0"/>
                </a:solidFill>
                <a:latin typeface="Times New Roman" pitchFamily="18" charset="0"/>
                <a:cs typeface="Times New Roman" pitchFamily="18" charset="0"/>
              </a:rPr>
              <a:t>(</a:t>
            </a:r>
            <a:r>
              <a:rPr lang="en-US" sz="4000" dirty="0">
                <a:solidFill>
                  <a:srgbClr val="7030A0"/>
                </a:solidFill>
                <a:latin typeface="Times New Roman" pitchFamily="18" charset="0"/>
                <a:cs typeface="Times New Roman" pitchFamily="18" charset="0"/>
              </a:rPr>
              <a:t>2) </a:t>
            </a:r>
            <a:r>
              <a:rPr lang="en-US" sz="4000" dirty="0" err="1">
                <a:solidFill>
                  <a:srgbClr val="7030A0"/>
                </a:solidFill>
                <a:latin typeface="Times New Roman" pitchFamily="18" charset="0"/>
                <a:cs typeface="Times New Roman" pitchFamily="18" charset="0"/>
              </a:rPr>
              <a:t>lý</a:t>
            </a:r>
            <a:r>
              <a:rPr lang="en-US" sz="4000" dirty="0">
                <a:solidFill>
                  <a:srgbClr val="7030A0"/>
                </a:solidFill>
                <a:latin typeface="Times New Roman" pitchFamily="18" charset="0"/>
                <a:cs typeface="Times New Roman" pitchFamily="18" charset="0"/>
              </a:rPr>
              <a:t> do </a:t>
            </a:r>
            <a:r>
              <a:rPr lang="en-US" sz="4000" dirty="0" err="1">
                <a:solidFill>
                  <a:srgbClr val="7030A0"/>
                </a:solidFill>
                <a:latin typeface="Times New Roman" pitchFamily="18" charset="0"/>
                <a:cs typeface="Times New Roman" pitchFamily="18" charset="0"/>
              </a:rPr>
              <a:t>thuyết</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phục</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nên</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hút</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kinh</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doanh</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thuốc</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lá</a:t>
            </a:r>
            <a:r>
              <a:rPr lang="en-US" sz="4000" dirty="0">
                <a:solidFill>
                  <a:srgbClr val="7030A0"/>
                </a:solidFill>
                <a:latin typeface="Times New Roman" pitchFamily="18" charset="0"/>
                <a:cs typeface="Times New Roman" pitchFamily="18" charset="0"/>
              </a:rPr>
              <a:t> hay </a:t>
            </a:r>
            <a:r>
              <a:rPr lang="en-US" sz="4000" dirty="0" err="1">
                <a:solidFill>
                  <a:srgbClr val="7030A0"/>
                </a:solidFill>
                <a:latin typeface="Times New Roman" pitchFamily="18" charset="0"/>
                <a:cs typeface="Times New Roman" pitchFamily="18" charset="0"/>
              </a:rPr>
              <a:t>không</a:t>
            </a:r>
            <a:r>
              <a:rPr lang="en-US" sz="4000" dirty="0">
                <a:solidFill>
                  <a:srgbClr val="7030A0"/>
                </a:solidFill>
                <a:latin typeface="Times New Roman" pitchFamily="18" charset="0"/>
                <a:cs typeface="Times New Roman" pitchFamily="18" charset="0"/>
              </a:rPr>
              <a:t>; </a:t>
            </a:r>
            <a:endParaRPr lang="en-US" sz="4000" dirty="0" smtClean="0">
              <a:solidFill>
                <a:srgbClr val="7030A0"/>
              </a:solidFill>
              <a:latin typeface="Times New Roman" pitchFamily="18" charset="0"/>
              <a:cs typeface="Times New Roman" pitchFamily="18" charset="0"/>
            </a:endParaRPr>
          </a:p>
          <a:p>
            <a:pPr>
              <a:buFont typeface="Wingdings" pitchFamily="2" charset="2"/>
              <a:buChar char="ü"/>
            </a:pPr>
            <a:r>
              <a:rPr lang="en-US" sz="4000" dirty="0" smtClean="0">
                <a:solidFill>
                  <a:srgbClr val="7030A0"/>
                </a:solidFill>
                <a:latin typeface="Times New Roman" pitchFamily="18" charset="0"/>
                <a:cs typeface="Times New Roman" pitchFamily="18" charset="0"/>
              </a:rPr>
              <a:t>(</a:t>
            </a:r>
            <a:r>
              <a:rPr lang="en-US" sz="4000" dirty="0">
                <a:solidFill>
                  <a:srgbClr val="7030A0"/>
                </a:solidFill>
                <a:latin typeface="Times New Roman" pitchFamily="18" charset="0"/>
                <a:cs typeface="Times New Roman" pitchFamily="18" charset="0"/>
              </a:rPr>
              <a:t>3) poster.</a:t>
            </a:r>
          </a:p>
          <a:p>
            <a:r>
              <a:rPr lang="en-US" sz="4000" dirty="0" err="1" smtClean="0">
                <a:solidFill>
                  <a:srgbClr val="7030A0"/>
                </a:solidFill>
                <a:latin typeface="Times New Roman" pitchFamily="18" charset="0"/>
                <a:cs typeface="Times New Roman" pitchFamily="18" charset="0"/>
              </a:rPr>
              <a:t>Nhóm</a:t>
            </a:r>
            <a:r>
              <a:rPr lang="en-US" sz="4000" dirty="0" smtClean="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tranh</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luận</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được</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phép</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đặt</a:t>
            </a:r>
            <a:r>
              <a:rPr lang="en-US" sz="4000" dirty="0">
                <a:solidFill>
                  <a:srgbClr val="7030A0"/>
                </a:solidFill>
                <a:latin typeface="Times New Roman" pitchFamily="18" charset="0"/>
                <a:cs typeface="Times New Roman" pitchFamily="18" charset="0"/>
              </a:rPr>
              <a:t> 3 </a:t>
            </a:r>
            <a:r>
              <a:rPr lang="en-US" sz="4000" dirty="0" err="1">
                <a:solidFill>
                  <a:srgbClr val="7030A0"/>
                </a:solidFill>
                <a:latin typeface="Times New Roman" pitchFamily="18" charset="0"/>
                <a:cs typeface="Times New Roman" pitchFamily="18" charset="0"/>
              </a:rPr>
              <a:t>câu</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hỏi</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liên</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quan</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đến</a:t>
            </a:r>
            <a:r>
              <a:rPr lang="en-US" sz="4000" dirty="0">
                <a:solidFill>
                  <a:srgbClr val="7030A0"/>
                </a:solidFill>
                <a:latin typeface="Times New Roman" pitchFamily="18" charset="0"/>
                <a:cs typeface="Times New Roman" pitchFamily="18" charset="0"/>
              </a:rPr>
              <a:t> 3 </a:t>
            </a:r>
            <a:r>
              <a:rPr lang="en-US" sz="4000" dirty="0" err="1">
                <a:solidFill>
                  <a:srgbClr val="7030A0"/>
                </a:solidFill>
                <a:latin typeface="Times New Roman" pitchFamily="18" charset="0"/>
                <a:cs typeface="Times New Roman" pitchFamily="18" charset="0"/>
              </a:rPr>
              <a:t>nội</a:t>
            </a:r>
            <a:r>
              <a:rPr lang="en-US" sz="4000" dirty="0">
                <a:solidFill>
                  <a:srgbClr val="7030A0"/>
                </a:solidFill>
                <a:latin typeface="Times New Roman" pitchFamily="18" charset="0"/>
                <a:cs typeface="Times New Roman" pitchFamily="18" charset="0"/>
              </a:rPr>
              <a:t> dung </a:t>
            </a:r>
            <a:r>
              <a:rPr lang="en-US" sz="4000" dirty="0" err="1">
                <a:solidFill>
                  <a:srgbClr val="7030A0"/>
                </a:solidFill>
                <a:latin typeface="Times New Roman" pitchFamily="18" charset="0"/>
                <a:cs typeface="Times New Roman" pitchFamily="18" charset="0"/>
              </a:rPr>
              <a:t>trên</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trong</a:t>
            </a:r>
            <a:r>
              <a:rPr lang="en-US" sz="4000" dirty="0">
                <a:solidFill>
                  <a:srgbClr val="7030A0"/>
                </a:solidFill>
                <a:latin typeface="Times New Roman" pitchFamily="18" charset="0"/>
                <a:cs typeface="Times New Roman" pitchFamily="18" charset="0"/>
              </a:rPr>
              <a:t> 1 </a:t>
            </a:r>
            <a:r>
              <a:rPr lang="en-US" sz="4000" dirty="0" err="1">
                <a:solidFill>
                  <a:srgbClr val="7030A0"/>
                </a:solidFill>
                <a:latin typeface="Times New Roman" pitchFamily="18" charset="0"/>
                <a:cs typeface="Times New Roman" pitchFamily="18" charset="0"/>
              </a:rPr>
              <a:t>phút</a:t>
            </a:r>
            <a:r>
              <a:rPr lang="en-US" sz="4000" dirty="0">
                <a:solidFill>
                  <a:srgbClr val="7030A0"/>
                </a:solidFill>
                <a:latin typeface="Times New Roman" pitchFamily="18" charset="0"/>
                <a:cs typeface="Times New Roman" pitchFamily="18" charset="0"/>
              </a:rPr>
              <a:t>.</a:t>
            </a:r>
          </a:p>
          <a:p>
            <a:r>
              <a:rPr lang="en-US" sz="4000" dirty="0" err="1" smtClean="0">
                <a:solidFill>
                  <a:srgbClr val="7030A0"/>
                </a:solidFill>
                <a:latin typeface="Times New Roman" pitchFamily="18" charset="0"/>
                <a:cs typeface="Times New Roman" pitchFamily="18" charset="0"/>
              </a:rPr>
              <a:t>Nhóm</a:t>
            </a:r>
            <a:r>
              <a:rPr lang="en-US" sz="4000" dirty="0" smtClean="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phản</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biện</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trả</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lời</a:t>
            </a:r>
            <a:r>
              <a:rPr lang="en-US" sz="4000" dirty="0">
                <a:solidFill>
                  <a:srgbClr val="7030A0"/>
                </a:solidFill>
                <a:latin typeface="Times New Roman" pitchFamily="18" charset="0"/>
                <a:cs typeface="Times New Roman" pitchFamily="18" charset="0"/>
              </a:rPr>
              <a:t> 3 </a:t>
            </a:r>
            <a:r>
              <a:rPr lang="en-US" sz="4000" dirty="0" err="1">
                <a:solidFill>
                  <a:srgbClr val="7030A0"/>
                </a:solidFill>
                <a:latin typeface="Times New Roman" pitchFamily="18" charset="0"/>
                <a:cs typeface="Times New Roman" pitchFamily="18" charset="0"/>
              </a:rPr>
              <a:t>câu</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hỏi</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trên</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trong</a:t>
            </a:r>
            <a:r>
              <a:rPr lang="en-US" sz="4000" dirty="0">
                <a:solidFill>
                  <a:srgbClr val="7030A0"/>
                </a:solidFill>
                <a:latin typeface="Times New Roman" pitchFamily="18" charset="0"/>
                <a:cs typeface="Times New Roman" pitchFamily="18" charset="0"/>
              </a:rPr>
              <a:t> 3 </a:t>
            </a:r>
            <a:r>
              <a:rPr lang="en-US" sz="4000" dirty="0" err="1">
                <a:solidFill>
                  <a:srgbClr val="7030A0"/>
                </a:solidFill>
                <a:latin typeface="Times New Roman" pitchFamily="18" charset="0"/>
                <a:cs typeface="Times New Roman" pitchFamily="18" charset="0"/>
              </a:rPr>
              <a:t>phút</a:t>
            </a:r>
            <a:r>
              <a:rPr lang="en-US" sz="4000" dirty="0">
                <a:solidFill>
                  <a:srgbClr val="7030A0"/>
                </a:solidFill>
                <a:latin typeface="Times New Roman" pitchFamily="18" charset="0"/>
                <a:cs typeface="Times New Roman" pitchFamily="18" charset="0"/>
              </a:rPr>
              <a:t>.</a:t>
            </a:r>
          </a:p>
          <a:p>
            <a:r>
              <a:rPr lang="en-US" sz="4000" dirty="0" err="1" smtClean="0">
                <a:solidFill>
                  <a:srgbClr val="7030A0"/>
                </a:solidFill>
                <a:latin typeface="Times New Roman" pitchFamily="18" charset="0"/>
                <a:cs typeface="Times New Roman" pitchFamily="18" charset="0"/>
              </a:rPr>
              <a:t>Các</a:t>
            </a:r>
            <a:r>
              <a:rPr lang="en-US" sz="4000" dirty="0" smtClean="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đại</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diện</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thuyết</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trình</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đặt</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câu</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hỏi</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trả</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lời</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các</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câu</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hỏi</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không</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được</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trùng</a:t>
            </a:r>
            <a:r>
              <a:rPr lang="en-US" sz="4000" dirty="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nhau</a:t>
            </a:r>
            <a:r>
              <a:rPr lang="en-US" sz="4000" dirty="0" smtClean="0">
                <a:solidFill>
                  <a:srgbClr val="7030A0"/>
                </a:solidFill>
                <a:latin typeface="Times New Roman" pitchFamily="18" charset="0"/>
                <a:cs typeface="Times New Roman" pitchFamily="18" charset="0"/>
              </a:rPr>
              <a:t>.</a:t>
            </a:r>
          </a:p>
          <a:p>
            <a:r>
              <a:rPr lang="en-US" sz="4000" dirty="0" smtClean="0">
                <a:solidFill>
                  <a:srgbClr val="7030A0"/>
                </a:solidFill>
                <a:latin typeface="Times New Roman" pitchFamily="18" charset="0"/>
                <a:cs typeface="Times New Roman" pitchFamily="18" charset="0"/>
              </a:rPr>
              <a:t>2 </a:t>
            </a:r>
            <a:r>
              <a:rPr lang="en-US" sz="4000" dirty="0" err="1">
                <a:solidFill>
                  <a:srgbClr val="7030A0"/>
                </a:solidFill>
                <a:latin typeface="Times New Roman" pitchFamily="18" charset="0"/>
                <a:cs typeface="Times New Roman" pitchFamily="18" charset="0"/>
              </a:rPr>
              <a:t>nhóm</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quan</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sát</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sẽ</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chấm</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điểm</a:t>
            </a:r>
            <a:r>
              <a:rPr lang="en-US" sz="4000" dirty="0">
                <a:solidFill>
                  <a:srgbClr val="7030A0"/>
                </a:solidFill>
                <a:latin typeface="Times New Roman" pitchFamily="18" charset="0"/>
                <a:cs typeface="Times New Roman" pitchFamily="18" charset="0"/>
              </a:rPr>
              <a:t> 2 </a:t>
            </a:r>
            <a:r>
              <a:rPr lang="en-US" sz="4000" dirty="0" err="1">
                <a:solidFill>
                  <a:srgbClr val="7030A0"/>
                </a:solidFill>
                <a:latin typeface="Times New Roman" pitchFamily="18" charset="0"/>
                <a:cs typeface="Times New Roman" pitchFamily="18" charset="0"/>
              </a:rPr>
              <a:t>nhóm</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trình</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bày</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và</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phản</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biện</a:t>
            </a:r>
            <a:r>
              <a:rPr lang="en-US" sz="4000" dirty="0">
                <a:solidFill>
                  <a:srgbClr val="7030A0"/>
                </a:solidFill>
                <a:latin typeface="Times New Roman" pitchFamily="18" charset="0"/>
                <a:cs typeface="Times New Roman" pitchFamily="18" charset="0"/>
              </a:rPr>
              <a:t>.</a:t>
            </a:r>
          </a:p>
          <a:p>
            <a:pPr marL="0" indent="0">
              <a:buNone/>
            </a:pPr>
            <a:endParaRPr lang="en-US" sz="4000"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393293098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8288000" cy="1899138"/>
          </a:xfrm>
          <a:prstGeom prst="rect">
            <a:avLst/>
          </a:prstGeom>
          <a:blipFill>
            <a:blip r:embed="rId3"/>
            <a:srcRect/>
            <a:stretch>
              <a:fillRect t="-1" b="-44166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4" name="矩形 33"/>
          <p:cNvSpPr/>
          <p:nvPr/>
        </p:nvSpPr>
        <p:spPr>
          <a:xfrm>
            <a:off x="-1230407" y="3373067"/>
            <a:ext cx="988359" cy="1548557"/>
          </a:xfrm>
          <a:prstGeom prst="rect">
            <a:avLst/>
          </a:prstGeom>
          <a:solidFill>
            <a:srgbClr val="2A3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pic>
        <p:nvPicPr>
          <p:cNvPr id="10" name="图片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105210"/>
            <a:ext cx="1700357" cy="1473489"/>
          </a:xfrm>
          <a:prstGeom prst="rect">
            <a:avLst/>
          </a:prstGeom>
        </p:spPr>
      </p:pic>
      <p:pic>
        <p:nvPicPr>
          <p:cNvPr id="11" name="图片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476876" y="105210"/>
            <a:ext cx="1053146" cy="1658430"/>
          </a:xfrm>
          <a:prstGeom prst="rect">
            <a:avLst/>
          </a:prstGeom>
        </p:spPr>
      </p:pic>
      <p:pic>
        <p:nvPicPr>
          <p:cNvPr id="13" name="图片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711592" y="336460"/>
            <a:ext cx="1013702" cy="1594862"/>
          </a:xfrm>
          <a:prstGeom prst="rect">
            <a:avLst/>
          </a:prstGeom>
        </p:spPr>
      </p:pic>
      <p:pic>
        <p:nvPicPr>
          <p:cNvPr id="22" name="Picture 21">
            <a:extLst>
              <a:ext uri="{FF2B5EF4-FFF2-40B4-BE49-F238E27FC236}">
                <a16:creationId xmlns:a16="http://schemas.microsoft.com/office/drawing/2014/main" xmlns="" id="{C15036C8-E2EB-4729-9808-4FFD7323107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0461" y="4888499"/>
            <a:ext cx="2186540" cy="4789785"/>
          </a:xfrm>
          <a:prstGeom prst="rect">
            <a:avLst/>
          </a:prstGeom>
        </p:spPr>
      </p:pic>
      <p:pic>
        <p:nvPicPr>
          <p:cNvPr id="9" name="图片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32495" y="685804"/>
            <a:ext cx="1082471" cy="955968"/>
          </a:xfrm>
          <a:prstGeom prst="rect">
            <a:avLst/>
          </a:prstGeom>
        </p:spPr>
      </p:pic>
      <p:pic>
        <p:nvPicPr>
          <p:cNvPr id="12" name="图片 30">
            <a:extLst>
              <a:ext uri="{FF2B5EF4-FFF2-40B4-BE49-F238E27FC236}">
                <a16:creationId xmlns:a16="http://schemas.microsoft.com/office/drawing/2014/main" xmlns="" id="{DAE17C18-A9E7-E5EF-DACB-F82DCB2EDF1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145446" y="1767231"/>
            <a:ext cx="16315421" cy="7795869"/>
          </a:xfrm>
          <a:prstGeom prst="rect">
            <a:avLst/>
          </a:prstGeom>
        </p:spPr>
      </p:pic>
      <p:sp>
        <p:nvSpPr>
          <p:cNvPr id="2" name="TextBox 1">
            <a:extLst>
              <a:ext uri="{FF2B5EF4-FFF2-40B4-BE49-F238E27FC236}">
                <a16:creationId xmlns:a16="http://schemas.microsoft.com/office/drawing/2014/main" xmlns="" xmlns:a14="http://schemas.microsoft.com/office/drawing/2010/main" xmlns:mc="http://schemas.openxmlformats.org/markup-compatibility/2006" id="{9B81BEF0-A39B-B938-7EB7-147B354D6282}"/>
              </a:ext>
            </a:extLst>
          </p:cNvPr>
          <p:cNvSpPr txBox="1"/>
          <p:nvPr/>
        </p:nvSpPr>
        <p:spPr>
          <a:xfrm>
            <a:off x="2971800" y="2247900"/>
            <a:ext cx="14905894" cy="6863417"/>
          </a:xfrm>
          <a:prstGeom prst="rect">
            <a:avLst/>
          </a:prstGeom>
          <a:noFill/>
        </p:spPr>
        <p:txBody>
          <a:bodyPr wrap="square" rtlCol="0">
            <a:spAutoFit/>
          </a:bodyPr>
          <a:lstStyle/>
          <a:p>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Tác</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hại</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của</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khói</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thuốc</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lá</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Khói</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thuốc</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lá</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chứa</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nhiều</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chất</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độc</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có</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hại</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cho</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hệ</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hô</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hấp</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như</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khí</a:t>
            </a:r>
            <a:r>
              <a:rPr lang="en-US" sz="4000" dirty="0">
                <a:solidFill>
                  <a:schemeClr val="bg1"/>
                </a:solidFill>
                <a:latin typeface="Times New Roman" pitchFamily="18" charset="0"/>
                <a:cs typeface="Times New Roman" pitchFamily="18" charset="0"/>
              </a:rPr>
              <a:t> CO, </a:t>
            </a:r>
            <a:r>
              <a:rPr lang="en-US" sz="4000" dirty="0" err="1">
                <a:solidFill>
                  <a:schemeClr val="bg1"/>
                </a:solidFill>
                <a:latin typeface="Times New Roman" pitchFamily="18" charset="0"/>
                <a:cs typeface="Times New Roman" pitchFamily="18" charset="0"/>
              </a:rPr>
              <a:t>khí</a:t>
            </a:r>
            <a:r>
              <a:rPr lang="en-US" sz="4000" dirty="0">
                <a:solidFill>
                  <a:schemeClr val="bg1"/>
                </a:solidFill>
                <a:latin typeface="Times New Roman" pitchFamily="18" charset="0"/>
                <a:cs typeface="Times New Roman" pitchFamily="18" charset="0"/>
              </a:rPr>
              <a:t> NO, nicotine,...</a:t>
            </a:r>
          </a:p>
          <a:p>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Các</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biểu</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hiện</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của</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tác</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hại</a:t>
            </a:r>
            <a:r>
              <a:rPr lang="en-US" sz="4000" dirty="0">
                <a:solidFill>
                  <a:schemeClr val="bg1"/>
                </a:solidFill>
                <a:latin typeface="Times New Roman" pitchFamily="18" charset="0"/>
                <a:cs typeface="Times New Roman" pitchFamily="18" charset="0"/>
              </a:rPr>
              <a:t>: CO </a:t>
            </a:r>
            <a:r>
              <a:rPr lang="en-US" sz="4000" dirty="0" err="1">
                <a:solidFill>
                  <a:schemeClr val="bg1"/>
                </a:solidFill>
                <a:latin typeface="Times New Roman" pitchFamily="18" charset="0"/>
                <a:cs typeface="Times New Roman" pitchFamily="18" charset="0"/>
              </a:rPr>
              <a:t>chiếm</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chỗ</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của</a:t>
            </a:r>
            <a:r>
              <a:rPr lang="en-US" sz="4000" dirty="0">
                <a:solidFill>
                  <a:schemeClr val="bg1"/>
                </a:solidFill>
                <a:latin typeface="Times New Roman" pitchFamily="18" charset="0"/>
                <a:cs typeface="Times New Roman" pitchFamily="18" charset="0"/>
              </a:rPr>
              <a:t> oxygen, </a:t>
            </a:r>
            <a:r>
              <a:rPr lang="en-US" sz="4000" dirty="0" err="1">
                <a:solidFill>
                  <a:schemeClr val="bg1"/>
                </a:solidFill>
                <a:latin typeface="Times New Roman" pitchFamily="18" charset="0"/>
                <a:cs typeface="Times New Roman" pitchFamily="18" charset="0"/>
              </a:rPr>
              <a:t>trong</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hồng</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cầu</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làm</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cho</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cơ</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thể</a:t>
            </a:r>
            <a:r>
              <a:rPr lang="en-US" sz="4000" dirty="0">
                <a:solidFill>
                  <a:schemeClr val="bg1"/>
                </a:solidFill>
                <a:latin typeface="Times New Roman" pitchFamily="18" charset="0"/>
                <a:cs typeface="Times New Roman" pitchFamily="18" charset="0"/>
              </a:rPr>
              <a:t> ở </a:t>
            </a:r>
            <a:r>
              <a:rPr lang="en-US" sz="4000" dirty="0" err="1">
                <a:solidFill>
                  <a:schemeClr val="bg1"/>
                </a:solidFill>
                <a:latin typeface="Times New Roman" pitchFamily="18" charset="0"/>
                <a:cs typeface="Times New Roman" pitchFamily="18" charset="0"/>
              </a:rPr>
              <a:t>trạng</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thái</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thiếu</a:t>
            </a:r>
            <a:r>
              <a:rPr lang="en-US" sz="4000" dirty="0">
                <a:solidFill>
                  <a:schemeClr val="bg1"/>
                </a:solidFill>
                <a:latin typeface="Times New Roman" pitchFamily="18" charset="0"/>
                <a:cs typeface="Times New Roman" pitchFamily="18" charset="0"/>
              </a:rPr>
              <a:t> oxygen, NO </a:t>
            </a:r>
            <a:r>
              <a:rPr lang="en-US" sz="4000" dirty="0" err="1">
                <a:solidFill>
                  <a:schemeClr val="bg1"/>
                </a:solidFill>
                <a:latin typeface="Times New Roman" pitchFamily="18" charset="0"/>
                <a:cs typeface="Times New Roman" pitchFamily="18" charset="0"/>
              </a:rPr>
              <a:t>gây</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viêm</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sưng</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lớp</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niêm</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mạc</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cản</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trở</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trao</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đổi</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khi</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Nồng</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độ</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khí</a:t>
            </a:r>
            <a:r>
              <a:rPr lang="en-US" sz="4000" dirty="0">
                <a:solidFill>
                  <a:schemeClr val="bg1"/>
                </a:solidFill>
                <a:latin typeface="Times New Roman" pitchFamily="18" charset="0"/>
                <a:cs typeface="Times New Roman" pitchFamily="18" charset="0"/>
              </a:rPr>
              <a:t> CO </a:t>
            </a:r>
            <a:r>
              <a:rPr lang="en-US" sz="4000" dirty="0" err="1">
                <a:solidFill>
                  <a:schemeClr val="bg1"/>
                </a:solidFill>
                <a:latin typeface="Times New Roman" pitchFamily="18" charset="0"/>
                <a:cs typeface="Times New Roman" pitchFamily="18" charset="0"/>
              </a:rPr>
              <a:t>và</a:t>
            </a:r>
            <a:r>
              <a:rPr lang="en-US" sz="4000" dirty="0">
                <a:solidFill>
                  <a:schemeClr val="bg1"/>
                </a:solidFill>
                <a:latin typeface="Times New Roman" pitchFamily="18" charset="0"/>
                <a:cs typeface="Times New Roman" pitchFamily="18" charset="0"/>
              </a:rPr>
              <a:t> NO, </a:t>
            </a:r>
            <a:r>
              <a:rPr lang="en-US" sz="4000" dirty="0" err="1">
                <a:solidFill>
                  <a:schemeClr val="bg1"/>
                </a:solidFill>
                <a:latin typeface="Times New Roman" pitchFamily="18" charset="0"/>
                <a:cs typeface="Times New Roman" pitchFamily="18" charset="0"/>
              </a:rPr>
              <a:t>trong</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không</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khi</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vượt</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quá</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giới</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hạn</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cho</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phép</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gây</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nguy</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hiểm</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đến</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sức</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khoẻ</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có</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thể</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dẫn</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đến</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tử</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vong</a:t>
            </a:r>
            <a:r>
              <a:rPr lang="en-US" sz="4000" dirty="0">
                <a:solidFill>
                  <a:schemeClr val="bg1"/>
                </a:solidFill>
                <a:latin typeface="Times New Roman" pitchFamily="18" charset="0"/>
                <a:cs typeface="Times New Roman" pitchFamily="18" charset="0"/>
              </a:rPr>
              <a:t>. Nicotine </a:t>
            </a:r>
            <a:r>
              <a:rPr lang="en-US" sz="4000" dirty="0" err="1">
                <a:solidFill>
                  <a:schemeClr val="bg1"/>
                </a:solidFill>
                <a:latin typeface="Times New Roman" pitchFamily="18" charset="0"/>
                <a:cs typeface="Times New Roman" pitchFamily="18" charset="0"/>
              </a:rPr>
              <a:t>làm</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tê</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liệt</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lớp</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lông</a:t>
            </a:r>
            <a:r>
              <a:rPr lang="en-US" sz="4000" dirty="0">
                <a:solidFill>
                  <a:schemeClr val="bg1"/>
                </a:solidFill>
                <a:latin typeface="Times New Roman" pitchFamily="18" charset="0"/>
                <a:cs typeface="Times New Roman" pitchFamily="18" charset="0"/>
              </a:rPr>
              <a:t> rung </a:t>
            </a:r>
            <a:r>
              <a:rPr lang="en-US" sz="4000" dirty="0" err="1">
                <a:solidFill>
                  <a:schemeClr val="bg1"/>
                </a:solidFill>
                <a:latin typeface="Times New Roman" pitchFamily="18" charset="0"/>
                <a:cs typeface="Times New Roman" pitchFamily="18" charset="0"/>
              </a:rPr>
              <a:t>trong</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phế</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quản</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giảm</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hiệu</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quả</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lọc</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sạch</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không</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khí</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chất</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này</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còn</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làm</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tăng</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nguy</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cơ</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ung</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thư</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phổi</a:t>
            </a:r>
            <a:r>
              <a:rPr lang="en-US" sz="4000" dirty="0">
                <a:solidFill>
                  <a:schemeClr val="bg1"/>
                </a:solidFill>
                <a:latin typeface="Times New Roman" pitchFamily="18" charset="0"/>
                <a:cs typeface="Times New Roman" pitchFamily="18" charset="0"/>
              </a:rPr>
              <a:t>.</a:t>
            </a:r>
          </a:p>
          <a:p>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Biện</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pháp</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phòng</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chống</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Tuyệt</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đối</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không</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hút</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thuốc</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lá</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hạn</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chế</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tiếp</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xúc</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với</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khói</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thuốc</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lá</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của</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người</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khác</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tăng</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cường</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vận</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động</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ăn</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uống</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đầy</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đủ</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dinh</a:t>
            </a:r>
            <a:r>
              <a:rPr lang="en-US" sz="4000" dirty="0">
                <a:solidFill>
                  <a:schemeClr val="bg1"/>
                </a:solidFill>
                <a:latin typeface="Times New Roman" pitchFamily="18" charset="0"/>
                <a:cs typeface="Times New Roman" pitchFamily="18" charset="0"/>
              </a:rPr>
              <a:t> </a:t>
            </a:r>
            <a:r>
              <a:rPr lang="en-US" sz="4000" dirty="0" err="1">
                <a:solidFill>
                  <a:schemeClr val="bg1"/>
                </a:solidFill>
                <a:latin typeface="Times New Roman" pitchFamily="18" charset="0"/>
                <a:cs typeface="Times New Roman" pitchFamily="18" charset="0"/>
              </a:rPr>
              <a:t>dưỡng</a:t>
            </a:r>
            <a:r>
              <a:rPr lang="en-US" sz="4000" dirty="0">
                <a:solidFill>
                  <a:schemeClr val="bg1"/>
                </a:solidFill>
                <a:latin typeface="Times New Roman" pitchFamily="18" charset="0"/>
                <a:cs typeface="Times New Roman" pitchFamily="18" charset="0"/>
              </a:rPr>
              <a:t>.</a:t>
            </a:r>
          </a:p>
        </p:txBody>
      </p:sp>
      <p:sp>
        <p:nvSpPr>
          <p:cNvPr id="14" name="文本框 32"/>
          <p:cNvSpPr txBox="1"/>
          <p:nvPr/>
        </p:nvSpPr>
        <p:spPr>
          <a:xfrm>
            <a:off x="2094614" y="498008"/>
            <a:ext cx="16156172" cy="1015663"/>
          </a:xfrm>
          <a:prstGeom prst="rect">
            <a:avLst/>
          </a:prstGeom>
          <a:noFill/>
        </p:spPr>
        <p:txBody>
          <a:bodyPr wrap="square" rtlCol="0">
            <a:spAutoFit/>
          </a:bodyPr>
          <a:lstStyle/>
          <a:p>
            <a:pPr marR="0" lvl="0" defTabSz="1371600" rtl="0" eaLnBrk="1" fontAlgn="auto" latinLnBrk="0" hangingPunct="1">
              <a:lnSpc>
                <a:spcPct val="100000"/>
              </a:lnSpc>
              <a:spcBef>
                <a:spcPts val="0"/>
              </a:spcBef>
              <a:spcAft>
                <a:spcPts val="0"/>
              </a:spcAft>
              <a:buClrTx/>
              <a:buSzTx/>
              <a:tabLst/>
              <a:defRPr/>
            </a:pPr>
            <a:r>
              <a:rPr kumimoji="0" lang="en-US" altLang="zh-CN" sz="6000" b="1" i="0" u="none" strike="noStrike" kern="1200" cap="none" spc="0" normalizeH="0" baseline="0" noProof="0" dirty="0" smtClean="0">
                <a:ln>
                  <a:noFill/>
                </a:ln>
                <a:solidFill>
                  <a:srgbClr val="7030A0"/>
                </a:solidFill>
                <a:effectLst/>
                <a:uLnTx/>
                <a:uFillTx/>
                <a:latin typeface="#9Slide03 Arima Madurai" panose="00000500000000000000" pitchFamily="2" charset="-93"/>
                <a:ea typeface="幼圆" panose="02010509060101010101" pitchFamily="49" charset="-122"/>
                <a:cs typeface="#9Slide03 Arima Madurai" panose="00000500000000000000" pitchFamily="2" charset="-93"/>
              </a:rPr>
              <a:t>I</a:t>
            </a:r>
            <a:r>
              <a:rPr lang="en-US" altLang="zh-CN" sz="6000" b="1" noProof="0"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II. </a:t>
            </a:r>
            <a:r>
              <a:rPr lang="en-US" altLang="zh-CN" sz="6000" b="1" noProof="0"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Thuốc</a:t>
            </a:r>
            <a:r>
              <a:rPr lang="en-US" altLang="zh-CN" sz="6000" b="1" noProof="0"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000" b="1" noProof="0"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lá</a:t>
            </a:r>
            <a:r>
              <a:rPr lang="en-US" altLang="zh-CN" sz="6000" b="1" noProof="0"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000" b="1" noProof="0"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và</a:t>
            </a:r>
            <a:r>
              <a:rPr lang="en-US" altLang="zh-CN" sz="6000" b="1" noProof="0"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000" b="1" noProof="0"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tác</a:t>
            </a:r>
            <a:r>
              <a:rPr lang="en-US" altLang="zh-CN" sz="6000" b="1" noProof="0"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000" b="1" noProof="0"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hại</a:t>
            </a:r>
            <a:r>
              <a:rPr lang="en-US" altLang="zh-CN" sz="6000" b="1" noProof="0"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000" b="1" noProof="0"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của</a:t>
            </a:r>
            <a:r>
              <a:rPr lang="en-US" altLang="zh-CN" sz="6000" b="1" noProof="0"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000" b="1" noProof="0"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khói</a:t>
            </a:r>
            <a:r>
              <a:rPr lang="en-US" altLang="zh-CN" sz="6000" b="1" noProof="0"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000" b="1" noProof="0"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thuốc</a:t>
            </a:r>
            <a:r>
              <a:rPr lang="en-US" altLang="zh-CN" sz="6000" b="1" noProof="0"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000" b="1" noProof="0"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lá</a:t>
            </a:r>
            <a:endParaRPr kumimoji="0" lang="zh-CN" altLang="en-US" sz="6000" b="1" i="0" u="none" strike="noStrike" kern="1200" cap="none" spc="0" normalizeH="0" baseline="0" noProof="0" dirty="0">
              <a:ln>
                <a:noFill/>
              </a:ln>
              <a:solidFill>
                <a:srgbClr val="7030A0"/>
              </a:solidFill>
              <a:effectLst/>
              <a:uLnTx/>
              <a:uFillTx/>
              <a:latin typeface="#9Slide03 Arima Madurai" panose="00000500000000000000" pitchFamily="2" charset="-93"/>
              <a:ea typeface="幼圆" panose="02010509060101010101" pitchFamily="49" charset="-122"/>
              <a:cs typeface="#9Slide03 Arima Madurai" panose="00000500000000000000" pitchFamily="2" charset="-93"/>
            </a:endParaRPr>
          </a:p>
        </p:txBody>
      </p:sp>
    </p:spTree>
    <p:extLst>
      <p:ext uri="{BB962C8B-B14F-4D97-AF65-F5344CB8AC3E}">
        <p14:creationId xmlns:p14="http://schemas.microsoft.com/office/powerpoint/2010/main" val="206124115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1" presetClass="entr" presetSubtype="0" fill="hold" grpId="0" nodeType="clickEffect">
                                  <p:stCondLst>
                                    <p:cond delay="0"/>
                                  </p:stCondLst>
                                  <p:iterate type="lt">
                                    <p:tmPct val="10000"/>
                                  </p:iterate>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14"/>
                                        </p:tgtEl>
                                        <p:attrNameLst>
                                          <p:attrName>ppt_y</p:attrName>
                                        </p:attrNameLst>
                                      </p:cBhvr>
                                      <p:tavLst>
                                        <p:tav tm="0">
                                          <p:val>
                                            <p:strVal val="#ppt_y"/>
                                          </p:val>
                                        </p:tav>
                                        <p:tav tm="100000">
                                          <p:val>
                                            <p:strVal val="#ppt_y"/>
                                          </p:val>
                                        </p:tav>
                                      </p:tavLst>
                                    </p:anim>
                                    <p:anim calcmode="lin" valueType="num">
                                      <p:cBhvr>
                                        <p:cTn id="14" dur="500" fill="hold"/>
                                        <p:tgtEl>
                                          <p:spTgt spid="14"/>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14"/>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8288000" cy="10287000"/>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4" name="矩形 33"/>
          <p:cNvSpPr/>
          <p:nvPr/>
        </p:nvSpPr>
        <p:spPr>
          <a:xfrm>
            <a:off x="-1230407" y="3373067"/>
            <a:ext cx="988359" cy="1548557"/>
          </a:xfrm>
          <a:prstGeom prst="rect">
            <a:avLst/>
          </a:prstGeom>
          <a:solidFill>
            <a:srgbClr val="2A3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pic>
        <p:nvPicPr>
          <p:cNvPr id="30" name="图片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0852" y="5547753"/>
            <a:ext cx="6902285" cy="2573205"/>
          </a:xfrm>
          <a:prstGeom prst="rect">
            <a:avLst/>
          </a:prstGeom>
        </p:spPr>
      </p:pic>
      <p:pic>
        <p:nvPicPr>
          <p:cNvPr id="31" name="图片 3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50552" y="2991248"/>
            <a:ext cx="12637448" cy="3495998"/>
          </a:xfrm>
          <a:prstGeom prst="rect">
            <a:avLst/>
          </a:prstGeom>
        </p:spPr>
      </p:pic>
      <p:sp>
        <p:nvSpPr>
          <p:cNvPr id="32" name="文本框 31"/>
          <p:cNvSpPr txBox="1"/>
          <p:nvPr/>
        </p:nvSpPr>
        <p:spPr>
          <a:xfrm>
            <a:off x="3556464" y="3365794"/>
            <a:ext cx="2874505" cy="2746906"/>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altLang="zh-CN" sz="17250" b="1" i="0" u="none" strike="noStrike" kern="1200" cap="none" spc="0" normalizeH="0" baseline="0" noProof="0" dirty="0" smtClean="0">
                <a:ln>
                  <a:noFill/>
                </a:ln>
                <a:solidFill>
                  <a:prstClr val="black"/>
                </a:solidFill>
                <a:effectLst>
                  <a:outerShdw blurRad="38100" dist="38100" dir="2700000" algn="tl">
                    <a:srgbClr val="000000">
                      <a:alpha val="43137"/>
                    </a:srgbClr>
                  </a:outerShdw>
                </a:effectLst>
                <a:uLnTx/>
                <a:uFillTx/>
                <a:latin typeface="#9Slide03 Arima Madurai Black" panose="00000A00000000000000" pitchFamily="2" charset="-93"/>
                <a:ea typeface="微软雅黑" panose="020B0503020204020204" pitchFamily="34" charset="-122"/>
                <a:cs typeface="#9Slide03 Arima Madurai Black" panose="00000A00000000000000" pitchFamily="2" charset="-93"/>
              </a:rPr>
              <a:t>IV.</a:t>
            </a:r>
            <a:endParaRPr kumimoji="0" lang="zh-CN" altLang="en-US" sz="1725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9Slide03 Arima Madurai Black" panose="00000A00000000000000" pitchFamily="2" charset="-93"/>
              <a:ea typeface="微软雅黑" panose="020B0503020204020204" pitchFamily="34" charset="-122"/>
              <a:cs typeface="#9Slide03 Arima Madurai Black" panose="00000A00000000000000" pitchFamily="2" charset="-93"/>
            </a:endParaRPr>
          </a:p>
        </p:txBody>
      </p:sp>
      <p:sp>
        <p:nvSpPr>
          <p:cNvPr id="33" name="文本框 32"/>
          <p:cNvSpPr txBox="1"/>
          <p:nvPr/>
        </p:nvSpPr>
        <p:spPr>
          <a:xfrm>
            <a:off x="6553200" y="3553242"/>
            <a:ext cx="11506200" cy="2123658"/>
          </a:xfrm>
          <a:prstGeom prst="rect">
            <a:avLst/>
          </a:prstGeom>
          <a:noFill/>
        </p:spPr>
        <p:txBody>
          <a:bodyPr wrap="square" rtlCol="0">
            <a:spAutoFit/>
          </a:bodyPr>
          <a:lstStyle/>
          <a:p>
            <a:pPr defTabSz="1371600"/>
            <a:r>
              <a:rPr lang="en-US" altLang="zh-CN" sz="6600" b="1" dirty="0" err="1">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Thực</a:t>
            </a:r>
            <a:r>
              <a:rPr lang="en-US" altLang="zh-CN" sz="66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600" b="1" dirty="0" err="1">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hành</a:t>
            </a:r>
            <a:r>
              <a:rPr lang="en-US" altLang="zh-CN" sz="66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600" b="1" dirty="0" err="1">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hô</a:t>
            </a:r>
            <a:r>
              <a:rPr lang="en-US" altLang="zh-CN" sz="66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600" b="1" dirty="0" err="1">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hấp</a:t>
            </a:r>
            <a:r>
              <a:rPr lang="en-US" altLang="zh-CN" sz="66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600" b="1" dirty="0" err="1">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nhân</a:t>
            </a:r>
            <a:r>
              <a:rPr lang="en-US" altLang="zh-CN" sz="66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600" b="1" dirty="0" err="1">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tạo</a:t>
            </a:r>
            <a:r>
              <a:rPr lang="en-US" altLang="zh-CN" sz="66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600" b="1" dirty="0" err="1">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cấp</a:t>
            </a:r>
            <a:r>
              <a:rPr lang="en-US" altLang="zh-CN" sz="66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600" b="1" dirty="0" err="1">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cứu</a:t>
            </a:r>
            <a:r>
              <a:rPr lang="en-US" altLang="zh-CN" sz="66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600" b="1" dirty="0" err="1">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người</a:t>
            </a:r>
            <a:r>
              <a:rPr lang="en-US" altLang="zh-CN" sz="66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600" b="1" dirty="0" err="1">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đuối</a:t>
            </a:r>
            <a:r>
              <a:rPr lang="en-US" altLang="zh-CN" sz="66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600" b="1" dirty="0" err="1">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nước</a:t>
            </a:r>
            <a:endParaRPr lang="zh-CN" altLang="en-US" sz="66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endParaRPr>
          </a:p>
        </p:txBody>
      </p:sp>
    </p:spTree>
    <p:extLst>
      <p:ext uri="{BB962C8B-B14F-4D97-AF65-F5344CB8AC3E}">
        <p14:creationId xmlns:p14="http://schemas.microsoft.com/office/powerpoint/2010/main" val="112333063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rgbClr val="C00000"/>
                </a:solidFill>
                <a:latin typeface="Times New Roman" pitchFamily="18" charset="0"/>
                <a:cs typeface="Times New Roman" pitchFamily="18" charset="0"/>
              </a:rPr>
              <a:t>HƯỚNG DẪN HÔ HẤP NHÂN TẠO</a:t>
            </a:r>
            <a:endParaRPr lang="en-US" sz="4000" dirty="0">
              <a:solidFill>
                <a:srgbClr val="C00000"/>
              </a:solidFill>
              <a:latin typeface="Times New Roman" pitchFamily="18" charset="0"/>
              <a:cs typeface="Times New Roman" pitchFamily="18" charset="0"/>
            </a:endParaRPr>
          </a:p>
        </p:txBody>
      </p:sp>
      <p:sp>
        <p:nvSpPr>
          <p:cNvPr id="5" name="Rectangle 4">
            <a:hlinkClick r:id="rId2" action="ppaction://hlinkfile"/>
          </p:cNvPr>
          <p:cNvSpPr/>
          <p:nvPr/>
        </p:nvSpPr>
        <p:spPr>
          <a:xfrm>
            <a:off x="1219200" y="2857500"/>
            <a:ext cx="15773400" cy="6477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137688926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solidFill>
                  <a:srgbClr val="C00000"/>
                </a:solidFill>
                <a:latin typeface="Times New Roman" pitchFamily="18" charset="0"/>
                <a:cs typeface="Times New Roman" pitchFamily="18" charset="0"/>
              </a:rPr>
              <a:t>HƯỚNG DẪN CẤP CỨU NGƯỜI ĐUỐI NƯỚC</a:t>
            </a:r>
            <a:endParaRPr lang="en-US" sz="4000" dirty="0">
              <a:solidFill>
                <a:srgbClr val="C00000"/>
              </a:solidFill>
              <a:latin typeface="Times New Roman" pitchFamily="18" charset="0"/>
              <a:cs typeface="Times New Roman" pitchFamily="18" charset="0"/>
            </a:endParaRPr>
          </a:p>
        </p:txBody>
      </p:sp>
      <p:sp>
        <p:nvSpPr>
          <p:cNvPr id="4" name="Rectangle 3">
            <a:hlinkClick r:id="rId2" action="ppaction://hlinkfile"/>
          </p:cNvPr>
          <p:cNvSpPr/>
          <p:nvPr/>
        </p:nvSpPr>
        <p:spPr>
          <a:xfrm>
            <a:off x="1295400" y="2781300"/>
            <a:ext cx="15697200" cy="6248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6453714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19200" y="800100"/>
            <a:ext cx="15621584" cy="707886"/>
          </a:xfrm>
          <a:prstGeom prst="rect">
            <a:avLst/>
          </a:prstGeom>
        </p:spPr>
        <p:txBody>
          <a:bodyPr wrap="none">
            <a:spAutoFit/>
          </a:bodyPr>
          <a:lstStyle/>
          <a:p>
            <a:r>
              <a:rPr lang="en-US" sz="4000" dirty="0" err="1">
                <a:solidFill>
                  <a:srgbClr val="C00000"/>
                </a:solidFill>
                <a:latin typeface="Times New Roman" pitchFamily="18" charset="0"/>
                <a:cs typeface="Times New Roman" pitchFamily="18" charset="0"/>
              </a:rPr>
              <a:t>Nêu</a:t>
            </a:r>
            <a:r>
              <a:rPr lang="en-US" sz="4000" dirty="0">
                <a:solidFill>
                  <a:srgbClr val="C00000"/>
                </a:solidFill>
                <a:latin typeface="Times New Roman" pitchFamily="18" charset="0"/>
                <a:cs typeface="Times New Roman" pitchFamily="18" charset="0"/>
              </a:rPr>
              <a:t> ý </a:t>
            </a:r>
            <a:r>
              <a:rPr lang="en-US" sz="4000" dirty="0" err="1">
                <a:solidFill>
                  <a:srgbClr val="C00000"/>
                </a:solidFill>
                <a:latin typeface="Times New Roman" pitchFamily="18" charset="0"/>
                <a:cs typeface="Times New Roman" pitchFamily="18" charset="0"/>
              </a:rPr>
              <a:t>nghĩa</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của</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việc</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bịt</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mũi</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nạn</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nhân</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trong</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phương</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pháp</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hà</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hơi</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thổi</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ngạt</a:t>
            </a:r>
            <a:r>
              <a:rPr lang="en-US" sz="4000" dirty="0">
                <a:solidFill>
                  <a:srgbClr val="C00000"/>
                </a:solidFill>
                <a:latin typeface="Times New Roman" pitchFamily="18" charset="0"/>
                <a:cs typeface="Times New Roman" pitchFamily="18" charset="0"/>
              </a:rPr>
              <a:t>.</a:t>
            </a:r>
          </a:p>
        </p:txBody>
      </p:sp>
      <p:pic>
        <p:nvPicPr>
          <p:cNvPr id="3" name="Graphic 8">
            <a:extLst>
              <a:ext uri="{FF2B5EF4-FFF2-40B4-BE49-F238E27FC236}">
                <a16:creationId xmlns:lc="http://schemas.openxmlformats.org/drawingml/2006/lockedCanvas" xmlns:a16="http://schemas.microsoft.com/office/drawing/2014/main" xmlns="" id="{2D5D23DD-44FA-411B-B568-49B9C0F9C36D}"/>
              </a:ext>
            </a:extLst>
          </p:cNvPr>
          <p:cNvPicPr>
            <a:picLocks noChangeAspect="1"/>
          </p:cNvPicPr>
          <p:nvPr/>
        </p:nvPicPr>
        <p:blipFill>
          <a:blip r:embed="rId2">
            <a:extLst>
              <a:ext uri="{96DAC541-7B7A-43D3-8B79-37D633B846F1}">
                <asvg:svgBlip xmlns:lc="http://schemas.openxmlformats.org/drawingml/2006/lockedCanvas" xmlns:asvg="http://schemas.microsoft.com/office/drawing/2016/SVG/main" xmlns="" r:embed="rId5"/>
              </a:ext>
            </a:extLst>
          </a:blip>
          <a:stretch>
            <a:fillRect/>
          </a:stretch>
        </p:blipFill>
        <p:spPr>
          <a:xfrm>
            <a:off x="4267200" y="1007626"/>
            <a:ext cx="7314203" cy="7314203"/>
          </a:xfrm>
          <a:prstGeom prst="rect">
            <a:avLst/>
          </a:prstGeom>
        </p:spPr>
      </p:pic>
      <p:sp>
        <p:nvSpPr>
          <p:cNvPr id="2" name="TextBox 1"/>
          <p:cNvSpPr txBox="1"/>
          <p:nvPr/>
        </p:nvSpPr>
        <p:spPr>
          <a:xfrm>
            <a:off x="609600" y="7886700"/>
            <a:ext cx="16383000" cy="1938992"/>
          </a:xfrm>
          <a:prstGeom prst="rect">
            <a:avLst/>
          </a:prstGeom>
          <a:noFill/>
        </p:spPr>
        <p:txBody>
          <a:bodyPr wrap="square" rtlCol="0">
            <a:spAutoFit/>
          </a:bodyPr>
          <a:lstStyle/>
          <a:p>
            <a:r>
              <a:rPr lang="en-US" sz="4000" dirty="0" err="1">
                <a:solidFill>
                  <a:srgbClr val="C00000"/>
                </a:solidFill>
                <a:latin typeface="Times New Roman" pitchFamily="18" charset="0"/>
                <a:cs typeface="Times New Roman" pitchFamily="18" charset="0"/>
              </a:rPr>
              <a:t>H</a:t>
            </a:r>
            <a:r>
              <a:rPr lang="en-US" sz="4000" dirty="0" err="1" smtClean="0">
                <a:solidFill>
                  <a:srgbClr val="C00000"/>
                </a:solidFill>
                <a:latin typeface="Times New Roman" pitchFamily="18" charset="0"/>
                <a:cs typeface="Times New Roman" pitchFamily="18" charset="0"/>
              </a:rPr>
              <a:t>ạn</a:t>
            </a:r>
            <a:r>
              <a:rPr lang="en-US" sz="4000" dirty="0" smtClean="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chế</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việc</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không</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khí</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sau</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khi</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thổi</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vào</a:t>
            </a:r>
            <a:r>
              <a:rPr lang="en-US" sz="4000" dirty="0">
                <a:solidFill>
                  <a:srgbClr val="C00000"/>
                </a:solidFill>
                <a:latin typeface="Times New Roman" pitchFamily="18" charset="0"/>
                <a:cs typeface="Times New Roman" pitchFamily="18" charset="0"/>
              </a:rPr>
              <a:t> quay </a:t>
            </a:r>
            <a:r>
              <a:rPr lang="en-US" sz="4000" dirty="0" err="1">
                <a:solidFill>
                  <a:srgbClr val="C00000"/>
                </a:solidFill>
                <a:latin typeface="Times New Roman" pitchFamily="18" charset="0"/>
                <a:cs typeface="Times New Roman" pitchFamily="18" charset="0"/>
              </a:rPr>
              <a:t>trở</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lại</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mũi</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đi</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ra</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ngoài</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Nhờ</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đó</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nạn</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nhân</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sẽ</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nhận</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được</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nhiều</a:t>
            </a:r>
            <a:r>
              <a:rPr lang="en-US" sz="4000" dirty="0">
                <a:solidFill>
                  <a:srgbClr val="C00000"/>
                </a:solidFill>
                <a:latin typeface="Times New Roman" pitchFamily="18" charset="0"/>
                <a:cs typeface="Times New Roman" pitchFamily="18" charset="0"/>
              </a:rPr>
              <a:t> oxygen </a:t>
            </a:r>
            <a:r>
              <a:rPr lang="en-US" sz="4000" dirty="0" err="1">
                <a:solidFill>
                  <a:srgbClr val="C00000"/>
                </a:solidFill>
                <a:latin typeface="Times New Roman" pitchFamily="18" charset="0"/>
                <a:cs typeface="Times New Roman" pitchFamily="18" charset="0"/>
              </a:rPr>
              <a:t>hơn</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vào</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phổi</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hơn</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tăng</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hiệu</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quả</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của</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biện</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pháp</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hô</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hấp</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nhân</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tạo</a:t>
            </a:r>
            <a:endParaRPr lang="en-US" sz="4000"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634577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8200" y="647700"/>
            <a:ext cx="16535399" cy="707886"/>
          </a:xfrm>
          <a:prstGeom prst="rect">
            <a:avLst/>
          </a:prstGeom>
        </p:spPr>
        <p:txBody>
          <a:bodyPr wrap="square">
            <a:spAutoFit/>
          </a:bodyPr>
          <a:lstStyle/>
          <a:p>
            <a:r>
              <a:rPr lang="en-US" sz="4000" dirty="0" err="1">
                <a:solidFill>
                  <a:srgbClr val="C00000"/>
                </a:solidFill>
                <a:latin typeface="Times New Roman" pitchFamily="18" charset="0"/>
                <a:cs typeface="Times New Roman" pitchFamily="18" charset="0"/>
              </a:rPr>
              <a:t>Tại</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sao</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phải</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dùng</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tay</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ấn</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vào</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lồng</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ngực</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trong</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phương</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pháp</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ấn</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lồng</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ngực</a:t>
            </a:r>
            <a:r>
              <a:rPr lang="en-US" sz="4000" dirty="0">
                <a:solidFill>
                  <a:srgbClr val="C00000"/>
                </a:solidFill>
                <a:latin typeface="Times New Roman" pitchFamily="18" charset="0"/>
                <a:cs typeface="Times New Roman" pitchFamily="18" charset="0"/>
              </a:rPr>
              <a:t>?</a:t>
            </a:r>
          </a:p>
        </p:txBody>
      </p:sp>
      <p:pic>
        <p:nvPicPr>
          <p:cNvPr id="3" name="Graphic 8">
            <a:extLst>
              <a:ext uri="{FF2B5EF4-FFF2-40B4-BE49-F238E27FC236}">
                <a16:creationId xmlns:lc="http://schemas.openxmlformats.org/drawingml/2006/lockedCanvas" xmlns:a16="http://schemas.microsoft.com/office/drawing/2014/main" xmlns="" id="{2D5D23DD-44FA-411B-B568-49B9C0F9C36D}"/>
              </a:ext>
            </a:extLst>
          </p:cNvPr>
          <p:cNvPicPr>
            <a:picLocks noChangeAspect="1"/>
          </p:cNvPicPr>
          <p:nvPr/>
        </p:nvPicPr>
        <p:blipFill>
          <a:blip r:embed="rId2">
            <a:extLst>
              <a:ext uri="{96DAC541-7B7A-43D3-8B79-37D633B846F1}">
                <asvg:svgBlip xmlns:lc="http://schemas.openxmlformats.org/drawingml/2006/lockedCanvas" xmlns:asvg="http://schemas.microsoft.com/office/drawing/2016/SVG/main" xmlns="" r:embed="rId5"/>
              </a:ext>
            </a:extLst>
          </a:blip>
          <a:stretch>
            <a:fillRect/>
          </a:stretch>
        </p:blipFill>
        <p:spPr>
          <a:xfrm>
            <a:off x="6096000" y="1024503"/>
            <a:ext cx="6704603" cy="6704603"/>
          </a:xfrm>
          <a:prstGeom prst="rect">
            <a:avLst/>
          </a:prstGeom>
        </p:spPr>
      </p:pic>
      <p:sp>
        <p:nvSpPr>
          <p:cNvPr id="2" name="TextBox 1"/>
          <p:cNvSpPr txBox="1"/>
          <p:nvPr/>
        </p:nvSpPr>
        <p:spPr>
          <a:xfrm>
            <a:off x="838201" y="7505700"/>
            <a:ext cx="16916400" cy="1323439"/>
          </a:xfrm>
          <a:prstGeom prst="rect">
            <a:avLst/>
          </a:prstGeom>
          <a:noFill/>
        </p:spPr>
        <p:txBody>
          <a:bodyPr wrap="square" rtlCol="0">
            <a:spAutoFit/>
          </a:bodyPr>
          <a:lstStyle/>
          <a:p>
            <a:r>
              <a:rPr lang="en-US" sz="4000" dirty="0" err="1">
                <a:solidFill>
                  <a:srgbClr val="C00000"/>
                </a:solidFill>
                <a:latin typeface="Times New Roman" pitchFamily="18" charset="0"/>
                <a:cs typeface="Times New Roman" pitchFamily="18" charset="0"/>
              </a:rPr>
              <a:t>Khi</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dùng</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tay</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ấn</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vào</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lồng</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ngực</a:t>
            </a:r>
            <a:r>
              <a:rPr lang="en-US" sz="4000" dirty="0">
                <a:solidFill>
                  <a:srgbClr val="C00000"/>
                </a:solidFill>
                <a:latin typeface="Times New Roman" pitchFamily="18" charset="0"/>
                <a:cs typeface="Times New Roman" pitchFamily="18" charset="0"/>
              </a:rPr>
              <a:t> sẽ </a:t>
            </a:r>
            <a:r>
              <a:rPr lang="en-US" sz="4000" dirty="0" err="1">
                <a:solidFill>
                  <a:srgbClr val="C00000"/>
                </a:solidFill>
                <a:latin typeface="Times New Roman" pitchFamily="18" charset="0"/>
                <a:cs typeface="Times New Roman" pitchFamily="18" charset="0"/>
              </a:rPr>
              <a:t>tạo</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ra</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lực</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ép</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tác</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động</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gián</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tiếp</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vào</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tim</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va</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phổi</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giúp</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khôi</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phục</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tuần</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hoàn</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va</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cư</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động</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hô</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hấp</a:t>
            </a:r>
            <a:endParaRPr lang="en-US" sz="4000"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494755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circle(in)">
                                      <p:cBhvr>
                                        <p:cTn id="1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0600" y="571500"/>
            <a:ext cx="17068800" cy="1323439"/>
          </a:xfrm>
          <a:prstGeom prst="rect">
            <a:avLst/>
          </a:prstGeom>
          <a:noFill/>
        </p:spPr>
        <p:txBody>
          <a:bodyPr wrap="square" rtlCol="0">
            <a:spAutoFit/>
          </a:bodyPr>
          <a:lstStyle/>
          <a:p>
            <a:r>
              <a:rPr lang="en-US" sz="4000" dirty="0" err="1" smtClean="0">
                <a:solidFill>
                  <a:srgbClr val="7030A0"/>
                </a:solidFill>
                <a:latin typeface="Times New Roman" pitchFamily="18" charset="0"/>
                <a:cs typeface="Times New Roman" pitchFamily="18" charset="0"/>
              </a:rPr>
              <a:t>Cơ</a:t>
            </a:r>
            <a:r>
              <a:rPr lang="en-US" sz="4000" dirty="0" smtClean="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quan</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thực</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hiện</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việc</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trao</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đổi</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khí</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giữa</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cơ</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thể</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và</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môi</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trường</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bên</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ngoài</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được</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gọi</a:t>
            </a:r>
            <a:r>
              <a:rPr lang="en-US" sz="4000" dirty="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là</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gì</a:t>
            </a:r>
            <a:r>
              <a:rPr lang="en-US" sz="4000" dirty="0" smtClean="0">
                <a:solidFill>
                  <a:srgbClr val="7030A0"/>
                </a:solidFill>
                <a:latin typeface="Times New Roman" pitchFamily="18" charset="0"/>
                <a:cs typeface="Times New Roman" pitchFamily="18" charset="0"/>
              </a:rPr>
              <a:t>?</a:t>
            </a:r>
            <a:endParaRPr lang="en-US" sz="4000" dirty="0">
              <a:solidFill>
                <a:srgbClr val="7030A0"/>
              </a:solidFill>
              <a:latin typeface="Times New Roman" pitchFamily="18" charset="0"/>
              <a:cs typeface="Times New Roman" pitchFamily="18" charset="0"/>
            </a:endParaRPr>
          </a:p>
        </p:txBody>
      </p:sp>
      <p:sp>
        <p:nvSpPr>
          <p:cNvPr id="5" name="TextBox 4"/>
          <p:cNvSpPr txBox="1"/>
          <p:nvPr/>
        </p:nvSpPr>
        <p:spPr>
          <a:xfrm>
            <a:off x="975360" y="7837557"/>
            <a:ext cx="12725400" cy="707886"/>
          </a:xfrm>
          <a:prstGeom prst="rect">
            <a:avLst/>
          </a:prstGeom>
          <a:noFill/>
        </p:spPr>
        <p:txBody>
          <a:bodyPr wrap="square" rtlCol="0">
            <a:spAutoFit/>
          </a:bodyPr>
          <a:lstStyle/>
          <a:p>
            <a:r>
              <a:rPr lang="en-US" sz="4000" dirty="0" err="1" smtClean="0">
                <a:solidFill>
                  <a:srgbClr val="C00000"/>
                </a:solidFill>
                <a:latin typeface="Times New Roman" pitchFamily="18" charset="0"/>
                <a:cs typeface="Times New Roman" pitchFamily="18" charset="0"/>
              </a:rPr>
              <a:t>Đáp</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án</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Cơ</a:t>
            </a:r>
            <a:r>
              <a:rPr lang="en-US" sz="4000" dirty="0" smtClean="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quan</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hô</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hấp</a:t>
            </a:r>
            <a:r>
              <a:rPr lang="en-US" sz="4000" dirty="0">
                <a:solidFill>
                  <a:srgbClr val="C00000"/>
                </a:solidFill>
                <a:latin typeface="Times New Roman" pitchFamily="18" charset="0"/>
                <a:cs typeface="Times New Roman" pitchFamily="18" charset="0"/>
              </a:rPr>
              <a:t>.</a:t>
            </a:r>
          </a:p>
        </p:txBody>
      </p:sp>
      <p:pic>
        <p:nvPicPr>
          <p:cNvPr id="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3400" y="1866900"/>
            <a:ext cx="8351520" cy="5219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505129" y="8778240"/>
            <a:ext cx="1771232" cy="1497330"/>
          </a:xfrm>
          <a:prstGeom prst="rect">
            <a:avLst/>
          </a:prstGeom>
        </p:spPr>
      </p:pic>
    </p:spTree>
    <p:extLst>
      <p:ext uri="{BB962C8B-B14F-4D97-AF65-F5344CB8AC3E}">
        <p14:creationId xmlns:p14="http://schemas.microsoft.com/office/powerpoint/2010/main" val="1083135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213360"/>
            <a:ext cx="17176868" cy="944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401983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8288000" cy="1899138"/>
          </a:xfrm>
          <a:prstGeom prst="rect">
            <a:avLst/>
          </a:prstGeom>
          <a:blipFill>
            <a:blip r:embed="rId3"/>
            <a:srcRect/>
            <a:stretch>
              <a:fillRect t="-1" b="-44166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4" name="矩形 33"/>
          <p:cNvSpPr/>
          <p:nvPr/>
        </p:nvSpPr>
        <p:spPr>
          <a:xfrm>
            <a:off x="-1230407" y="3373067"/>
            <a:ext cx="988359" cy="1548557"/>
          </a:xfrm>
          <a:prstGeom prst="rect">
            <a:avLst/>
          </a:prstGeom>
          <a:solidFill>
            <a:srgbClr val="2A3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pic>
        <p:nvPicPr>
          <p:cNvPr id="10" name="图片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105210"/>
            <a:ext cx="1700357" cy="1473489"/>
          </a:xfrm>
          <a:prstGeom prst="rect">
            <a:avLst/>
          </a:prstGeom>
        </p:spPr>
      </p:pic>
      <p:pic>
        <p:nvPicPr>
          <p:cNvPr id="11" name="图片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476876" y="105210"/>
            <a:ext cx="1053146" cy="1658430"/>
          </a:xfrm>
          <a:prstGeom prst="rect">
            <a:avLst/>
          </a:prstGeom>
        </p:spPr>
      </p:pic>
      <p:pic>
        <p:nvPicPr>
          <p:cNvPr id="13" name="图片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711592" y="336460"/>
            <a:ext cx="1013702" cy="1594862"/>
          </a:xfrm>
          <a:prstGeom prst="rect">
            <a:avLst/>
          </a:prstGeom>
        </p:spPr>
      </p:pic>
      <p:pic>
        <p:nvPicPr>
          <p:cNvPr id="22" name="Picture 21">
            <a:extLst>
              <a:ext uri="{FF2B5EF4-FFF2-40B4-BE49-F238E27FC236}">
                <a16:creationId xmlns:a16="http://schemas.microsoft.com/office/drawing/2014/main" xmlns="" id="{C15036C8-E2EB-4729-9808-4FFD7323107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0461" y="4888499"/>
            <a:ext cx="2186540" cy="4789785"/>
          </a:xfrm>
          <a:prstGeom prst="rect">
            <a:avLst/>
          </a:prstGeom>
        </p:spPr>
      </p:pic>
      <p:pic>
        <p:nvPicPr>
          <p:cNvPr id="9" name="图片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32495" y="685804"/>
            <a:ext cx="1082471" cy="955968"/>
          </a:xfrm>
          <a:prstGeom prst="rect">
            <a:avLst/>
          </a:prstGeom>
        </p:spPr>
      </p:pic>
      <p:pic>
        <p:nvPicPr>
          <p:cNvPr id="12" name="图片 30">
            <a:extLst>
              <a:ext uri="{FF2B5EF4-FFF2-40B4-BE49-F238E27FC236}">
                <a16:creationId xmlns:a16="http://schemas.microsoft.com/office/drawing/2014/main" xmlns="" id="{DAE17C18-A9E7-E5EF-DACB-F82DCB2EDF1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114965" y="1767231"/>
            <a:ext cx="16315421" cy="7795869"/>
          </a:xfrm>
          <a:prstGeom prst="rect">
            <a:avLst/>
          </a:prstGeom>
        </p:spPr>
      </p:pic>
      <p:sp>
        <p:nvSpPr>
          <p:cNvPr id="2" name="TextBox 1">
            <a:extLst>
              <a:ext uri="{FF2B5EF4-FFF2-40B4-BE49-F238E27FC236}">
                <a16:creationId xmlns:a16="http://schemas.microsoft.com/office/drawing/2014/main" xmlns="" xmlns:a14="http://schemas.microsoft.com/office/drawing/2010/main" xmlns:mc="http://schemas.openxmlformats.org/markup-compatibility/2006" id="{9B81BEF0-A39B-B938-7EB7-147B354D6282}"/>
              </a:ext>
            </a:extLst>
          </p:cNvPr>
          <p:cNvSpPr txBox="1"/>
          <p:nvPr/>
        </p:nvSpPr>
        <p:spPr>
          <a:xfrm>
            <a:off x="2971800" y="2403571"/>
            <a:ext cx="14905894" cy="1323439"/>
          </a:xfrm>
          <a:prstGeom prst="rect">
            <a:avLst/>
          </a:prstGeom>
          <a:noFill/>
        </p:spPr>
        <p:txBody>
          <a:bodyPr wrap="square" rtlCol="0">
            <a:spAutoFit/>
          </a:bodyPr>
          <a:lstStyle/>
          <a:p>
            <a:pPr marL="742950" indent="-742950">
              <a:buAutoNum type="arabicPeriod"/>
            </a:pPr>
            <a:r>
              <a:rPr lang="en-US" sz="4000" dirty="0" err="1" smtClean="0">
                <a:solidFill>
                  <a:schemeClr val="bg1"/>
                </a:solidFill>
                <a:latin typeface="Times New Roman" pitchFamily="18" charset="0"/>
                <a:cs typeface="Times New Roman" pitchFamily="18" charset="0"/>
              </a:rPr>
              <a:t>Phương</a:t>
            </a:r>
            <a:r>
              <a:rPr lang="en-US" sz="4000" dirty="0" smtClean="0">
                <a:solidFill>
                  <a:schemeClr val="bg1"/>
                </a:solidFill>
                <a:latin typeface="Times New Roman" pitchFamily="18" charset="0"/>
                <a:cs typeface="Times New Roman" pitchFamily="18" charset="0"/>
              </a:rPr>
              <a:t> </a:t>
            </a:r>
            <a:r>
              <a:rPr lang="en-US" sz="4000" dirty="0" err="1" smtClean="0">
                <a:solidFill>
                  <a:schemeClr val="bg1"/>
                </a:solidFill>
                <a:latin typeface="Times New Roman" pitchFamily="18" charset="0"/>
                <a:cs typeface="Times New Roman" pitchFamily="18" charset="0"/>
              </a:rPr>
              <a:t>pháp</a:t>
            </a:r>
            <a:r>
              <a:rPr lang="en-US" sz="4000" dirty="0" smtClean="0">
                <a:solidFill>
                  <a:schemeClr val="bg1"/>
                </a:solidFill>
                <a:latin typeface="Times New Roman" pitchFamily="18" charset="0"/>
                <a:cs typeface="Times New Roman" pitchFamily="18" charset="0"/>
              </a:rPr>
              <a:t> </a:t>
            </a:r>
            <a:r>
              <a:rPr lang="en-US" sz="4000" dirty="0" err="1" smtClean="0">
                <a:solidFill>
                  <a:schemeClr val="bg1"/>
                </a:solidFill>
                <a:latin typeface="Times New Roman" pitchFamily="18" charset="0"/>
                <a:cs typeface="Times New Roman" pitchFamily="18" charset="0"/>
              </a:rPr>
              <a:t>hà</a:t>
            </a:r>
            <a:r>
              <a:rPr lang="en-US" sz="4000" dirty="0" smtClean="0">
                <a:solidFill>
                  <a:schemeClr val="bg1"/>
                </a:solidFill>
                <a:latin typeface="Times New Roman" pitchFamily="18" charset="0"/>
                <a:cs typeface="Times New Roman" pitchFamily="18" charset="0"/>
              </a:rPr>
              <a:t> </a:t>
            </a:r>
            <a:r>
              <a:rPr lang="en-US" sz="4000" dirty="0" err="1" smtClean="0">
                <a:solidFill>
                  <a:schemeClr val="bg1"/>
                </a:solidFill>
                <a:latin typeface="Times New Roman" pitchFamily="18" charset="0"/>
                <a:cs typeface="Times New Roman" pitchFamily="18" charset="0"/>
              </a:rPr>
              <a:t>hơi</a:t>
            </a:r>
            <a:r>
              <a:rPr lang="en-US" sz="4000" dirty="0" smtClean="0">
                <a:solidFill>
                  <a:schemeClr val="bg1"/>
                </a:solidFill>
                <a:latin typeface="Times New Roman" pitchFamily="18" charset="0"/>
                <a:cs typeface="Times New Roman" pitchFamily="18" charset="0"/>
              </a:rPr>
              <a:t> </a:t>
            </a:r>
            <a:r>
              <a:rPr lang="en-US" sz="4000" dirty="0" err="1" smtClean="0">
                <a:solidFill>
                  <a:schemeClr val="bg1"/>
                </a:solidFill>
                <a:latin typeface="Times New Roman" pitchFamily="18" charset="0"/>
                <a:cs typeface="Times New Roman" pitchFamily="18" charset="0"/>
              </a:rPr>
              <a:t>thổi</a:t>
            </a:r>
            <a:r>
              <a:rPr lang="en-US" sz="4000" dirty="0" smtClean="0">
                <a:solidFill>
                  <a:schemeClr val="bg1"/>
                </a:solidFill>
                <a:latin typeface="Times New Roman" pitchFamily="18" charset="0"/>
                <a:cs typeface="Times New Roman" pitchFamily="18" charset="0"/>
              </a:rPr>
              <a:t> </a:t>
            </a:r>
            <a:r>
              <a:rPr lang="en-US" sz="4000" dirty="0" err="1" smtClean="0">
                <a:solidFill>
                  <a:schemeClr val="bg1"/>
                </a:solidFill>
                <a:latin typeface="Times New Roman" pitchFamily="18" charset="0"/>
                <a:cs typeface="Times New Roman" pitchFamily="18" charset="0"/>
              </a:rPr>
              <a:t>ngạt</a:t>
            </a:r>
            <a:endParaRPr lang="en-US" sz="4000" dirty="0" smtClean="0">
              <a:solidFill>
                <a:schemeClr val="bg1"/>
              </a:solidFill>
              <a:latin typeface="Times New Roman" pitchFamily="18" charset="0"/>
              <a:cs typeface="Times New Roman" pitchFamily="18" charset="0"/>
            </a:endParaRPr>
          </a:p>
          <a:p>
            <a:pPr marL="742950" indent="-742950">
              <a:buAutoNum type="arabicPeriod"/>
            </a:pPr>
            <a:r>
              <a:rPr lang="en-US" sz="4000" dirty="0" err="1" smtClean="0">
                <a:solidFill>
                  <a:schemeClr val="bg1"/>
                </a:solidFill>
                <a:latin typeface="Times New Roman" pitchFamily="18" charset="0"/>
                <a:cs typeface="Times New Roman" pitchFamily="18" charset="0"/>
              </a:rPr>
              <a:t>Phương</a:t>
            </a:r>
            <a:r>
              <a:rPr lang="en-US" sz="4000" dirty="0" smtClean="0">
                <a:solidFill>
                  <a:schemeClr val="bg1"/>
                </a:solidFill>
                <a:latin typeface="Times New Roman" pitchFamily="18" charset="0"/>
                <a:cs typeface="Times New Roman" pitchFamily="18" charset="0"/>
              </a:rPr>
              <a:t> </a:t>
            </a:r>
            <a:r>
              <a:rPr lang="en-US" sz="4000" dirty="0" err="1" smtClean="0">
                <a:solidFill>
                  <a:schemeClr val="bg1"/>
                </a:solidFill>
                <a:latin typeface="Times New Roman" pitchFamily="18" charset="0"/>
                <a:cs typeface="Times New Roman" pitchFamily="18" charset="0"/>
              </a:rPr>
              <a:t>pháp</a:t>
            </a:r>
            <a:r>
              <a:rPr lang="en-US" sz="4000" dirty="0" smtClean="0">
                <a:solidFill>
                  <a:schemeClr val="bg1"/>
                </a:solidFill>
                <a:latin typeface="Times New Roman" pitchFamily="18" charset="0"/>
                <a:cs typeface="Times New Roman" pitchFamily="18" charset="0"/>
              </a:rPr>
              <a:t> </a:t>
            </a:r>
            <a:r>
              <a:rPr lang="en-US" sz="4000" dirty="0" err="1" smtClean="0">
                <a:solidFill>
                  <a:schemeClr val="bg1"/>
                </a:solidFill>
                <a:latin typeface="Times New Roman" pitchFamily="18" charset="0"/>
                <a:cs typeface="Times New Roman" pitchFamily="18" charset="0"/>
              </a:rPr>
              <a:t>ấn</a:t>
            </a:r>
            <a:r>
              <a:rPr lang="en-US" sz="4000" dirty="0" smtClean="0">
                <a:solidFill>
                  <a:schemeClr val="bg1"/>
                </a:solidFill>
                <a:latin typeface="Times New Roman" pitchFamily="18" charset="0"/>
                <a:cs typeface="Times New Roman" pitchFamily="18" charset="0"/>
              </a:rPr>
              <a:t> </a:t>
            </a:r>
            <a:r>
              <a:rPr lang="en-US" sz="4000" dirty="0" err="1" smtClean="0">
                <a:solidFill>
                  <a:schemeClr val="bg1"/>
                </a:solidFill>
                <a:latin typeface="Times New Roman" pitchFamily="18" charset="0"/>
                <a:cs typeface="Times New Roman" pitchFamily="18" charset="0"/>
              </a:rPr>
              <a:t>lồng</a:t>
            </a:r>
            <a:r>
              <a:rPr lang="en-US" sz="4000" dirty="0" smtClean="0">
                <a:solidFill>
                  <a:schemeClr val="bg1"/>
                </a:solidFill>
                <a:latin typeface="Times New Roman" pitchFamily="18" charset="0"/>
                <a:cs typeface="Times New Roman" pitchFamily="18" charset="0"/>
              </a:rPr>
              <a:t> </a:t>
            </a:r>
            <a:r>
              <a:rPr lang="en-US" sz="4000" dirty="0" err="1" smtClean="0">
                <a:solidFill>
                  <a:schemeClr val="bg1"/>
                </a:solidFill>
                <a:latin typeface="Times New Roman" pitchFamily="18" charset="0"/>
                <a:cs typeface="Times New Roman" pitchFamily="18" charset="0"/>
              </a:rPr>
              <a:t>ngực</a:t>
            </a:r>
            <a:endParaRPr lang="en-US" sz="4000" dirty="0">
              <a:solidFill>
                <a:schemeClr val="bg1"/>
              </a:solidFill>
              <a:latin typeface="Times New Roman" pitchFamily="18" charset="0"/>
              <a:cs typeface="Times New Roman" pitchFamily="18" charset="0"/>
            </a:endParaRPr>
          </a:p>
        </p:txBody>
      </p:sp>
      <p:sp>
        <p:nvSpPr>
          <p:cNvPr id="14" name="文本框 32"/>
          <p:cNvSpPr txBox="1"/>
          <p:nvPr/>
        </p:nvSpPr>
        <p:spPr>
          <a:xfrm>
            <a:off x="2094614" y="498008"/>
            <a:ext cx="16156172" cy="800219"/>
          </a:xfrm>
          <a:prstGeom prst="rect">
            <a:avLst/>
          </a:prstGeom>
          <a:noFill/>
        </p:spPr>
        <p:txBody>
          <a:bodyPr wrap="square" rtlCol="0">
            <a:spAutoFit/>
          </a:bodyPr>
          <a:lstStyle/>
          <a:p>
            <a:pPr marR="0" lvl="0" defTabSz="1371600" rtl="0" eaLnBrk="1" fontAlgn="auto" latinLnBrk="0" hangingPunct="1">
              <a:lnSpc>
                <a:spcPct val="100000"/>
              </a:lnSpc>
              <a:spcBef>
                <a:spcPts val="0"/>
              </a:spcBef>
              <a:spcAft>
                <a:spcPts val="0"/>
              </a:spcAft>
              <a:buClrTx/>
              <a:buSzTx/>
              <a:tabLst/>
              <a:defRPr/>
            </a:pPr>
            <a:r>
              <a:rPr kumimoji="0" lang="en-US" altLang="zh-CN" sz="4600" b="1" i="0" u="none" strike="noStrike" kern="1200" cap="none" spc="0" normalizeH="0" baseline="0" noProof="0" dirty="0" smtClean="0">
                <a:ln>
                  <a:noFill/>
                </a:ln>
                <a:solidFill>
                  <a:srgbClr val="7030A0"/>
                </a:solidFill>
                <a:effectLst/>
                <a:uLnTx/>
                <a:uFillTx/>
                <a:latin typeface="#9Slide03 Arima Madurai" panose="00000500000000000000" pitchFamily="2" charset="-93"/>
                <a:ea typeface="幼圆" panose="02010509060101010101" pitchFamily="49" charset="-122"/>
                <a:cs typeface="#9Slide03 Arima Madurai" panose="00000500000000000000" pitchFamily="2" charset="-93"/>
              </a:rPr>
              <a:t>IV.</a:t>
            </a:r>
            <a:r>
              <a:rPr kumimoji="0" lang="en-US" altLang="zh-CN" sz="4600" b="1" i="0" u="none" strike="noStrike" kern="1200" cap="none" spc="0" normalizeH="0" noProof="0" dirty="0" smtClean="0">
                <a:ln>
                  <a:noFill/>
                </a:ln>
                <a:solidFill>
                  <a:srgbClr val="7030A0"/>
                </a:solidFill>
                <a:effectLst/>
                <a:uLnTx/>
                <a:uFillTx/>
                <a:latin typeface="#9Slide03 Arima Madurai" panose="00000500000000000000" pitchFamily="2" charset="-93"/>
                <a:ea typeface="幼圆" panose="02010509060101010101" pitchFamily="49" charset="-122"/>
                <a:cs typeface="#9Slide03 Arima Madurai" panose="00000500000000000000" pitchFamily="2" charset="-93"/>
              </a:rPr>
              <a:t> </a:t>
            </a:r>
            <a:r>
              <a:rPr kumimoji="0" lang="en-US" altLang="zh-CN" sz="4600" b="1" i="0" u="none" strike="noStrike" kern="1200" cap="none" spc="0" normalizeH="0" noProof="0" dirty="0" err="1" smtClean="0">
                <a:ln>
                  <a:noFill/>
                </a:ln>
                <a:solidFill>
                  <a:srgbClr val="7030A0"/>
                </a:solidFill>
                <a:effectLst/>
                <a:uLnTx/>
                <a:uFillTx/>
                <a:latin typeface="#9Slide03 Arima Madurai" panose="00000500000000000000" pitchFamily="2" charset="-93"/>
                <a:ea typeface="幼圆" panose="02010509060101010101" pitchFamily="49" charset="-122"/>
                <a:cs typeface="#9Slide03 Arima Madurai" panose="00000500000000000000" pitchFamily="2" charset="-93"/>
              </a:rPr>
              <a:t>Thực</a:t>
            </a:r>
            <a:r>
              <a:rPr kumimoji="0" lang="en-US" altLang="zh-CN" sz="4600" b="1" i="0" u="none" strike="noStrike" kern="1200" cap="none" spc="0" normalizeH="0" noProof="0" dirty="0" smtClean="0">
                <a:ln>
                  <a:noFill/>
                </a:ln>
                <a:solidFill>
                  <a:srgbClr val="7030A0"/>
                </a:solidFill>
                <a:effectLst/>
                <a:uLnTx/>
                <a:uFillTx/>
                <a:latin typeface="#9Slide03 Arima Madurai" panose="00000500000000000000" pitchFamily="2" charset="-93"/>
                <a:ea typeface="幼圆" panose="02010509060101010101" pitchFamily="49" charset="-122"/>
                <a:cs typeface="#9Slide03 Arima Madurai" panose="00000500000000000000" pitchFamily="2" charset="-93"/>
              </a:rPr>
              <a:t> </a:t>
            </a:r>
            <a:r>
              <a:rPr kumimoji="0" lang="en-US" altLang="zh-CN" sz="4600" b="1" i="0" u="none" strike="noStrike" kern="1200" cap="none" spc="0" normalizeH="0" noProof="0" dirty="0" err="1" smtClean="0">
                <a:ln>
                  <a:noFill/>
                </a:ln>
                <a:solidFill>
                  <a:srgbClr val="7030A0"/>
                </a:solidFill>
                <a:effectLst/>
                <a:uLnTx/>
                <a:uFillTx/>
                <a:latin typeface="#9Slide03 Arima Madurai" panose="00000500000000000000" pitchFamily="2" charset="-93"/>
                <a:ea typeface="幼圆" panose="02010509060101010101" pitchFamily="49" charset="-122"/>
                <a:cs typeface="#9Slide03 Arima Madurai" panose="00000500000000000000" pitchFamily="2" charset="-93"/>
              </a:rPr>
              <a:t>hành</a:t>
            </a:r>
            <a:r>
              <a:rPr kumimoji="0" lang="en-US" altLang="zh-CN" sz="4600" b="1" i="0" u="none" strike="noStrike" kern="1200" cap="none" spc="0" normalizeH="0" noProof="0" dirty="0" smtClean="0">
                <a:ln>
                  <a:noFill/>
                </a:ln>
                <a:solidFill>
                  <a:srgbClr val="7030A0"/>
                </a:solidFill>
                <a:effectLst/>
                <a:uLnTx/>
                <a:uFillTx/>
                <a:latin typeface="#9Slide03 Arima Madurai" panose="00000500000000000000" pitchFamily="2" charset="-93"/>
                <a:ea typeface="幼圆" panose="02010509060101010101" pitchFamily="49" charset="-122"/>
                <a:cs typeface="#9Slide03 Arima Madurai" panose="00000500000000000000" pitchFamily="2" charset="-93"/>
              </a:rPr>
              <a:t> </a:t>
            </a:r>
            <a:r>
              <a:rPr kumimoji="0" lang="en-US" altLang="zh-CN" sz="4600" b="1" i="0" u="none" strike="noStrike" kern="1200" cap="none" spc="0" normalizeH="0" noProof="0" dirty="0" err="1" smtClean="0">
                <a:ln>
                  <a:noFill/>
                </a:ln>
                <a:solidFill>
                  <a:srgbClr val="7030A0"/>
                </a:solidFill>
                <a:effectLst/>
                <a:uLnTx/>
                <a:uFillTx/>
                <a:latin typeface="#9Slide03 Arima Madurai" panose="00000500000000000000" pitchFamily="2" charset="-93"/>
                <a:ea typeface="幼圆" panose="02010509060101010101" pitchFamily="49" charset="-122"/>
                <a:cs typeface="#9Slide03 Arima Madurai" panose="00000500000000000000" pitchFamily="2" charset="-93"/>
              </a:rPr>
              <a:t>hô</a:t>
            </a:r>
            <a:r>
              <a:rPr kumimoji="0" lang="en-US" altLang="zh-CN" sz="4600" b="1" i="0" u="none" strike="noStrike" kern="1200" cap="none" spc="0" normalizeH="0" noProof="0" dirty="0" smtClean="0">
                <a:ln>
                  <a:noFill/>
                </a:ln>
                <a:solidFill>
                  <a:srgbClr val="7030A0"/>
                </a:solidFill>
                <a:effectLst/>
                <a:uLnTx/>
                <a:uFillTx/>
                <a:latin typeface="#9Slide03 Arima Madurai" panose="00000500000000000000" pitchFamily="2" charset="-93"/>
                <a:ea typeface="幼圆" panose="02010509060101010101" pitchFamily="49" charset="-122"/>
                <a:cs typeface="#9Slide03 Arima Madurai" panose="00000500000000000000" pitchFamily="2" charset="-93"/>
              </a:rPr>
              <a:t> </a:t>
            </a:r>
            <a:r>
              <a:rPr kumimoji="0" lang="en-US" altLang="zh-CN" sz="4600" b="1" i="0" u="none" strike="noStrike" kern="1200" cap="none" spc="0" normalizeH="0" noProof="0" dirty="0" err="1" smtClean="0">
                <a:ln>
                  <a:noFill/>
                </a:ln>
                <a:solidFill>
                  <a:srgbClr val="7030A0"/>
                </a:solidFill>
                <a:effectLst/>
                <a:uLnTx/>
                <a:uFillTx/>
                <a:latin typeface="#9Slide03 Arima Madurai" panose="00000500000000000000" pitchFamily="2" charset="-93"/>
                <a:ea typeface="幼圆" panose="02010509060101010101" pitchFamily="49" charset="-122"/>
                <a:cs typeface="#9Slide03 Arima Madurai" panose="00000500000000000000" pitchFamily="2" charset="-93"/>
              </a:rPr>
              <a:t>hấp</a:t>
            </a:r>
            <a:r>
              <a:rPr kumimoji="0" lang="en-US" altLang="zh-CN" sz="4600" b="1" i="0" u="none" strike="noStrike" kern="1200" cap="none" spc="0" normalizeH="0" noProof="0" dirty="0" smtClean="0">
                <a:ln>
                  <a:noFill/>
                </a:ln>
                <a:solidFill>
                  <a:srgbClr val="7030A0"/>
                </a:solidFill>
                <a:effectLst/>
                <a:uLnTx/>
                <a:uFillTx/>
                <a:latin typeface="#9Slide03 Arima Madurai" panose="00000500000000000000" pitchFamily="2" charset="-93"/>
                <a:ea typeface="幼圆" panose="02010509060101010101" pitchFamily="49" charset="-122"/>
                <a:cs typeface="#9Slide03 Arima Madurai" panose="00000500000000000000" pitchFamily="2" charset="-93"/>
              </a:rPr>
              <a:t> </a:t>
            </a:r>
            <a:r>
              <a:rPr kumimoji="0" lang="en-US" altLang="zh-CN" sz="4600" b="1" i="0" u="none" strike="noStrike" kern="1200" cap="none" spc="0" normalizeH="0" noProof="0" dirty="0" err="1" smtClean="0">
                <a:ln>
                  <a:noFill/>
                </a:ln>
                <a:solidFill>
                  <a:srgbClr val="7030A0"/>
                </a:solidFill>
                <a:effectLst/>
                <a:uLnTx/>
                <a:uFillTx/>
                <a:latin typeface="#9Slide03 Arima Madurai" panose="00000500000000000000" pitchFamily="2" charset="-93"/>
                <a:ea typeface="幼圆" panose="02010509060101010101" pitchFamily="49" charset="-122"/>
                <a:cs typeface="#9Slide03 Arima Madurai" panose="00000500000000000000" pitchFamily="2" charset="-93"/>
              </a:rPr>
              <a:t>nhân</a:t>
            </a:r>
            <a:r>
              <a:rPr kumimoji="0" lang="en-US" altLang="zh-CN" sz="4600" b="1" i="0" u="none" strike="noStrike" kern="1200" cap="none" spc="0" normalizeH="0" noProof="0" dirty="0" smtClean="0">
                <a:ln>
                  <a:noFill/>
                </a:ln>
                <a:solidFill>
                  <a:srgbClr val="7030A0"/>
                </a:solidFill>
                <a:effectLst/>
                <a:uLnTx/>
                <a:uFillTx/>
                <a:latin typeface="#9Slide03 Arima Madurai" panose="00000500000000000000" pitchFamily="2" charset="-93"/>
                <a:ea typeface="幼圆" panose="02010509060101010101" pitchFamily="49" charset="-122"/>
                <a:cs typeface="#9Slide03 Arima Madurai" panose="00000500000000000000" pitchFamily="2" charset="-93"/>
              </a:rPr>
              <a:t> </a:t>
            </a:r>
            <a:r>
              <a:rPr kumimoji="0" lang="en-US" altLang="zh-CN" sz="4600" b="1" i="0" u="none" strike="noStrike" kern="1200" cap="none" spc="0" normalizeH="0" noProof="0" dirty="0" err="1" smtClean="0">
                <a:ln>
                  <a:noFill/>
                </a:ln>
                <a:solidFill>
                  <a:srgbClr val="7030A0"/>
                </a:solidFill>
                <a:effectLst/>
                <a:uLnTx/>
                <a:uFillTx/>
                <a:latin typeface="#9Slide03 Arima Madurai" panose="00000500000000000000" pitchFamily="2" charset="-93"/>
                <a:ea typeface="幼圆" panose="02010509060101010101" pitchFamily="49" charset="-122"/>
                <a:cs typeface="#9Slide03 Arima Madurai" panose="00000500000000000000" pitchFamily="2" charset="-93"/>
              </a:rPr>
              <a:t>tạo</a:t>
            </a:r>
            <a:r>
              <a:rPr kumimoji="0" lang="en-US" altLang="zh-CN" sz="4600" b="1" i="0" u="none" strike="noStrike" kern="1200" cap="none" spc="0" normalizeH="0" noProof="0" dirty="0" smtClean="0">
                <a:ln>
                  <a:noFill/>
                </a:ln>
                <a:solidFill>
                  <a:srgbClr val="7030A0"/>
                </a:solidFill>
                <a:effectLst/>
                <a:uLnTx/>
                <a:uFillTx/>
                <a:latin typeface="#9Slide03 Arima Madurai" panose="00000500000000000000" pitchFamily="2" charset="-93"/>
                <a:ea typeface="幼圆" panose="02010509060101010101" pitchFamily="49" charset="-122"/>
                <a:cs typeface="#9Slide03 Arima Madurai" panose="00000500000000000000" pitchFamily="2" charset="-93"/>
              </a:rPr>
              <a:t>, </a:t>
            </a:r>
            <a:r>
              <a:rPr kumimoji="0" lang="en-US" altLang="zh-CN" sz="4600" b="1" i="0" u="none" strike="noStrike" kern="1200" cap="none" spc="0" normalizeH="0" noProof="0" dirty="0" err="1" smtClean="0">
                <a:ln>
                  <a:noFill/>
                </a:ln>
                <a:solidFill>
                  <a:srgbClr val="7030A0"/>
                </a:solidFill>
                <a:effectLst/>
                <a:uLnTx/>
                <a:uFillTx/>
                <a:latin typeface="#9Slide03 Arima Madurai" panose="00000500000000000000" pitchFamily="2" charset="-93"/>
                <a:ea typeface="幼圆" panose="02010509060101010101" pitchFamily="49" charset="-122"/>
                <a:cs typeface="#9Slide03 Arima Madurai" panose="00000500000000000000" pitchFamily="2" charset="-93"/>
              </a:rPr>
              <a:t>cấp</a:t>
            </a:r>
            <a:r>
              <a:rPr kumimoji="0" lang="en-US" altLang="zh-CN" sz="4600" b="1" i="0" u="none" strike="noStrike" kern="1200" cap="none" spc="0" normalizeH="0" noProof="0" dirty="0" smtClean="0">
                <a:ln>
                  <a:noFill/>
                </a:ln>
                <a:solidFill>
                  <a:srgbClr val="7030A0"/>
                </a:solidFill>
                <a:effectLst/>
                <a:uLnTx/>
                <a:uFillTx/>
                <a:latin typeface="#9Slide03 Arima Madurai" panose="00000500000000000000" pitchFamily="2" charset="-93"/>
                <a:ea typeface="幼圆" panose="02010509060101010101" pitchFamily="49" charset="-122"/>
                <a:cs typeface="#9Slide03 Arima Madurai" panose="00000500000000000000" pitchFamily="2" charset="-93"/>
              </a:rPr>
              <a:t> </a:t>
            </a:r>
            <a:r>
              <a:rPr kumimoji="0" lang="en-US" altLang="zh-CN" sz="4600" b="1" i="0" u="none" strike="noStrike" kern="1200" cap="none" spc="0" normalizeH="0" noProof="0" dirty="0" err="1" smtClean="0">
                <a:ln>
                  <a:noFill/>
                </a:ln>
                <a:solidFill>
                  <a:srgbClr val="7030A0"/>
                </a:solidFill>
                <a:effectLst/>
                <a:uLnTx/>
                <a:uFillTx/>
                <a:latin typeface="#9Slide03 Arima Madurai" panose="00000500000000000000" pitchFamily="2" charset="-93"/>
                <a:ea typeface="幼圆" panose="02010509060101010101" pitchFamily="49" charset="-122"/>
                <a:cs typeface="#9Slide03 Arima Madurai" panose="00000500000000000000" pitchFamily="2" charset="-93"/>
              </a:rPr>
              <a:t>cứu</a:t>
            </a:r>
            <a:r>
              <a:rPr kumimoji="0" lang="en-US" altLang="zh-CN" sz="4600" b="1" i="0" u="none" strike="noStrike" kern="1200" cap="none" spc="0" normalizeH="0" noProof="0" dirty="0" smtClean="0">
                <a:ln>
                  <a:noFill/>
                </a:ln>
                <a:solidFill>
                  <a:srgbClr val="7030A0"/>
                </a:solidFill>
                <a:effectLst/>
                <a:uLnTx/>
                <a:uFillTx/>
                <a:latin typeface="#9Slide03 Arima Madurai" panose="00000500000000000000" pitchFamily="2" charset="-93"/>
                <a:ea typeface="幼圆" panose="02010509060101010101" pitchFamily="49" charset="-122"/>
                <a:cs typeface="#9Slide03 Arima Madurai" panose="00000500000000000000" pitchFamily="2" charset="-93"/>
              </a:rPr>
              <a:t> </a:t>
            </a:r>
            <a:r>
              <a:rPr kumimoji="0" lang="en-US" altLang="zh-CN" sz="4600" b="1" i="0" u="none" strike="noStrike" kern="1200" cap="none" spc="0" normalizeH="0" noProof="0" dirty="0" err="1" smtClean="0">
                <a:ln>
                  <a:noFill/>
                </a:ln>
                <a:solidFill>
                  <a:srgbClr val="7030A0"/>
                </a:solidFill>
                <a:effectLst/>
                <a:uLnTx/>
                <a:uFillTx/>
                <a:latin typeface="#9Slide03 Arima Madurai" panose="00000500000000000000" pitchFamily="2" charset="-93"/>
                <a:ea typeface="幼圆" panose="02010509060101010101" pitchFamily="49" charset="-122"/>
                <a:cs typeface="#9Slide03 Arima Madurai" panose="00000500000000000000" pitchFamily="2" charset="-93"/>
              </a:rPr>
              <a:t>người</a:t>
            </a:r>
            <a:r>
              <a:rPr kumimoji="0" lang="en-US" altLang="zh-CN" sz="4600" b="1" i="0" u="none" strike="noStrike" kern="1200" cap="none" spc="0" normalizeH="0" noProof="0" dirty="0" smtClean="0">
                <a:ln>
                  <a:noFill/>
                </a:ln>
                <a:solidFill>
                  <a:srgbClr val="7030A0"/>
                </a:solidFill>
                <a:effectLst/>
                <a:uLnTx/>
                <a:uFillTx/>
                <a:latin typeface="#9Slide03 Arima Madurai" panose="00000500000000000000" pitchFamily="2" charset="-93"/>
                <a:ea typeface="幼圆" panose="02010509060101010101" pitchFamily="49" charset="-122"/>
                <a:cs typeface="#9Slide03 Arima Madurai" panose="00000500000000000000" pitchFamily="2" charset="-93"/>
              </a:rPr>
              <a:t> </a:t>
            </a:r>
            <a:r>
              <a:rPr kumimoji="0" lang="en-US" altLang="zh-CN" sz="4600" b="1" i="0" u="none" strike="noStrike" kern="1200" cap="none" spc="0" normalizeH="0" noProof="0" dirty="0" err="1" smtClean="0">
                <a:ln>
                  <a:noFill/>
                </a:ln>
                <a:solidFill>
                  <a:srgbClr val="7030A0"/>
                </a:solidFill>
                <a:effectLst/>
                <a:uLnTx/>
                <a:uFillTx/>
                <a:latin typeface="#9Slide03 Arima Madurai" panose="00000500000000000000" pitchFamily="2" charset="-93"/>
                <a:ea typeface="幼圆" panose="02010509060101010101" pitchFamily="49" charset="-122"/>
                <a:cs typeface="#9Slide03 Arima Madurai" panose="00000500000000000000" pitchFamily="2" charset="-93"/>
              </a:rPr>
              <a:t>đuối</a:t>
            </a:r>
            <a:r>
              <a:rPr kumimoji="0" lang="en-US" altLang="zh-CN" sz="4600" b="1" i="0" u="none" strike="noStrike" kern="1200" cap="none" spc="0" normalizeH="0" noProof="0" dirty="0" smtClean="0">
                <a:ln>
                  <a:noFill/>
                </a:ln>
                <a:solidFill>
                  <a:srgbClr val="7030A0"/>
                </a:solidFill>
                <a:effectLst/>
                <a:uLnTx/>
                <a:uFillTx/>
                <a:latin typeface="#9Slide03 Arima Madurai" panose="00000500000000000000" pitchFamily="2" charset="-93"/>
                <a:ea typeface="幼圆" panose="02010509060101010101" pitchFamily="49" charset="-122"/>
                <a:cs typeface="#9Slide03 Arima Madurai" panose="00000500000000000000" pitchFamily="2" charset="-93"/>
              </a:rPr>
              <a:t> </a:t>
            </a:r>
            <a:r>
              <a:rPr kumimoji="0" lang="en-US" altLang="zh-CN" sz="4600" b="1" i="0" u="none" strike="noStrike" kern="1200" cap="none" spc="0" normalizeH="0" noProof="0" dirty="0" err="1" smtClean="0">
                <a:ln>
                  <a:noFill/>
                </a:ln>
                <a:solidFill>
                  <a:srgbClr val="7030A0"/>
                </a:solidFill>
                <a:effectLst/>
                <a:uLnTx/>
                <a:uFillTx/>
                <a:latin typeface="#9Slide03 Arima Madurai" panose="00000500000000000000" pitchFamily="2" charset="-93"/>
                <a:ea typeface="幼圆" panose="02010509060101010101" pitchFamily="49" charset="-122"/>
                <a:cs typeface="#9Slide03 Arima Madurai" panose="00000500000000000000" pitchFamily="2" charset="-93"/>
              </a:rPr>
              <a:t>nước</a:t>
            </a:r>
            <a:r>
              <a:rPr kumimoji="0" lang="en-US" altLang="zh-CN" sz="4600" b="1" i="0" u="none" strike="noStrike" kern="1200" cap="none" spc="0" normalizeH="0" noProof="0" dirty="0" smtClean="0">
                <a:ln>
                  <a:noFill/>
                </a:ln>
                <a:solidFill>
                  <a:srgbClr val="7030A0"/>
                </a:solidFill>
                <a:effectLst/>
                <a:uLnTx/>
                <a:uFillTx/>
                <a:latin typeface="#9Slide03 Arima Madurai" panose="00000500000000000000" pitchFamily="2" charset="-93"/>
                <a:ea typeface="幼圆" panose="02010509060101010101" pitchFamily="49" charset="-122"/>
                <a:cs typeface="#9Slide03 Arima Madurai" panose="00000500000000000000" pitchFamily="2" charset="-93"/>
              </a:rPr>
              <a:t>.</a:t>
            </a:r>
            <a:endParaRPr kumimoji="0" lang="zh-CN" altLang="en-US" sz="4600" b="1" i="0" u="none" strike="noStrike" kern="1200" cap="none" spc="0" normalizeH="0" baseline="0" noProof="0" dirty="0">
              <a:ln>
                <a:noFill/>
              </a:ln>
              <a:solidFill>
                <a:srgbClr val="7030A0"/>
              </a:solidFill>
              <a:effectLst/>
              <a:uLnTx/>
              <a:uFillTx/>
              <a:latin typeface="#9Slide03 Arima Madurai" panose="00000500000000000000" pitchFamily="2" charset="-93"/>
              <a:ea typeface="幼圆" panose="02010509060101010101" pitchFamily="49" charset="-122"/>
              <a:cs typeface="#9Slide03 Arima Madurai" panose="00000500000000000000" pitchFamily="2" charset="-93"/>
            </a:endParaRPr>
          </a:p>
        </p:txBody>
      </p:sp>
    </p:spTree>
    <p:extLst>
      <p:ext uri="{BB962C8B-B14F-4D97-AF65-F5344CB8AC3E}">
        <p14:creationId xmlns:p14="http://schemas.microsoft.com/office/powerpoint/2010/main" val="357143722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1" presetClass="entr" presetSubtype="0" fill="hold" grpId="0" nodeType="clickEffect">
                                  <p:stCondLst>
                                    <p:cond delay="0"/>
                                  </p:stCondLst>
                                  <p:iterate type="lt">
                                    <p:tmPct val="10000"/>
                                  </p:iterate>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14"/>
                                        </p:tgtEl>
                                        <p:attrNameLst>
                                          <p:attrName>ppt_y</p:attrName>
                                        </p:attrNameLst>
                                      </p:cBhvr>
                                      <p:tavLst>
                                        <p:tav tm="0">
                                          <p:val>
                                            <p:strVal val="#ppt_y"/>
                                          </p:val>
                                        </p:tav>
                                        <p:tav tm="100000">
                                          <p:val>
                                            <p:strVal val="#ppt_y"/>
                                          </p:val>
                                        </p:tav>
                                      </p:tavLst>
                                    </p:anim>
                                    <p:anim calcmode="lin" valueType="num">
                                      <p:cBhvr>
                                        <p:cTn id="14" dur="500" fill="hold"/>
                                        <p:tgtEl>
                                          <p:spTgt spid="14"/>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14"/>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A692FB1-8170-54C1-2F4A-A0B852367DEF}"/>
              </a:ext>
            </a:extLst>
          </p:cNvPr>
          <p:cNvSpPr>
            <a:spLocks noGrp="1"/>
          </p:cNvSpPr>
          <p:nvPr>
            <p:ph idx="1"/>
          </p:nvPr>
        </p:nvSpPr>
        <p:spPr>
          <a:xfrm>
            <a:off x="1143000" y="2705100"/>
            <a:ext cx="15773400" cy="6527007"/>
          </a:xfrm>
        </p:spPr>
        <p:txBody>
          <a:bodyPr>
            <a:normAutofit/>
          </a:bodyPr>
          <a:lstStyle/>
          <a:p>
            <a:pPr marL="0" indent="0">
              <a:buNone/>
            </a:pPr>
            <a:r>
              <a:rPr lang="en-US" sz="4400" b="1" dirty="0" err="1">
                <a:latin typeface="Times New Roman" pitchFamily="18" charset="0"/>
                <a:cs typeface="Times New Roman" pitchFamily="18" charset="0"/>
              </a:rPr>
              <a:t>Câu</a:t>
            </a:r>
            <a:r>
              <a:rPr lang="en-US" sz="4400" b="1" dirty="0">
                <a:latin typeface="Times New Roman" pitchFamily="18" charset="0"/>
                <a:cs typeface="Times New Roman" pitchFamily="18" charset="0"/>
              </a:rPr>
              <a:t> 1:</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Bộ</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phận</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nào</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của</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đường</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hô</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hấp</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có</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vai</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trò</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chủ</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yếu</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là</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bảo</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vệ</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diệt</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trừ</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các</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tác</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nhân</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gây</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hại</a:t>
            </a:r>
            <a:r>
              <a:rPr lang="en-US" sz="4400" dirty="0" smtClean="0">
                <a:latin typeface="Times New Roman" pitchFamily="18" charset="0"/>
                <a:cs typeface="Times New Roman" pitchFamily="18" charset="0"/>
              </a:rPr>
              <a:t>?</a:t>
            </a:r>
          </a:p>
          <a:p>
            <a:pPr marL="0" indent="0">
              <a:buNone/>
            </a:pPr>
            <a:endParaRPr lang="en-US" sz="4400" dirty="0">
              <a:latin typeface="Times New Roman" pitchFamily="18" charset="0"/>
              <a:cs typeface="Times New Roman" pitchFamily="18" charset="0"/>
            </a:endParaRPr>
          </a:p>
          <a:p>
            <a:pPr marL="0" indent="0">
              <a:buNone/>
            </a:pPr>
            <a:r>
              <a:rPr lang="en-US" sz="4400" dirty="0">
                <a:latin typeface="Times New Roman" pitchFamily="18" charset="0"/>
                <a:cs typeface="Times New Roman" pitchFamily="18" charset="0"/>
              </a:rPr>
              <a:t>A. </a:t>
            </a:r>
            <a:r>
              <a:rPr lang="en-US" sz="4400" dirty="0" err="1">
                <a:latin typeface="Times New Roman" pitchFamily="18" charset="0"/>
                <a:cs typeface="Times New Roman" pitchFamily="18" charset="0"/>
              </a:rPr>
              <a:t>Phế</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quản</a:t>
            </a:r>
            <a:endParaRPr lang="en-US" sz="4400" dirty="0">
              <a:latin typeface="Times New Roman" pitchFamily="18" charset="0"/>
              <a:cs typeface="Times New Roman" pitchFamily="18" charset="0"/>
            </a:endParaRPr>
          </a:p>
          <a:p>
            <a:pPr marL="0" indent="0">
              <a:buNone/>
            </a:pPr>
            <a:r>
              <a:rPr lang="en-US" sz="4400" dirty="0">
                <a:latin typeface="Times New Roman" pitchFamily="18" charset="0"/>
                <a:cs typeface="Times New Roman" pitchFamily="18" charset="0"/>
              </a:rPr>
              <a:t>B. </a:t>
            </a:r>
            <a:r>
              <a:rPr lang="en-US" sz="4400" dirty="0" err="1">
                <a:latin typeface="Times New Roman" pitchFamily="18" charset="0"/>
                <a:cs typeface="Times New Roman" pitchFamily="18" charset="0"/>
              </a:rPr>
              <a:t>Khí</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quản</a:t>
            </a:r>
            <a:endParaRPr lang="en-US" sz="4400" dirty="0">
              <a:latin typeface="Times New Roman" pitchFamily="18" charset="0"/>
              <a:cs typeface="Times New Roman" pitchFamily="18" charset="0"/>
            </a:endParaRPr>
          </a:p>
          <a:p>
            <a:pPr marL="0" indent="0">
              <a:buNone/>
            </a:pPr>
            <a:r>
              <a:rPr lang="en-US" sz="4400" dirty="0">
                <a:latin typeface="Times New Roman" pitchFamily="18" charset="0"/>
                <a:cs typeface="Times New Roman" pitchFamily="18" charset="0"/>
              </a:rPr>
              <a:t>C. </a:t>
            </a:r>
            <a:r>
              <a:rPr lang="en-US" sz="4400" dirty="0" err="1">
                <a:latin typeface="Times New Roman" pitchFamily="18" charset="0"/>
                <a:cs typeface="Times New Roman" pitchFamily="18" charset="0"/>
              </a:rPr>
              <a:t>Thanh</a:t>
            </a:r>
            <a:r>
              <a:rPr lang="en-US" sz="4400" dirty="0">
                <a:latin typeface="Times New Roman" pitchFamily="18" charset="0"/>
                <a:cs typeface="Times New Roman" pitchFamily="18" charset="0"/>
              </a:rPr>
              <a:t> </a:t>
            </a:r>
            <a:r>
              <a:rPr lang="en-US" sz="4400" dirty="0" err="1">
                <a:latin typeface="Times New Roman" pitchFamily="18" charset="0"/>
                <a:cs typeface="Times New Roman" pitchFamily="18" charset="0"/>
              </a:rPr>
              <a:t>quản</a:t>
            </a:r>
            <a:endParaRPr lang="en-US" sz="4400" dirty="0">
              <a:latin typeface="Times New Roman" pitchFamily="18" charset="0"/>
              <a:cs typeface="Times New Roman" pitchFamily="18" charset="0"/>
            </a:endParaRPr>
          </a:p>
          <a:p>
            <a:pPr marL="0" indent="0">
              <a:buNone/>
            </a:pPr>
            <a:r>
              <a:rPr lang="en-US" sz="4400" dirty="0">
                <a:latin typeface="Times New Roman" pitchFamily="18" charset="0"/>
                <a:cs typeface="Times New Roman" pitchFamily="18" charset="0"/>
              </a:rPr>
              <a:t>D</a:t>
            </a:r>
            <a:r>
              <a:rPr lang="en-US" sz="4400" b="1" i="1" dirty="0">
                <a:latin typeface="Times New Roman" pitchFamily="18" charset="0"/>
                <a:cs typeface="Times New Roman" pitchFamily="18" charset="0"/>
              </a:rPr>
              <a:t>. </a:t>
            </a:r>
            <a:r>
              <a:rPr lang="en-US" sz="4400" dirty="0" err="1">
                <a:latin typeface="Times New Roman" pitchFamily="18" charset="0"/>
                <a:cs typeface="Times New Roman" pitchFamily="18" charset="0"/>
              </a:rPr>
              <a:t>Họng</a:t>
            </a:r>
            <a:endParaRPr lang="en-US" sz="4400" dirty="0">
              <a:latin typeface="Times New Roman" pitchFamily="18" charset="0"/>
              <a:cs typeface="Times New Roman" pitchFamily="18" charset="0"/>
            </a:endParaRPr>
          </a:p>
          <a:p>
            <a:pPr marL="0" indent="0">
              <a:buNone/>
            </a:pPr>
            <a:endParaRPr lang="en-US" sz="4400" dirty="0">
              <a:latin typeface="Times New Roman" pitchFamily="18" charset="0"/>
              <a:cs typeface="Times New Roman" pitchFamily="18" charset="0"/>
            </a:endParaRPr>
          </a:p>
        </p:txBody>
      </p:sp>
      <p:sp>
        <p:nvSpPr>
          <p:cNvPr id="2" name="Rounded Rectangle 1"/>
          <p:cNvSpPr/>
          <p:nvPr/>
        </p:nvSpPr>
        <p:spPr>
          <a:xfrm>
            <a:off x="2514600" y="495300"/>
            <a:ext cx="13792200" cy="16764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4800" dirty="0" smtClean="0">
                <a:latin typeface="Times New Roman" pitchFamily="18" charset="0"/>
                <a:cs typeface="Times New Roman" pitchFamily="18" charset="0"/>
              </a:rPr>
              <a:t>LUYỆN TẬP</a:t>
            </a:r>
            <a:endParaRPr lang="en-US" sz="4800" dirty="0">
              <a:latin typeface="Times New Roman" pitchFamily="18" charset="0"/>
              <a:cs typeface="Times New Roman" pitchFamily="18" charset="0"/>
            </a:endParaRPr>
          </a:p>
        </p:txBody>
      </p:sp>
      <p:sp>
        <p:nvSpPr>
          <p:cNvPr id="4" name="Oval 3"/>
          <p:cNvSpPr/>
          <p:nvPr/>
        </p:nvSpPr>
        <p:spPr>
          <a:xfrm>
            <a:off x="1066800" y="7277100"/>
            <a:ext cx="685800" cy="6096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195788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xmlns="" id="{9562C843-1DD2-3E06-BAD4-6A022EAD5BFE}"/>
              </a:ext>
            </a:extLst>
          </p:cNvPr>
          <p:cNvSpPr>
            <a:spLocks noGrp="1"/>
          </p:cNvSpPr>
          <p:nvPr>
            <p:ph idx="1"/>
          </p:nvPr>
        </p:nvSpPr>
        <p:spPr>
          <a:xfrm>
            <a:off x="857250" y="1324420"/>
            <a:ext cx="16649700" cy="6527007"/>
          </a:xfrm>
        </p:spPr>
        <p:txBody>
          <a:bodyPr>
            <a:normAutofit/>
          </a:bodyPr>
          <a:lstStyle/>
          <a:p>
            <a:pPr marL="0" indent="0">
              <a:buNone/>
            </a:pPr>
            <a:r>
              <a:rPr lang="en-US" sz="4000" b="1" dirty="0" err="1"/>
              <a:t>Câu</a:t>
            </a:r>
            <a:r>
              <a:rPr lang="en-US" sz="4000" b="1" dirty="0"/>
              <a:t> 2:</a:t>
            </a:r>
            <a:r>
              <a:rPr lang="en-US" sz="4000" dirty="0"/>
              <a:t> </a:t>
            </a:r>
            <a:r>
              <a:rPr lang="en-US" sz="4000" dirty="0" err="1"/>
              <a:t>Khi</a:t>
            </a:r>
            <a:r>
              <a:rPr lang="en-US" sz="4000" dirty="0"/>
              <a:t> </a:t>
            </a:r>
            <a:r>
              <a:rPr lang="en-US" sz="4000" dirty="0" err="1"/>
              <a:t>chúng</a:t>
            </a:r>
            <a:r>
              <a:rPr lang="en-US" sz="4000" dirty="0"/>
              <a:t> ta </a:t>
            </a:r>
            <a:r>
              <a:rPr lang="en-US" sz="4000" dirty="0" err="1"/>
              <a:t>thở</a:t>
            </a:r>
            <a:r>
              <a:rPr lang="en-US" sz="4000" dirty="0"/>
              <a:t> </a:t>
            </a:r>
            <a:r>
              <a:rPr lang="en-US" sz="4000" dirty="0" err="1"/>
              <a:t>ra</a:t>
            </a:r>
            <a:r>
              <a:rPr lang="en-US" sz="4000" dirty="0"/>
              <a:t> </a:t>
            </a:r>
            <a:r>
              <a:rPr lang="en-US" sz="4000" dirty="0" err="1" smtClean="0"/>
              <a:t>thì</a:t>
            </a:r>
            <a:endParaRPr lang="en-US" sz="4000" dirty="0" smtClean="0"/>
          </a:p>
          <a:p>
            <a:pPr marL="0" indent="0">
              <a:buNone/>
            </a:pPr>
            <a:endParaRPr lang="en-US" sz="4000" dirty="0"/>
          </a:p>
          <a:p>
            <a:pPr marL="0" indent="0">
              <a:buNone/>
            </a:pPr>
            <a:r>
              <a:rPr lang="en-US" sz="4000" dirty="0" smtClean="0"/>
              <a:t>A. </a:t>
            </a:r>
            <a:r>
              <a:rPr lang="en-US" sz="4000" dirty="0" err="1" smtClean="0"/>
              <a:t>cơ</a:t>
            </a:r>
            <a:r>
              <a:rPr lang="en-US" sz="4000" dirty="0" smtClean="0"/>
              <a:t> </a:t>
            </a:r>
            <a:r>
              <a:rPr lang="en-US" sz="4000" dirty="0" err="1"/>
              <a:t>liên</a:t>
            </a:r>
            <a:r>
              <a:rPr lang="en-US" sz="4000" dirty="0"/>
              <a:t> </a:t>
            </a:r>
            <a:r>
              <a:rPr lang="en-US" sz="4000" dirty="0" err="1"/>
              <a:t>sườn</a:t>
            </a:r>
            <a:r>
              <a:rPr lang="en-US" sz="4000" dirty="0"/>
              <a:t> </a:t>
            </a:r>
            <a:r>
              <a:rPr lang="en-US" sz="4000" dirty="0" err="1"/>
              <a:t>ngoài</a:t>
            </a:r>
            <a:r>
              <a:rPr lang="en-US" sz="4000" dirty="0"/>
              <a:t> co.			</a:t>
            </a:r>
            <a:endParaRPr lang="en-US" sz="4000" dirty="0" smtClean="0"/>
          </a:p>
          <a:p>
            <a:pPr marL="0" indent="0">
              <a:buNone/>
            </a:pPr>
            <a:r>
              <a:rPr lang="en-US" sz="4000" dirty="0" smtClean="0"/>
              <a:t>B. </a:t>
            </a:r>
            <a:r>
              <a:rPr lang="en-US" sz="4000" dirty="0" err="1" smtClean="0"/>
              <a:t>cơ</a:t>
            </a:r>
            <a:r>
              <a:rPr lang="en-US" sz="4000" dirty="0" smtClean="0"/>
              <a:t> </a:t>
            </a:r>
            <a:r>
              <a:rPr lang="en-US" sz="4000" dirty="0" err="1"/>
              <a:t>hoành</a:t>
            </a:r>
            <a:r>
              <a:rPr lang="en-US" sz="4000" dirty="0"/>
              <a:t> co.</a:t>
            </a:r>
          </a:p>
          <a:p>
            <a:pPr marL="0" indent="0">
              <a:buNone/>
            </a:pPr>
            <a:r>
              <a:rPr lang="en-US" sz="4000" dirty="0"/>
              <a:t>C. </a:t>
            </a:r>
            <a:r>
              <a:rPr lang="en-US" sz="4000" dirty="0" err="1"/>
              <a:t>thể</a:t>
            </a:r>
            <a:r>
              <a:rPr lang="en-US" sz="4000" dirty="0"/>
              <a:t> </a:t>
            </a:r>
            <a:r>
              <a:rPr lang="en-US" sz="4000" dirty="0" err="1"/>
              <a:t>tích</a:t>
            </a:r>
            <a:r>
              <a:rPr lang="en-US" sz="4000" dirty="0"/>
              <a:t> </a:t>
            </a:r>
            <a:r>
              <a:rPr lang="en-US" sz="4000" dirty="0" err="1"/>
              <a:t>lồng</a:t>
            </a:r>
            <a:r>
              <a:rPr lang="en-US" sz="4000" dirty="0"/>
              <a:t> </a:t>
            </a:r>
            <a:r>
              <a:rPr lang="en-US" sz="4000" dirty="0" err="1"/>
              <a:t>ngực</a:t>
            </a:r>
            <a:r>
              <a:rPr lang="en-US" sz="4000" dirty="0"/>
              <a:t> </a:t>
            </a:r>
            <a:r>
              <a:rPr lang="en-US" sz="4000" dirty="0" err="1"/>
              <a:t>giảm</a:t>
            </a:r>
            <a:r>
              <a:rPr lang="en-US" sz="4000" dirty="0"/>
              <a:t>.		</a:t>
            </a:r>
            <a:endParaRPr lang="en-US" sz="4000" dirty="0" smtClean="0"/>
          </a:p>
          <a:p>
            <a:pPr marL="0" indent="0">
              <a:buNone/>
            </a:pPr>
            <a:r>
              <a:rPr lang="en-US" sz="4000" dirty="0" smtClean="0"/>
              <a:t>D</a:t>
            </a:r>
            <a:r>
              <a:rPr lang="en-US" sz="4000" dirty="0"/>
              <a:t>. </a:t>
            </a:r>
            <a:r>
              <a:rPr lang="en-US" sz="4000" dirty="0" err="1"/>
              <a:t>thể</a:t>
            </a:r>
            <a:r>
              <a:rPr lang="en-US" sz="4000" dirty="0"/>
              <a:t> </a:t>
            </a:r>
            <a:r>
              <a:rPr lang="en-US" sz="4000" dirty="0" err="1"/>
              <a:t>tích</a:t>
            </a:r>
            <a:r>
              <a:rPr lang="en-US" sz="4000" dirty="0"/>
              <a:t> </a:t>
            </a:r>
            <a:r>
              <a:rPr lang="en-US" sz="4000" dirty="0" err="1"/>
              <a:t>lồng</a:t>
            </a:r>
            <a:r>
              <a:rPr lang="en-US" sz="4000" dirty="0"/>
              <a:t> </a:t>
            </a:r>
            <a:r>
              <a:rPr lang="en-US" sz="4000" dirty="0" err="1"/>
              <a:t>ngực</a:t>
            </a:r>
            <a:r>
              <a:rPr lang="en-US" sz="4000" dirty="0"/>
              <a:t> </a:t>
            </a:r>
            <a:r>
              <a:rPr lang="en-US" sz="4000" dirty="0" err="1"/>
              <a:t>tăng</a:t>
            </a:r>
            <a:r>
              <a:rPr lang="en-US" sz="4000" dirty="0"/>
              <a:t>.</a:t>
            </a:r>
          </a:p>
        </p:txBody>
      </p:sp>
      <p:sp>
        <p:nvSpPr>
          <p:cNvPr id="5" name="Oval 4"/>
          <p:cNvSpPr/>
          <p:nvPr/>
        </p:nvSpPr>
        <p:spPr>
          <a:xfrm>
            <a:off x="762000" y="4305300"/>
            <a:ext cx="609600" cy="6096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7030A0"/>
              </a:solidFill>
              <a:latin typeface="+mj-lt"/>
            </a:endParaRPr>
          </a:p>
        </p:txBody>
      </p:sp>
    </p:spTree>
    <p:extLst>
      <p:ext uri="{BB962C8B-B14F-4D97-AF65-F5344CB8AC3E}">
        <p14:creationId xmlns:p14="http://schemas.microsoft.com/office/powerpoint/2010/main" val="3228799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xmlns="" id="{72B3F4F3-39DE-8EFB-9AF5-433A9554BF6E}"/>
              </a:ext>
            </a:extLst>
          </p:cNvPr>
          <p:cNvSpPr>
            <a:spLocks noGrp="1"/>
          </p:cNvSpPr>
          <p:nvPr>
            <p:ph idx="1"/>
          </p:nvPr>
        </p:nvSpPr>
        <p:spPr>
          <a:xfrm>
            <a:off x="1257300" y="2738438"/>
            <a:ext cx="15773400" cy="6527007"/>
          </a:xfrm>
        </p:spPr>
        <p:txBody>
          <a:bodyPr>
            <a:normAutofit/>
          </a:bodyPr>
          <a:lstStyle/>
          <a:p>
            <a:pPr marL="0" indent="0">
              <a:buNone/>
            </a:pPr>
            <a:r>
              <a:rPr lang="en-US" sz="4000" b="1" dirty="0" err="1"/>
              <a:t>Câu</a:t>
            </a:r>
            <a:r>
              <a:rPr lang="en-US" sz="4000" b="1" dirty="0"/>
              <a:t> 3:</a:t>
            </a:r>
            <a:r>
              <a:rPr lang="en-US" sz="4000" dirty="0"/>
              <a:t> </a:t>
            </a:r>
            <a:r>
              <a:rPr lang="en-US" sz="4000" dirty="0" err="1"/>
              <a:t>Các</a:t>
            </a:r>
            <a:r>
              <a:rPr lang="en-US" sz="4000" dirty="0"/>
              <a:t> </a:t>
            </a:r>
            <a:r>
              <a:rPr lang="en-US" sz="4000" dirty="0" err="1"/>
              <a:t>tác</a:t>
            </a:r>
            <a:r>
              <a:rPr lang="en-US" sz="4000" dirty="0"/>
              <a:t> </a:t>
            </a:r>
            <a:r>
              <a:rPr lang="en-US" sz="4000" dirty="0" err="1"/>
              <a:t>nhân</a:t>
            </a:r>
            <a:r>
              <a:rPr lang="en-US" sz="4000" dirty="0"/>
              <a:t> </a:t>
            </a:r>
            <a:r>
              <a:rPr lang="en-US" sz="4000" dirty="0" err="1"/>
              <a:t>có</a:t>
            </a:r>
            <a:r>
              <a:rPr lang="en-US" sz="4000" dirty="0"/>
              <a:t> </a:t>
            </a:r>
            <a:r>
              <a:rPr lang="en-US" sz="4000" dirty="0" err="1"/>
              <a:t>hại</a:t>
            </a:r>
            <a:r>
              <a:rPr lang="en-US" sz="4000" dirty="0"/>
              <a:t> </a:t>
            </a:r>
            <a:r>
              <a:rPr lang="en-US" sz="4000" dirty="0" err="1"/>
              <a:t>cho</a:t>
            </a:r>
            <a:r>
              <a:rPr lang="en-US" sz="4000" dirty="0"/>
              <a:t> </a:t>
            </a:r>
            <a:r>
              <a:rPr lang="en-US" sz="4000" dirty="0" err="1"/>
              <a:t>hệ</a:t>
            </a:r>
            <a:r>
              <a:rPr lang="en-US" sz="4000" dirty="0"/>
              <a:t> </a:t>
            </a:r>
            <a:r>
              <a:rPr lang="en-US" sz="4000" dirty="0" err="1"/>
              <a:t>hô</a:t>
            </a:r>
            <a:r>
              <a:rPr lang="en-US" sz="4000" dirty="0"/>
              <a:t> </a:t>
            </a:r>
            <a:r>
              <a:rPr lang="en-US" sz="4000" dirty="0" err="1"/>
              <a:t>hấp</a:t>
            </a:r>
            <a:r>
              <a:rPr lang="en-US" sz="4000" dirty="0"/>
              <a:t> </a:t>
            </a:r>
            <a:r>
              <a:rPr lang="en-US" sz="4000" dirty="0" err="1"/>
              <a:t>đó</a:t>
            </a:r>
            <a:r>
              <a:rPr lang="en-US" sz="4000" dirty="0"/>
              <a:t> </a:t>
            </a:r>
            <a:r>
              <a:rPr lang="en-US" sz="4000" dirty="0" err="1" smtClean="0"/>
              <a:t>là</a:t>
            </a:r>
            <a:endParaRPr lang="en-US" sz="4000" dirty="0" smtClean="0"/>
          </a:p>
          <a:p>
            <a:pPr marL="0" indent="0">
              <a:buNone/>
            </a:pPr>
            <a:endParaRPr lang="en-US" sz="4000" dirty="0"/>
          </a:p>
          <a:p>
            <a:pPr marL="742950" indent="-742950">
              <a:buAutoNum type="alphaUcPeriod"/>
            </a:pPr>
            <a:r>
              <a:rPr lang="en-US" sz="4000" dirty="0" err="1" smtClean="0"/>
              <a:t>Bụi</a:t>
            </a:r>
            <a:r>
              <a:rPr lang="en-US" sz="4000" dirty="0"/>
              <a:t>						</a:t>
            </a:r>
            <a:endParaRPr lang="en-US" sz="4000" dirty="0" smtClean="0"/>
          </a:p>
          <a:p>
            <a:pPr marL="742950" indent="-742950">
              <a:buAutoNum type="alphaUcPeriod"/>
            </a:pPr>
            <a:r>
              <a:rPr lang="en-US" sz="4000" dirty="0" smtClean="0"/>
              <a:t>Nitrogen oxide</a:t>
            </a:r>
          </a:p>
          <a:p>
            <a:pPr marL="742950" indent="-742950">
              <a:buAutoNum type="alphaUcPeriod"/>
            </a:pPr>
            <a:r>
              <a:rPr lang="en-US" sz="4000" dirty="0" smtClean="0"/>
              <a:t>Vi </a:t>
            </a:r>
            <a:r>
              <a:rPr lang="en-US" sz="4000" dirty="0" err="1"/>
              <a:t>sinh</a:t>
            </a:r>
            <a:r>
              <a:rPr lang="en-US" sz="4000" dirty="0"/>
              <a:t> </a:t>
            </a:r>
            <a:r>
              <a:rPr lang="en-US" sz="4000" dirty="0" err="1"/>
              <a:t>vật</a:t>
            </a:r>
            <a:r>
              <a:rPr lang="en-US" sz="4000" dirty="0"/>
              <a:t> </a:t>
            </a:r>
            <a:r>
              <a:rPr lang="en-US" sz="4000" dirty="0" err="1"/>
              <a:t>gây</a:t>
            </a:r>
            <a:r>
              <a:rPr lang="en-US" sz="4000" dirty="0"/>
              <a:t> </a:t>
            </a:r>
            <a:r>
              <a:rPr lang="en-US" sz="4000" dirty="0" err="1"/>
              <a:t>bệnh</a:t>
            </a:r>
            <a:r>
              <a:rPr lang="en-US" sz="4000" dirty="0"/>
              <a:t>			</a:t>
            </a:r>
            <a:endParaRPr lang="en-US" sz="4000" dirty="0" smtClean="0"/>
          </a:p>
          <a:p>
            <a:pPr marL="742950" indent="-742950">
              <a:buAutoNum type="alphaUcPeriod"/>
            </a:pPr>
            <a:r>
              <a:rPr lang="en-US" sz="4000" dirty="0" err="1" smtClean="0"/>
              <a:t>Tất</a:t>
            </a:r>
            <a:r>
              <a:rPr lang="en-US" sz="4000" dirty="0" smtClean="0"/>
              <a:t> </a:t>
            </a:r>
            <a:r>
              <a:rPr lang="en-US" sz="4000" dirty="0" err="1"/>
              <a:t>cả</a:t>
            </a:r>
            <a:r>
              <a:rPr lang="en-US" sz="4000" dirty="0"/>
              <a:t> </a:t>
            </a:r>
            <a:r>
              <a:rPr lang="en-US" sz="4000" dirty="0" err="1"/>
              <a:t>các</a:t>
            </a:r>
            <a:r>
              <a:rPr lang="en-US" sz="4000" dirty="0"/>
              <a:t> </a:t>
            </a:r>
            <a:r>
              <a:rPr lang="en-US" sz="4000" dirty="0" err="1"/>
              <a:t>đáp</a:t>
            </a:r>
            <a:r>
              <a:rPr lang="en-US" sz="4000" dirty="0"/>
              <a:t> </a:t>
            </a:r>
            <a:r>
              <a:rPr lang="en-US" sz="4000" dirty="0" err="1"/>
              <a:t>án</a:t>
            </a:r>
            <a:r>
              <a:rPr lang="en-US" sz="4000" dirty="0"/>
              <a:t> </a:t>
            </a:r>
            <a:r>
              <a:rPr lang="en-US" sz="4000" dirty="0" err="1"/>
              <a:t>trên</a:t>
            </a:r>
            <a:endParaRPr lang="en-US" sz="4000" dirty="0"/>
          </a:p>
          <a:p>
            <a:pPr marL="0" indent="0">
              <a:buNone/>
            </a:pPr>
            <a:endParaRPr lang="en-US" sz="4000" dirty="0">
              <a:latin typeface="+mj-lt"/>
            </a:endParaRPr>
          </a:p>
        </p:txBody>
      </p:sp>
      <p:sp>
        <p:nvSpPr>
          <p:cNvPr id="3" name="Oval 2"/>
          <p:cNvSpPr/>
          <p:nvPr/>
        </p:nvSpPr>
        <p:spPr>
          <a:xfrm>
            <a:off x="1219200" y="6438900"/>
            <a:ext cx="609600" cy="6096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7030A0"/>
              </a:solidFill>
              <a:latin typeface="+mj-lt"/>
            </a:endParaRPr>
          </a:p>
        </p:txBody>
      </p:sp>
    </p:spTree>
    <p:extLst>
      <p:ext uri="{BB962C8B-B14F-4D97-AF65-F5344CB8AC3E}">
        <p14:creationId xmlns:p14="http://schemas.microsoft.com/office/powerpoint/2010/main" val="3354099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xmlns="" id="{4B5F6A69-5BB1-6A25-DFE1-C8621ABC2455}"/>
              </a:ext>
            </a:extLst>
          </p:cNvPr>
          <p:cNvSpPr>
            <a:spLocks noGrp="1"/>
          </p:cNvSpPr>
          <p:nvPr>
            <p:ph idx="1"/>
          </p:nvPr>
        </p:nvSpPr>
        <p:spPr>
          <a:xfrm>
            <a:off x="1257300" y="2738438"/>
            <a:ext cx="15773400" cy="6527007"/>
          </a:xfrm>
        </p:spPr>
        <p:txBody>
          <a:bodyPr>
            <a:normAutofit/>
          </a:bodyPr>
          <a:lstStyle/>
          <a:p>
            <a:pPr marL="0" indent="0">
              <a:buNone/>
            </a:pPr>
            <a:r>
              <a:rPr lang="en-US" sz="4000" b="1" dirty="0" err="1"/>
              <a:t>Câu</a:t>
            </a:r>
            <a:r>
              <a:rPr lang="en-US" sz="4000" b="1" dirty="0"/>
              <a:t> 4:</a:t>
            </a:r>
            <a:r>
              <a:rPr lang="en-US" sz="4000" dirty="0"/>
              <a:t> </a:t>
            </a:r>
            <a:r>
              <a:rPr lang="en-US" sz="4000" dirty="0" err="1"/>
              <a:t>Đường</a:t>
            </a:r>
            <a:r>
              <a:rPr lang="en-US" sz="4000" dirty="0"/>
              <a:t> </a:t>
            </a:r>
            <a:r>
              <a:rPr lang="en-US" sz="4000" dirty="0" err="1"/>
              <a:t>dẫn</a:t>
            </a:r>
            <a:r>
              <a:rPr lang="en-US" sz="4000" dirty="0"/>
              <a:t> </a:t>
            </a:r>
            <a:r>
              <a:rPr lang="en-US" sz="4000" dirty="0" err="1"/>
              <a:t>khí</a:t>
            </a:r>
            <a:r>
              <a:rPr lang="en-US" sz="4000" dirty="0"/>
              <a:t> </a:t>
            </a:r>
            <a:r>
              <a:rPr lang="en-US" sz="4000" dirty="0" err="1"/>
              <a:t>có</a:t>
            </a:r>
            <a:r>
              <a:rPr lang="en-US" sz="4000" dirty="0"/>
              <a:t> </a:t>
            </a:r>
            <a:r>
              <a:rPr lang="en-US" sz="4000" dirty="0" err="1"/>
              <a:t>chức</a:t>
            </a:r>
            <a:r>
              <a:rPr lang="en-US" sz="4000" dirty="0"/>
              <a:t> </a:t>
            </a:r>
            <a:r>
              <a:rPr lang="en-US" sz="4000" dirty="0" err="1"/>
              <a:t>năng</a:t>
            </a:r>
            <a:r>
              <a:rPr lang="en-US" sz="4000" dirty="0"/>
              <a:t> </a:t>
            </a:r>
            <a:r>
              <a:rPr lang="en-US" sz="4000" dirty="0" err="1"/>
              <a:t>gì</a:t>
            </a:r>
            <a:r>
              <a:rPr lang="en-US" sz="4000" dirty="0"/>
              <a:t>? </a:t>
            </a:r>
            <a:endParaRPr lang="en-US" sz="4000" dirty="0" smtClean="0"/>
          </a:p>
          <a:p>
            <a:pPr marL="0" indent="0">
              <a:buNone/>
            </a:pPr>
            <a:endParaRPr lang="en-US" sz="4000" dirty="0"/>
          </a:p>
          <a:p>
            <a:pPr marL="0" indent="0">
              <a:buNone/>
            </a:pPr>
            <a:r>
              <a:rPr lang="en-US" sz="4000" dirty="0"/>
              <a:t>A. </a:t>
            </a:r>
            <a:r>
              <a:rPr lang="en-US" sz="4000" dirty="0" err="1"/>
              <a:t>Thực</a:t>
            </a:r>
            <a:r>
              <a:rPr lang="en-US" sz="4000" dirty="0"/>
              <a:t> </a:t>
            </a:r>
            <a:r>
              <a:rPr lang="en-US" sz="4000" dirty="0" err="1"/>
              <a:t>hiện</a:t>
            </a:r>
            <a:r>
              <a:rPr lang="en-US" sz="4000" dirty="0"/>
              <a:t> </a:t>
            </a:r>
            <a:r>
              <a:rPr lang="en-US" sz="4000" dirty="0" err="1"/>
              <a:t>trao</a:t>
            </a:r>
            <a:r>
              <a:rPr lang="en-US" sz="4000" dirty="0"/>
              <a:t> </a:t>
            </a:r>
            <a:r>
              <a:rPr lang="en-US" sz="4000" dirty="0" err="1"/>
              <a:t>đổi</a:t>
            </a:r>
            <a:r>
              <a:rPr lang="en-US" sz="4000" dirty="0"/>
              <a:t> </a:t>
            </a:r>
            <a:r>
              <a:rPr lang="en-US" sz="4000" dirty="0" err="1"/>
              <a:t>khí</a:t>
            </a:r>
            <a:r>
              <a:rPr lang="en-US" sz="4000" dirty="0"/>
              <a:t> </a:t>
            </a:r>
            <a:r>
              <a:rPr lang="en-US" sz="4000" dirty="0" err="1"/>
              <a:t>giữa</a:t>
            </a:r>
            <a:r>
              <a:rPr lang="en-US" sz="4000" dirty="0"/>
              <a:t> </a:t>
            </a:r>
            <a:r>
              <a:rPr lang="en-US" sz="4000" dirty="0" err="1"/>
              <a:t>cơ</a:t>
            </a:r>
            <a:r>
              <a:rPr lang="en-US" sz="4000" dirty="0"/>
              <a:t> </a:t>
            </a:r>
            <a:r>
              <a:rPr lang="en-US" sz="4000" dirty="0" err="1"/>
              <a:t>thể</a:t>
            </a:r>
            <a:r>
              <a:rPr lang="en-US" sz="4000" dirty="0"/>
              <a:t> </a:t>
            </a:r>
            <a:r>
              <a:rPr lang="en-US" sz="4000" dirty="0" err="1"/>
              <a:t>và</a:t>
            </a:r>
            <a:r>
              <a:rPr lang="en-US" sz="4000" dirty="0"/>
              <a:t> </a:t>
            </a:r>
            <a:r>
              <a:rPr lang="en-US" sz="4000" dirty="0" err="1"/>
              <a:t>môi</a:t>
            </a:r>
            <a:r>
              <a:rPr lang="en-US" sz="4000" dirty="0"/>
              <a:t> </a:t>
            </a:r>
            <a:r>
              <a:rPr lang="en-US" sz="4000" dirty="0" err="1"/>
              <a:t>trường</a:t>
            </a:r>
            <a:endParaRPr lang="en-US" sz="4000" dirty="0"/>
          </a:p>
          <a:p>
            <a:pPr marL="0" indent="0">
              <a:buNone/>
            </a:pPr>
            <a:r>
              <a:rPr lang="en-US" sz="4000" dirty="0"/>
              <a:t>B. </a:t>
            </a:r>
            <a:r>
              <a:rPr lang="en-US" sz="4000" dirty="0" err="1"/>
              <a:t>Trao</a:t>
            </a:r>
            <a:r>
              <a:rPr lang="en-US" sz="4000" dirty="0"/>
              <a:t> </a:t>
            </a:r>
            <a:r>
              <a:rPr lang="en-US" sz="4000" dirty="0" err="1"/>
              <a:t>đổi</a:t>
            </a:r>
            <a:r>
              <a:rPr lang="en-US" sz="4000" dirty="0"/>
              <a:t> </a:t>
            </a:r>
            <a:r>
              <a:rPr lang="en-US" sz="4000" dirty="0" err="1"/>
              <a:t>khí</a:t>
            </a:r>
            <a:r>
              <a:rPr lang="en-US" sz="4000" dirty="0"/>
              <a:t> ở </a:t>
            </a:r>
            <a:r>
              <a:rPr lang="en-US" sz="4000" dirty="0" err="1"/>
              <a:t>phổi</a:t>
            </a:r>
            <a:r>
              <a:rPr lang="en-US" sz="4000" dirty="0"/>
              <a:t> </a:t>
            </a:r>
            <a:r>
              <a:rPr lang="en-US" sz="4000" dirty="0" err="1"/>
              <a:t>và</a:t>
            </a:r>
            <a:r>
              <a:rPr lang="en-US" sz="4000" dirty="0"/>
              <a:t> </a:t>
            </a:r>
            <a:r>
              <a:rPr lang="en-US" sz="4000" dirty="0" err="1"/>
              <a:t>tế</a:t>
            </a:r>
            <a:r>
              <a:rPr lang="en-US" sz="4000" dirty="0"/>
              <a:t> </a:t>
            </a:r>
            <a:r>
              <a:rPr lang="en-US" sz="4000" dirty="0" err="1"/>
              <a:t>bào</a:t>
            </a:r>
            <a:endParaRPr lang="en-US" sz="4000" dirty="0"/>
          </a:p>
          <a:p>
            <a:pPr marL="0" indent="0">
              <a:buNone/>
            </a:pPr>
            <a:r>
              <a:rPr lang="en-US" sz="4000" dirty="0"/>
              <a:t>C</a:t>
            </a:r>
            <a:r>
              <a:rPr lang="en-US" sz="4000" b="1" i="1" dirty="0"/>
              <a:t>. </a:t>
            </a:r>
            <a:r>
              <a:rPr lang="en-US" sz="4000" dirty="0" err="1"/>
              <a:t>Dẫn</a:t>
            </a:r>
            <a:r>
              <a:rPr lang="en-US" sz="4000" dirty="0"/>
              <a:t> </a:t>
            </a:r>
            <a:r>
              <a:rPr lang="en-US" sz="4000" dirty="0" err="1"/>
              <a:t>khí</a:t>
            </a:r>
            <a:r>
              <a:rPr lang="en-US" sz="4000" dirty="0"/>
              <a:t>, </a:t>
            </a:r>
            <a:r>
              <a:rPr lang="en-US" sz="4000" dirty="0" err="1"/>
              <a:t>làm</a:t>
            </a:r>
            <a:r>
              <a:rPr lang="en-US" sz="4000" dirty="0"/>
              <a:t> </a:t>
            </a:r>
            <a:r>
              <a:rPr lang="en-US" sz="4000" dirty="0" err="1"/>
              <a:t>ấm</a:t>
            </a:r>
            <a:r>
              <a:rPr lang="en-US" sz="4000" dirty="0"/>
              <a:t>, </a:t>
            </a:r>
            <a:r>
              <a:rPr lang="en-US" sz="4000" dirty="0" err="1"/>
              <a:t>làm</a:t>
            </a:r>
            <a:r>
              <a:rPr lang="en-US" sz="4000" dirty="0"/>
              <a:t> </a:t>
            </a:r>
            <a:r>
              <a:rPr lang="en-US" sz="4000" dirty="0" err="1"/>
              <a:t>ẩm</a:t>
            </a:r>
            <a:r>
              <a:rPr lang="en-US" sz="4000" dirty="0"/>
              <a:t> </a:t>
            </a:r>
            <a:r>
              <a:rPr lang="en-US" sz="4000" dirty="0" err="1"/>
              <a:t>không</a:t>
            </a:r>
            <a:r>
              <a:rPr lang="en-US" sz="4000" dirty="0"/>
              <a:t> </a:t>
            </a:r>
            <a:r>
              <a:rPr lang="en-US" sz="4000" dirty="0" err="1"/>
              <a:t>khí</a:t>
            </a:r>
            <a:r>
              <a:rPr lang="en-US" sz="4000" dirty="0"/>
              <a:t> </a:t>
            </a:r>
            <a:r>
              <a:rPr lang="en-US" sz="4000" dirty="0" err="1"/>
              <a:t>và</a:t>
            </a:r>
            <a:r>
              <a:rPr lang="en-US" sz="4000" dirty="0"/>
              <a:t> </a:t>
            </a:r>
            <a:r>
              <a:rPr lang="en-US" sz="4000" dirty="0" err="1"/>
              <a:t>bảo</a:t>
            </a:r>
            <a:r>
              <a:rPr lang="en-US" sz="4000" dirty="0"/>
              <a:t> </a:t>
            </a:r>
            <a:r>
              <a:rPr lang="en-US" sz="4000" dirty="0" err="1"/>
              <a:t>vệ</a:t>
            </a:r>
            <a:r>
              <a:rPr lang="en-US" sz="4000" dirty="0"/>
              <a:t> </a:t>
            </a:r>
            <a:r>
              <a:rPr lang="en-US" sz="4000" dirty="0" err="1"/>
              <a:t>phổi</a:t>
            </a:r>
            <a:endParaRPr lang="en-US" sz="4000" dirty="0"/>
          </a:p>
          <a:p>
            <a:pPr marL="0" indent="0">
              <a:buNone/>
            </a:pPr>
            <a:r>
              <a:rPr lang="en-US" sz="4000" dirty="0"/>
              <a:t>D. </a:t>
            </a:r>
            <a:r>
              <a:rPr lang="en-US" sz="4000" dirty="0" err="1"/>
              <a:t>Bảo</a:t>
            </a:r>
            <a:r>
              <a:rPr lang="en-US" sz="4000" dirty="0"/>
              <a:t> </a:t>
            </a:r>
            <a:r>
              <a:rPr lang="en-US" sz="4000" dirty="0" err="1"/>
              <a:t>vệ</a:t>
            </a:r>
            <a:r>
              <a:rPr lang="en-US" sz="4000" dirty="0"/>
              <a:t> </a:t>
            </a:r>
            <a:r>
              <a:rPr lang="en-US" sz="4000" dirty="0" err="1"/>
              <a:t>hệ</a:t>
            </a:r>
            <a:r>
              <a:rPr lang="en-US" sz="4000" dirty="0"/>
              <a:t> </a:t>
            </a:r>
            <a:r>
              <a:rPr lang="en-US" sz="4000" dirty="0" err="1"/>
              <a:t>hô</a:t>
            </a:r>
            <a:r>
              <a:rPr lang="en-US" sz="4000" dirty="0"/>
              <a:t> </a:t>
            </a:r>
            <a:r>
              <a:rPr lang="en-US" sz="4000" dirty="0" err="1"/>
              <a:t>hấp</a:t>
            </a:r>
            <a:endParaRPr lang="en-US" sz="4000" dirty="0"/>
          </a:p>
          <a:p>
            <a:pPr marL="0" indent="0">
              <a:buNone/>
            </a:pPr>
            <a:endParaRPr lang="en-US" sz="4000" dirty="0">
              <a:latin typeface="+mj-lt"/>
            </a:endParaRPr>
          </a:p>
        </p:txBody>
      </p:sp>
      <p:sp>
        <p:nvSpPr>
          <p:cNvPr id="3" name="Oval 2"/>
          <p:cNvSpPr/>
          <p:nvPr/>
        </p:nvSpPr>
        <p:spPr>
          <a:xfrm>
            <a:off x="1219200" y="5676900"/>
            <a:ext cx="609600" cy="6096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7030A0"/>
              </a:solidFill>
              <a:latin typeface="+mj-lt"/>
            </a:endParaRPr>
          </a:p>
        </p:txBody>
      </p:sp>
    </p:spTree>
    <p:extLst>
      <p:ext uri="{BB962C8B-B14F-4D97-AF65-F5344CB8AC3E}">
        <p14:creationId xmlns:p14="http://schemas.microsoft.com/office/powerpoint/2010/main" val="2473833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mc="http://schemas.openxmlformats.org/markup-compatibility/2006" xmlns:a14="http://schemas.microsoft.com/office/drawing/2010/main" xmlns:a16="http://schemas.microsoft.com/office/drawing/2014/main" xmlns="" id="{223B2CBD-39A8-12B2-DC30-48741F8AF1F1}"/>
              </a:ext>
            </a:extLst>
          </p:cNvPr>
          <p:cNvSpPr>
            <a:spLocks noGrp="1"/>
          </p:cNvSpPr>
          <p:nvPr>
            <p:ph idx="1"/>
          </p:nvPr>
        </p:nvSpPr>
        <p:spPr>
          <a:xfrm>
            <a:off x="1219200" y="2552700"/>
            <a:ext cx="15773400" cy="6527007"/>
          </a:xfrm>
        </p:spPr>
        <p:txBody>
          <a:bodyPr>
            <a:noAutofit/>
          </a:bodyPr>
          <a:lstStyle/>
          <a:p>
            <a:pPr marL="0" indent="0">
              <a:buNone/>
            </a:pPr>
            <a:r>
              <a:rPr lang="en-US" sz="4000" b="1" dirty="0" err="1"/>
              <a:t>Câu</a:t>
            </a:r>
            <a:r>
              <a:rPr lang="en-US" sz="4000" b="1" dirty="0"/>
              <a:t> 5:</a:t>
            </a:r>
            <a:r>
              <a:rPr lang="en-US" sz="4000" dirty="0"/>
              <a:t> </a:t>
            </a:r>
            <a:r>
              <a:rPr lang="en-US" sz="4000" dirty="0" err="1"/>
              <a:t>Khi</a:t>
            </a:r>
            <a:r>
              <a:rPr lang="en-US" sz="4000" dirty="0"/>
              <a:t> </a:t>
            </a:r>
            <a:r>
              <a:rPr lang="en-US" sz="4000" dirty="0" err="1"/>
              <a:t>chúng</a:t>
            </a:r>
            <a:r>
              <a:rPr lang="en-US" sz="4000" dirty="0"/>
              <a:t> ta </a:t>
            </a:r>
            <a:r>
              <a:rPr lang="en-US" sz="4000" dirty="0" err="1"/>
              <a:t>hít</a:t>
            </a:r>
            <a:r>
              <a:rPr lang="en-US" sz="4000" dirty="0"/>
              <a:t> </a:t>
            </a:r>
            <a:r>
              <a:rPr lang="en-US" sz="4000" dirty="0" err="1"/>
              <a:t>vào</a:t>
            </a:r>
            <a:r>
              <a:rPr lang="en-US" sz="4000" dirty="0"/>
              <a:t>, </a:t>
            </a:r>
            <a:r>
              <a:rPr lang="en-US" sz="4000" dirty="0" err="1"/>
              <a:t>cơ</a:t>
            </a:r>
            <a:r>
              <a:rPr lang="en-US" sz="4000" dirty="0"/>
              <a:t> </a:t>
            </a:r>
            <a:r>
              <a:rPr lang="en-US" sz="4000" dirty="0" err="1"/>
              <a:t>liên</a:t>
            </a:r>
            <a:r>
              <a:rPr lang="en-US" sz="4000" dirty="0"/>
              <a:t> </a:t>
            </a:r>
            <a:r>
              <a:rPr lang="en-US" sz="4000" dirty="0" err="1"/>
              <a:t>sườn</a:t>
            </a:r>
            <a:r>
              <a:rPr lang="en-US" sz="4000" dirty="0"/>
              <a:t> </a:t>
            </a:r>
            <a:r>
              <a:rPr lang="en-US" sz="4000" dirty="0" err="1"/>
              <a:t>ngoài</a:t>
            </a:r>
            <a:r>
              <a:rPr lang="en-US" sz="4000" dirty="0"/>
              <a:t> </a:t>
            </a:r>
            <a:r>
              <a:rPr lang="en-US" sz="4000" dirty="0" err="1"/>
              <a:t>và</a:t>
            </a:r>
            <a:r>
              <a:rPr lang="en-US" sz="4000" dirty="0"/>
              <a:t> </a:t>
            </a:r>
            <a:r>
              <a:rPr lang="en-US" sz="4000" dirty="0" err="1"/>
              <a:t>cơ</a:t>
            </a:r>
            <a:r>
              <a:rPr lang="en-US" sz="4000" dirty="0"/>
              <a:t> </a:t>
            </a:r>
            <a:r>
              <a:rPr lang="en-US" sz="4000" dirty="0" err="1"/>
              <a:t>hoành</a:t>
            </a:r>
            <a:r>
              <a:rPr lang="en-US" sz="4000" dirty="0"/>
              <a:t> </a:t>
            </a:r>
            <a:r>
              <a:rPr lang="en-US" sz="4000" dirty="0" err="1"/>
              <a:t>sẽ</a:t>
            </a:r>
            <a:r>
              <a:rPr lang="en-US" sz="4000" dirty="0"/>
              <a:t> ở </a:t>
            </a:r>
            <a:r>
              <a:rPr lang="en-US" sz="4000" dirty="0" err="1"/>
              <a:t>trạng</a:t>
            </a:r>
            <a:r>
              <a:rPr lang="en-US" sz="4000" dirty="0"/>
              <a:t> </a:t>
            </a:r>
            <a:r>
              <a:rPr lang="en-US" sz="4000" dirty="0" err="1"/>
              <a:t>thái</a:t>
            </a:r>
            <a:r>
              <a:rPr lang="en-US" sz="4000" dirty="0"/>
              <a:t> </a:t>
            </a:r>
            <a:r>
              <a:rPr lang="en-US" sz="4000" dirty="0" err="1"/>
              <a:t>nào</a:t>
            </a:r>
            <a:r>
              <a:rPr lang="en-US" sz="4000" dirty="0" smtClean="0"/>
              <a:t>?</a:t>
            </a:r>
          </a:p>
          <a:p>
            <a:pPr marL="0" indent="0">
              <a:buNone/>
            </a:pPr>
            <a:endParaRPr lang="en-US" sz="4000" dirty="0"/>
          </a:p>
          <a:p>
            <a:pPr marL="0" indent="0">
              <a:buNone/>
            </a:pPr>
            <a:r>
              <a:rPr lang="en-US" sz="4000" dirty="0"/>
              <a:t>A. </a:t>
            </a:r>
            <a:r>
              <a:rPr lang="en-US" sz="4000" dirty="0" err="1"/>
              <a:t>Cơ</a:t>
            </a:r>
            <a:r>
              <a:rPr lang="en-US" sz="4000" dirty="0"/>
              <a:t> </a:t>
            </a:r>
            <a:r>
              <a:rPr lang="en-US" sz="4000" dirty="0" err="1"/>
              <a:t>liên</a:t>
            </a:r>
            <a:r>
              <a:rPr lang="en-US" sz="4000" dirty="0"/>
              <a:t> </a:t>
            </a:r>
            <a:r>
              <a:rPr lang="en-US" sz="4000" dirty="0" err="1"/>
              <a:t>sườn</a:t>
            </a:r>
            <a:r>
              <a:rPr lang="en-US" sz="4000" dirty="0"/>
              <a:t> </a:t>
            </a:r>
            <a:r>
              <a:rPr lang="en-US" sz="4000" dirty="0" err="1"/>
              <a:t>ngoài</a:t>
            </a:r>
            <a:r>
              <a:rPr lang="en-US" sz="4000" dirty="0"/>
              <a:t> </a:t>
            </a:r>
            <a:r>
              <a:rPr lang="en-US" sz="4000" dirty="0" err="1"/>
              <a:t>dãn</a:t>
            </a:r>
            <a:r>
              <a:rPr lang="en-US" sz="4000" dirty="0"/>
              <a:t> </a:t>
            </a:r>
            <a:r>
              <a:rPr lang="en-US" sz="4000" dirty="0" err="1"/>
              <a:t>còn</a:t>
            </a:r>
            <a:r>
              <a:rPr lang="en-US" sz="4000" dirty="0"/>
              <a:t> </a:t>
            </a:r>
            <a:r>
              <a:rPr lang="en-US" sz="4000" dirty="0" err="1"/>
              <a:t>cơ</a:t>
            </a:r>
            <a:r>
              <a:rPr lang="en-US" sz="4000" dirty="0"/>
              <a:t> </a:t>
            </a:r>
            <a:r>
              <a:rPr lang="en-US" sz="4000" dirty="0" err="1"/>
              <a:t>hoành</a:t>
            </a:r>
            <a:r>
              <a:rPr lang="en-US" sz="4000" dirty="0"/>
              <a:t> co</a:t>
            </a:r>
          </a:p>
          <a:p>
            <a:pPr marL="0" indent="0">
              <a:buNone/>
            </a:pPr>
            <a:r>
              <a:rPr lang="en-US" sz="4000" dirty="0"/>
              <a:t>B. </a:t>
            </a:r>
            <a:r>
              <a:rPr lang="en-US" sz="4000" dirty="0" err="1"/>
              <a:t>Cơ</a:t>
            </a:r>
            <a:r>
              <a:rPr lang="en-US" sz="4000" dirty="0"/>
              <a:t> </a:t>
            </a:r>
            <a:r>
              <a:rPr lang="en-US" sz="4000" dirty="0" err="1"/>
              <a:t>liên</a:t>
            </a:r>
            <a:r>
              <a:rPr lang="en-US" sz="4000" dirty="0"/>
              <a:t> </a:t>
            </a:r>
            <a:r>
              <a:rPr lang="en-US" sz="4000" dirty="0" err="1"/>
              <a:t>sườn</a:t>
            </a:r>
            <a:r>
              <a:rPr lang="en-US" sz="4000" dirty="0"/>
              <a:t> </a:t>
            </a:r>
            <a:r>
              <a:rPr lang="en-US" sz="4000" dirty="0" err="1"/>
              <a:t>ngoài</a:t>
            </a:r>
            <a:r>
              <a:rPr lang="en-US" sz="4000" dirty="0"/>
              <a:t> </a:t>
            </a:r>
            <a:r>
              <a:rPr lang="en-US" sz="4000" dirty="0" err="1"/>
              <a:t>và</a:t>
            </a:r>
            <a:r>
              <a:rPr lang="en-US" sz="4000" dirty="0"/>
              <a:t> </a:t>
            </a:r>
            <a:r>
              <a:rPr lang="en-US" sz="4000" dirty="0" err="1"/>
              <a:t>cơ</a:t>
            </a:r>
            <a:r>
              <a:rPr lang="en-US" sz="4000" dirty="0"/>
              <a:t> </a:t>
            </a:r>
            <a:r>
              <a:rPr lang="en-US" sz="4000" dirty="0" err="1"/>
              <a:t>hoành</a:t>
            </a:r>
            <a:r>
              <a:rPr lang="en-US" sz="4000" dirty="0"/>
              <a:t> </a:t>
            </a:r>
            <a:r>
              <a:rPr lang="en-US" sz="4000" dirty="0" err="1"/>
              <a:t>đều</a:t>
            </a:r>
            <a:r>
              <a:rPr lang="en-US" sz="4000" dirty="0"/>
              <a:t> </a:t>
            </a:r>
            <a:r>
              <a:rPr lang="en-US" sz="4000" dirty="0" err="1"/>
              <a:t>dãn</a:t>
            </a:r>
            <a:endParaRPr lang="en-US" sz="4000" dirty="0"/>
          </a:p>
          <a:p>
            <a:pPr marL="0" indent="0">
              <a:buNone/>
            </a:pPr>
            <a:r>
              <a:rPr lang="en-US" sz="4000" dirty="0"/>
              <a:t>C. </a:t>
            </a:r>
            <a:r>
              <a:rPr lang="en-US" sz="4000" dirty="0" err="1"/>
              <a:t>Cơ</a:t>
            </a:r>
            <a:r>
              <a:rPr lang="en-US" sz="4000" dirty="0"/>
              <a:t> </a:t>
            </a:r>
            <a:r>
              <a:rPr lang="en-US" sz="4000" dirty="0" err="1"/>
              <a:t>liên</a:t>
            </a:r>
            <a:r>
              <a:rPr lang="en-US" sz="4000" dirty="0"/>
              <a:t> </a:t>
            </a:r>
            <a:r>
              <a:rPr lang="en-US" sz="4000" dirty="0" err="1"/>
              <a:t>sườn</a:t>
            </a:r>
            <a:r>
              <a:rPr lang="en-US" sz="4000" dirty="0"/>
              <a:t> </a:t>
            </a:r>
            <a:r>
              <a:rPr lang="en-US" sz="4000" dirty="0" err="1"/>
              <a:t>ngoài</a:t>
            </a:r>
            <a:r>
              <a:rPr lang="en-US" sz="4000" dirty="0"/>
              <a:t> </a:t>
            </a:r>
            <a:r>
              <a:rPr lang="en-US" sz="4000" dirty="0" err="1"/>
              <a:t>và</a:t>
            </a:r>
            <a:r>
              <a:rPr lang="en-US" sz="4000" dirty="0"/>
              <a:t> </a:t>
            </a:r>
            <a:r>
              <a:rPr lang="en-US" sz="4000" dirty="0" err="1"/>
              <a:t>cơ</a:t>
            </a:r>
            <a:r>
              <a:rPr lang="en-US" sz="4000" dirty="0"/>
              <a:t> </a:t>
            </a:r>
            <a:r>
              <a:rPr lang="en-US" sz="4000" dirty="0" err="1"/>
              <a:t>hoành</a:t>
            </a:r>
            <a:r>
              <a:rPr lang="en-US" sz="4000" dirty="0"/>
              <a:t> </a:t>
            </a:r>
            <a:r>
              <a:rPr lang="en-US" sz="4000" dirty="0" err="1"/>
              <a:t>đều</a:t>
            </a:r>
            <a:r>
              <a:rPr lang="en-US" sz="4000" dirty="0"/>
              <a:t> co</a:t>
            </a:r>
          </a:p>
          <a:p>
            <a:pPr marL="0" indent="0">
              <a:buNone/>
            </a:pPr>
            <a:r>
              <a:rPr lang="en-US" sz="4000" dirty="0"/>
              <a:t>D. </a:t>
            </a:r>
            <a:r>
              <a:rPr lang="en-US" sz="4000" dirty="0" err="1"/>
              <a:t>Cơ</a:t>
            </a:r>
            <a:r>
              <a:rPr lang="en-US" sz="4000" dirty="0"/>
              <a:t> </a:t>
            </a:r>
            <a:r>
              <a:rPr lang="en-US" sz="4000" dirty="0" err="1"/>
              <a:t>liên</a:t>
            </a:r>
            <a:r>
              <a:rPr lang="en-US" sz="4000" dirty="0"/>
              <a:t> </a:t>
            </a:r>
            <a:r>
              <a:rPr lang="en-US" sz="4000" dirty="0" err="1"/>
              <a:t>sườn</a:t>
            </a:r>
            <a:r>
              <a:rPr lang="en-US" sz="4000" dirty="0"/>
              <a:t> </a:t>
            </a:r>
            <a:r>
              <a:rPr lang="en-US" sz="4000" dirty="0" err="1"/>
              <a:t>ngoài</a:t>
            </a:r>
            <a:r>
              <a:rPr lang="en-US" sz="4000" dirty="0"/>
              <a:t> co </a:t>
            </a:r>
            <a:r>
              <a:rPr lang="en-US" sz="4000" dirty="0" err="1"/>
              <a:t>còn</a:t>
            </a:r>
            <a:r>
              <a:rPr lang="en-US" sz="4000" dirty="0"/>
              <a:t> </a:t>
            </a:r>
            <a:r>
              <a:rPr lang="en-US" sz="4000" dirty="0" err="1"/>
              <a:t>cơ</a:t>
            </a:r>
            <a:r>
              <a:rPr lang="en-US" sz="4000" dirty="0"/>
              <a:t> </a:t>
            </a:r>
            <a:r>
              <a:rPr lang="en-US" sz="4000" dirty="0" err="1"/>
              <a:t>hoành</a:t>
            </a:r>
            <a:r>
              <a:rPr lang="en-US" sz="4000" dirty="0"/>
              <a:t> </a:t>
            </a:r>
            <a:r>
              <a:rPr lang="en-US" sz="4000" dirty="0" err="1"/>
              <a:t>dãn</a:t>
            </a:r>
            <a:endParaRPr lang="en-US" sz="4000" dirty="0"/>
          </a:p>
          <a:p>
            <a:pPr marL="0" indent="0">
              <a:buNone/>
            </a:pPr>
            <a:endParaRPr lang="en-US" sz="4000" dirty="0"/>
          </a:p>
        </p:txBody>
      </p:sp>
      <p:sp>
        <p:nvSpPr>
          <p:cNvPr id="3" name="Oval 2"/>
          <p:cNvSpPr/>
          <p:nvPr/>
        </p:nvSpPr>
        <p:spPr>
          <a:xfrm>
            <a:off x="1219200" y="6012180"/>
            <a:ext cx="609600" cy="6096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7030A0"/>
              </a:solidFill>
            </a:endParaRPr>
          </a:p>
        </p:txBody>
      </p:sp>
    </p:spTree>
    <p:extLst>
      <p:ext uri="{BB962C8B-B14F-4D97-AF65-F5344CB8AC3E}">
        <p14:creationId xmlns:p14="http://schemas.microsoft.com/office/powerpoint/2010/main" val="212737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xmlns="" id="{C4E8E43B-A7A9-03DB-B116-03FC7725D6B3}"/>
              </a:ext>
            </a:extLst>
          </p:cNvPr>
          <p:cNvSpPr>
            <a:spLocks noGrp="1"/>
          </p:cNvSpPr>
          <p:nvPr>
            <p:ph idx="1"/>
          </p:nvPr>
        </p:nvSpPr>
        <p:spPr>
          <a:xfrm>
            <a:off x="1219200" y="2705100"/>
            <a:ext cx="15773400" cy="6527007"/>
          </a:xfrm>
        </p:spPr>
        <p:txBody>
          <a:bodyPr>
            <a:normAutofit/>
          </a:bodyPr>
          <a:lstStyle/>
          <a:p>
            <a:pPr marL="0" indent="0">
              <a:buNone/>
            </a:pPr>
            <a:r>
              <a:rPr lang="en-US" sz="4000" b="1" dirty="0" err="1" smtClean="0"/>
              <a:t>Câu</a:t>
            </a:r>
            <a:r>
              <a:rPr lang="en-US" sz="4000" b="1" dirty="0" smtClean="0"/>
              <a:t> 6:</a:t>
            </a:r>
            <a:r>
              <a:rPr lang="en-US" sz="4000" dirty="0" smtClean="0"/>
              <a:t> </a:t>
            </a:r>
            <a:r>
              <a:rPr lang="en-US" sz="4000" dirty="0" err="1" smtClean="0"/>
              <a:t>Quá</a:t>
            </a:r>
            <a:r>
              <a:rPr lang="en-US" sz="4000" dirty="0" smtClean="0"/>
              <a:t> </a:t>
            </a:r>
            <a:r>
              <a:rPr lang="en-US" sz="4000" dirty="0" err="1" smtClean="0"/>
              <a:t>trình</a:t>
            </a:r>
            <a:r>
              <a:rPr lang="en-US" sz="4000" dirty="0" smtClean="0"/>
              <a:t> </a:t>
            </a:r>
            <a:r>
              <a:rPr lang="en-US" sz="4000" dirty="0" err="1" smtClean="0"/>
              <a:t>trao</a:t>
            </a:r>
            <a:r>
              <a:rPr lang="en-US" sz="4000" dirty="0" smtClean="0"/>
              <a:t> </a:t>
            </a:r>
            <a:r>
              <a:rPr lang="en-US" sz="4000" dirty="0" err="1" smtClean="0"/>
              <a:t>đổi</a:t>
            </a:r>
            <a:r>
              <a:rPr lang="en-US" sz="4000" dirty="0" smtClean="0"/>
              <a:t> </a:t>
            </a:r>
            <a:r>
              <a:rPr lang="en-US" sz="4000" dirty="0" err="1" smtClean="0"/>
              <a:t>khí</a:t>
            </a:r>
            <a:r>
              <a:rPr lang="en-US" sz="4000" dirty="0" smtClean="0"/>
              <a:t> ở </a:t>
            </a:r>
            <a:r>
              <a:rPr lang="en-US" sz="4000" dirty="0" err="1" smtClean="0"/>
              <a:t>người</a:t>
            </a:r>
            <a:r>
              <a:rPr lang="en-US" sz="4000" dirty="0" smtClean="0"/>
              <a:t> </a:t>
            </a:r>
            <a:r>
              <a:rPr lang="en-US" sz="4000" dirty="0" err="1" smtClean="0"/>
              <a:t>diễn</a:t>
            </a:r>
            <a:r>
              <a:rPr lang="en-US" sz="4000" dirty="0" smtClean="0"/>
              <a:t> </a:t>
            </a:r>
            <a:r>
              <a:rPr lang="en-US" sz="4000" dirty="0" err="1" smtClean="0"/>
              <a:t>ra</a:t>
            </a:r>
            <a:r>
              <a:rPr lang="en-US" sz="4000" dirty="0" smtClean="0"/>
              <a:t> </a:t>
            </a:r>
            <a:r>
              <a:rPr lang="en-US" sz="4000" dirty="0" err="1" smtClean="0"/>
              <a:t>theo</a:t>
            </a:r>
            <a:r>
              <a:rPr lang="en-US" sz="4000" dirty="0" smtClean="0"/>
              <a:t> </a:t>
            </a:r>
            <a:r>
              <a:rPr lang="en-US" sz="4000" dirty="0" err="1" smtClean="0"/>
              <a:t>cơ</a:t>
            </a:r>
            <a:r>
              <a:rPr lang="en-US" sz="4000" dirty="0" smtClean="0"/>
              <a:t> </a:t>
            </a:r>
            <a:r>
              <a:rPr lang="en-US" sz="4000" dirty="0" err="1" smtClean="0"/>
              <a:t>chế</a:t>
            </a:r>
            <a:endParaRPr lang="en-US" sz="4000" dirty="0" smtClean="0"/>
          </a:p>
          <a:p>
            <a:pPr marL="0" indent="0">
              <a:buNone/>
            </a:pPr>
            <a:endParaRPr lang="en-US" sz="4000" dirty="0"/>
          </a:p>
          <a:p>
            <a:pPr marL="742950" indent="-742950">
              <a:buAutoNum type="alphaUcPeriod"/>
            </a:pPr>
            <a:r>
              <a:rPr lang="en-US" sz="4000" dirty="0" err="1" smtClean="0"/>
              <a:t>bổ</a:t>
            </a:r>
            <a:r>
              <a:rPr lang="en-US" sz="4000" dirty="0" smtClean="0"/>
              <a:t> </a:t>
            </a:r>
            <a:r>
              <a:rPr lang="en-US" sz="4000" dirty="0"/>
              <a:t>sung.					</a:t>
            </a:r>
            <a:endParaRPr lang="en-US" sz="4000" dirty="0" smtClean="0"/>
          </a:p>
          <a:p>
            <a:pPr marL="742950" indent="-742950">
              <a:buAutoNum type="alphaUcPeriod"/>
            </a:pPr>
            <a:r>
              <a:rPr lang="en-US" sz="4000" dirty="0" err="1" smtClean="0"/>
              <a:t>chủ</a:t>
            </a:r>
            <a:r>
              <a:rPr lang="en-US" sz="4000" dirty="0" smtClean="0"/>
              <a:t> </a:t>
            </a:r>
            <a:r>
              <a:rPr lang="en-US" sz="4000" dirty="0" err="1" smtClean="0"/>
              <a:t>động</a:t>
            </a:r>
            <a:r>
              <a:rPr lang="en-US" sz="4000" dirty="0" smtClean="0"/>
              <a:t>.</a:t>
            </a:r>
          </a:p>
          <a:p>
            <a:pPr marL="742950" indent="-742950">
              <a:buAutoNum type="alphaUcPeriod"/>
            </a:pPr>
            <a:r>
              <a:rPr lang="en-US" sz="4000" dirty="0" err="1" smtClean="0"/>
              <a:t>thẩm</a:t>
            </a:r>
            <a:r>
              <a:rPr lang="en-US" sz="4000" dirty="0" smtClean="0"/>
              <a:t> </a:t>
            </a:r>
            <a:r>
              <a:rPr lang="en-US" sz="4000" dirty="0" err="1"/>
              <a:t>thấu</a:t>
            </a:r>
            <a:r>
              <a:rPr lang="en-US" sz="4000" dirty="0"/>
              <a:t>.					</a:t>
            </a:r>
          </a:p>
          <a:p>
            <a:pPr marL="742950" indent="-742950">
              <a:buAutoNum type="alphaUcPeriod"/>
            </a:pPr>
            <a:r>
              <a:rPr lang="en-US" sz="4000" dirty="0" err="1" smtClean="0"/>
              <a:t>khuếch</a:t>
            </a:r>
            <a:r>
              <a:rPr lang="en-US" sz="4000" dirty="0" smtClean="0"/>
              <a:t> </a:t>
            </a:r>
            <a:r>
              <a:rPr lang="en-US" sz="4000" dirty="0" err="1"/>
              <a:t>tán</a:t>
            </a:r>
            <a:r>
              <a:rPr lang="en-US" sz="4000" dirty="0"/>
              <a:t>.</a:t>
            </a:r>
          </a:p>
          <a:p>
            <a:pPr marL="0" indent="0">
              <a:buNone/>
            </a:pPr>
            <a:endParaRPr lang="en-US" sz="4000" dirty="0">
              <a:latin typeface="+mj-lt"/>
            </a:endParaRPr>
          </a:p>
        </p:txBody>
      </p:sp>
      <p:sp>
        <p:nvSpPr>
          <p:cNvPr id="3" name="Oval 2"/>
          <p:cNvSpPr/>
          <p:nvPr/>
        </p:nvSpPr>
        <p:spPr>
          <a:xfrm>
            <a:off x="1143000" y="6362700"/>
            <a:ext cx="609600" cy="6096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7030A0"/>
              </a:solidFill>
            </a:endParaRPr>
          </a:p>
        </p:txBody>
      </p:sp>
    </p:spTree>
    <p:extLst>
      <p:ext uri="{BB962C8B-B14F-4D97-AF65-F5344CB8AC3E}">
        <p14:creationId xmlns:p14="http://schemas.microsoft.com/office/powerpoint/2010/main" val="1234204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xmlns="" id="{1C5DA018-D475-CBC5-495B-076580688848}"/>
              </a:ext>
            </a:extLst>
          </p:cNvPr>
          <p:cNvSpPr>
            <a:spLocks noGrp="1"/>
          </p:cNvSpPr>
          <p:nvPr>
            <p:ph idx="1"/>
          </p:nvPr>
        </p:nvSpPr>
        <p:spPr>
          <a:xfrm>
            <a:off x="1295400" y="1803796"/>
            <a:ext cx="15773400" cy="6527007"/>
          </a:xfrm>
        </p:spPr>
        <p:txBody>
          <a:bodyPr>
            <a:normAutofit/>
          </a:bodyPr>
          <a:lstStyle/>
          <a:p>
            <a:pPr marL="0" indent="0">
              <a:buNone/>
            </a:pPr>
            <a:r>
              <a:rPr lang="en-US" sz="4000" b="1" dirty="0" err="1"/>
              <a:t>Câu</a:t>
            </a:r>
            <a:r>
              <a:rPr lang="en-US" sz="4000" b="1" dirty="0"/>
              <a:t> 7:</a:t>
            </a:r>
            <a:r>
              <a:rPr lang="en-US" sz="4000" dirty="0"/>
              <a:t> </a:t>
            </a:r>
            <a:r>
              <a:rPr lang="en-US" sz="4000" dirty="0" err="1"/>
              <a:t>Trong</a:t>
            </a:r>
            <a:r>
              <a:rPr lang="en-US" sz="4000" dirty="0"/>
              <a:t> </a:t>
            </a:r>
            <a:r>
              <a:rPr lang="en-US" sz="4000" dirty="0" err="1"/>
              <a:t>quá</a:t>
            </a:r>
            <a:r>
              <a:rPr lang="en-US" sz="4000" dirty="0"/>
              <a:t> </a:t>
            </a:r>
            <a:r>
              <a:rPr lang="en-US" sz="4000" dirty="0" err="1"/>
              <a:t>trình</a:t>
            </a:r>
            <a:r>
              <a:rPr lang="en-US" sz="4000" dirty="0"/>
              <a:t> </a:t>
            </a:r>
            <a:r>
              <a:rPr lang="en-US" sz="4000" dirty="0" err="1"/>
              <a:t>hô</a:t>
            </a:r>
            <a:r>
              <a:rPr lang="en-US" sz="4000" dirty="0"/>
              <a:t> </a:t>
            </a:r>
            <a:r>
              <a:rPr lang="en-US" sz="4000" dirty="0" err="1"/>
              <a:t>hấp</a:t>
            </a:r>
            <a:r>
              <a:rPr lang="en-US" sz="4000" dirty="0"/>
              <a:t>, con </a:t>
            </a:r>
            <a:r>
              <a:rPr lang="en-US" sz="4000" dirty="0" err="1"/>
              <a:t>người</a:t>
            </a:r>
            <a:r>
              <a:rPr lang="en-US" sz="4000" dirty="0"/>
              <a:t> </a:t>
            </a:r>
            <a:r>
              <a:rPr lang="en-US" sz="4000" dirty="0" err="1"/>
              <a:t>sử</a:t>
            </a:r>
            <a:r>
              <a:rPr lang="en-US" sz="4000" dirty="0"/>
              <a:t> </a:t>
            </a:r>
            <a:r>
              <a:rPr lang="en-US" sz="4000" dirty="0" err="1"/>
              <a:t>dụng</a:t>
            </a:r>
            <a:r>
              <a:rPr lang="en-US" sz="4000" dirty="0"/>
              <a:t> </a:t>
            </a:r>
            <a:r>
              <a:rPr lang="en-US" sz="4000" dirty="0" err="1"/>
              <a:t>khí</a:t>
            </a:r>
            <a:r>
              <a:rPr lang="en-US" sz="4000" dirty="0"/>
              <a:t> </a:t>
            </a:r>
            <a:r>
              <a:rPr lang="en-US" sz="4000" dirty="0" err="1"/>
              <a:t>gì</a:t>
            </a:r>
            <a:r>
              <a:rPr lang="en-US" sz="4000" dirty="0"/>
              <a:t> </a:t>
            </a:r>
            <a:r>
              <a:rPr lang="en-US" sz="4000" dirty="0" err="1"/>
              <a:t>và</a:t>
            </a:r>
            <a:r>
              <a:rPr lang="en-US" sz="4000" dirty="0"/>
              <a:t> </a:t>
            </a:r>
            <a:r>
              <a:rPr lang="en-US" sz="4000" dirty="0" err="1"/>
              <a:t>loại</a:t>
            </a:r>
            <a:r>
              <a:rPr lang="en-US" sz="4000" dirty="0"/>
              <a:t> </a:t>
            </a:r>
            <a:r>
              <a:rPr lang="en-US" sz="4000" dirty="0" err="1"/>
              <a:t>thải</a:t>
            </a:r>
            <a:r>
              <a:rPr lang="en-US" sz="4000" dirty="0"/>
              <a:t> </a:t>
            </a:r>
            <a:r>
              <a:rPr lang="en-US" sz="4000" dirty="0" err="1"/>
              <a:t>ra</a:t>
            </a:r>
            <a:r>
              <a:rPr lang="en-US" sz="4000" dirty="0"/>
              <a:t> </a:t>
            </a:r>
            <a:r>
              <a:rPr lang="en-US" sz="4000" dirty="0" err="1"/>
              <a:t>khí</a:t>
            </a:r>
            <a:r>
              <a:rPr lang="en-US" sz="4000" dirty="0"/>
              <a:t> </a:t>
            </a:r>
            <a:r>
              <a:rPr lang="en-US" sz="4000" dirty="0" err="1"/>
              <a:t>gì</a:t>
            </a:r>
            <a:r>
              <a:rPr lang="en-US" sz="4000" dirty="0" smtClean="0"/>
              <a:t>?</a:t>
            </a:r>
          </a:p>
          <a:p>
            <a:pPr marL="0" indent="0">
              <a:buNone/>
            </a:pPr>
            <a:endParaRPr lang="en-US" sz="4000" dirty="0" smtClean="0"/>
          </a:p>
          <a:p>
            <a:pPr marL="742950" indent="-742950">
              <a:buAutoNum type="alphaUcPeriod"/>
            </a:pPr>
            <a:r>
              <a:rPr lang="en-US" sz="4000" dirty="0" err="1" smtClean="0"/>
              <a:t>Sử</a:t>
            </a:r>
            <a:r>
              <a:rPr lang="en-US" sz="4000" dirty="0" smtClean="0"/>
              <a:t> </a:t>
            </a:r>
            <a:r>
              <a:rPr lang="en-US" sz="4000" dirty="0" err="1"/>
              <a:t>dụng</a:t>
            </a:r>
            <a:r>
              <a:rPr lang="en-US" sz="4000" dirty="0"/>
              <a:t> </a:t>
            </a:r>
            <a:r>
              <a:rPr lang="en-US" sz="4000" dirty="0" err="1"/>
              <a:t>khí</a:t>
            </a:r>
            <a:r>
              <a:rPr lang="en-US" sz="4000" dirty="0"/>
              <a:t> nitrogen </a:t>
            </a:r>
            <a:r>
              <a:rPr lang="en-US" sz="4000" dirty="0" err="1"/>
              <a:t>và</a:t>
            </a:r>
            <a:r>
              <a:rPr lang="en-US" sz="4000" dirty="0"/>
              <a:t> </a:t>
            </a:r>
            <a:r>
              <a:rPr lang="en-US" sz="4000" dirty="0" err="1"/>
              <a:t>loại</a:t>
            </a:r>
            <a:r>
              <a:rPr lang="en-US" sz="4000" dirty="0"/>
              <a:t> </a:t>
            </a:r>
            <a:r>
              <a:rPr lang="en-US" sz="4000" dirty="0" err="1"/>
              <a:t>thải</a:t>
            </a:r>
            <a:r>
              <a:rPr lang="en-US" sz="4000" dirty="0"/>
              <a:t> </a:t>
            </a:r>
            <a:r>
              <a:rPr lang="en-US" sz="4000" dirty="0" err="1"/>
              <a:t>khí</a:t>
            </a:r>
            <a:r>
              <a:rPr lang="en-US" sz="4000" dirty="0"/>
              <a:t> </a:t>
            </a:r>
            <a:r>
              <a:rPr lang="en-US" sz="4000" dirty="0" smtClean="0"/>
              <a:t>carbonic</a:t>
            </a:r>
          </a:p>
          <a:p>
            <a:pPr marL="742950" indent="-742950">
              <a:buAutoNum type="alphaUcPeriod"/>
            </a:pPr>
            <a:r>
              <a:rPr lang="en-US" sz="4000" dirty="0" err="1" smtClean="0"/>
              <a:t>Sử</a:t>
            </a:r>
            <a:r>
              <a:rPr lang="en-US" sz="4000" dirty="0" smtClean="0"/>
              <a:t> </a:t>
            </a:r>
            <a:r>
              <a:rPr lang="en-US" sz="4000" dirty="0" err="1"/>
              <a:t>dụng</a:t>
            </a:r>
            <a:r>
              <a:rPr lang="en-US" sz="4000" dirty="0"/>
              <a:t> </a:t>
            </a:r>
            <a:r>
              <a:rPr lang="en-US" sz="4000" dirty="0" err="1"/>
              <a:t>khí</a:t>
            </a:r>
            <a:r>
              <a:rPr lang="en-US" sz="4000" dirty="0"/>
              <a:t> carbonic </a:t>
            </a:r>
            <a:r>
              <a:rPr lang="en-US" sz="4000" dirty="0" err="1"/>
              <a:t>và</a:t>
            </a:r>
            <a:r>
              <a:rPr lang="en-US" sz="4000" dirty="0"/>
              <a:t> </a:t>
            </a:r>
            <a:r>
              <a:rPr lang="en-US" sz="4000" dirty="0" err="1"/>
              <a:t>loại</a:t>
            </a:r>
            <a:r>
              <a:rPr lang="en-US" sz="4000" dirty="0"/>
              <a:t> </a:t>
            </a:r>
            <a:r>
              <a:rPr lang="en-US" sz="4000" dirty="0" err="1"/>
              <a:t>thải</a:t>
            </a:r>
            <a:r>
              <a:rPr lang="en-US" sz="4000" dirty="0"/>
              <a:t> </a:t>
            </a:r>
            <a:r>
              <a:rPr lang="en-US" sz="4000" dirty="0" err="1"/>
              <a:t>khí</a:t>
            </a:r>
            <a:r>
              <a:rPr lang="en-US" sz="4000" dirty="0"/>
              <a:t> </a:t>
            </a:r>
            <a:r>
              <a:rPr lang="en-US" sz="4000" dirty="0" smtClean="0"/>
              <a:t>oxygen</a:t>
            </a:r>
          </a:p>
          <a:p>
            <a:pPr marL="742950" indent="-742950">
              <a:buAutoNum type="alphaUcPeriod"/>
            </a:pPr>
            <a:r>
              <a:rPr lang="en-US" sz="4000" dirty="0" err="1" smtClean="0"/>
              <a:t>Sử</a:t>
            </a:r>
            <a:r>
              <a:rPr lang="en-US" sz="4000" dirty="0" smtClean="0"/>
              <a:t> </a:t>
            </a:r>
            <a:r>
              <a:rPr lang="en-US" sz="4000" dirty="0" err="1"/>
              <a:t>dụng</a:t>
            </a:r>
            <a:r>
              <a:rPr lang="en-US" sz="4000" dirty="0"/>
              <a:t> </a:t>
            </a:r>
            <a:r>
              <a:rPr lang="en-US" sz="4000" dirty="0" err="1"/>
              <a:t>khí</a:t>
            </a:r>
            <a:r>
              <a:rPr lang="en-US" sz="4000" dirty="0"/>
              <a:t> oxygen </a:t>
            </a:r>
            <a:r>
              <a:rPr lang="en-US" sz="4000" dirty="0" err="1"/>
              <a:t>và</a:t>
            </a:r>
            <a:r>
              <a:rPr lang="en-US" sz="4000" dirty="0"/>
              <a:t> </a:t>
            </a:r>
            <a:r>
              <a:rPr lang="en-US" sz="4000" dirty="0" err="1"/>
              <a:t>loại</a:t>
            </a:r>
            <a:r>
              <a:rPr lang="en-US" sz="4000" dirty="0"/>
              <a:t> </a:t>
            </a:r>
            <a:r>
              <a:rPr lang="en-US" sz="4000" dirty="0" err="1"/>
              <a:t>thải</a:t>
            </a:r>
            <a:r>
              <a:rPr lang="en-US" sz="4000" dirty="0"/>
              <a:t> </a:t>
            </a:r>
            <a:r>
              <a:rPr lang="en-US" sz="4000" dirty="0" err="1"/>
              <a:t>khí</a:t>
            </a:r>
            <a:r>
              <a:rPr lang="en-US" sz="4000" dirty="0"/>
              <a:t> </a:t>
            </a:r>
            <a:r>
              <a:rPr lang="en-US" sz="4000" dirty="0" smtClean="0"/>
              <a:t>carbonic</a:t>
            </a:r>
          </a:p>
          <a:p>
            <a:pPr marL="742950" indent="-742950">
              <a:buAutoNum type="alphaUcPeriod"/>
            </a:pPr>
            <a:r>
              <a:rPr lang="en-US" sz="4000" dirty="0" err="1" smtClean="0"/>
              <a:t>Sử</a:t>
            </a:r>
            <a:r>
              <a:rPr lang="en-US" sz="4000" dirty="0" smtClean="0"/>
              <a:t> </a:t>
            </a:r>
            <a:r>
              <a:rPr lang="en-US" sz="4000" dirty="0" err="1"/>
              <a:t>dụng</a:t>
            </a:r>
            <a:r>
              <a:rPr lang="en-US" sz="4000" dirty="0"/>
              <a:t> </a:t>
            </a:r>
            <a:r>
              <a:rPr lang="en-US" sz="4000" dirty="0" err="1"/>
              <a:t>khí</a:t>
            </a:r>
            <a:r>
              <a:rPr lang="en-US" sz="4000" dirty="0"/>
              <a:t> oxygen </a:t>
            </a:r>
            <a:r>
              <a:rPr lang="en-US" sz="4000" dirty="0" err="1"/>
              <a:t>và</a:t>
            </a:r>
            <a:r>
              <a:rPr lang="en-US" sz="4000" dirty="0"/>
              <a:t> </a:t>
            </a:r>
            <a:r>
              <a:rPr lang="en-US" sz="4000" dirty="0" err="1"/>
              <a:t>loại</a:t>
            </a:r>
            <a:r>
              <a:rPr lang="en-US" sz="4000" dirty="0"/>
              <a:t> </a:t>
            </a:r>
            <a:r>
              <a:rPr lang="en-US" sz="4000" dirty="0" err="1"/>
              <a:t>thải</a:t>
            </a:r>
            <a:r>
              <a:rPr lang="en-US" sz="4000" dirty="0"/>
              <a:t> </a:t>
            </a:r>
            <a:r>
              <a:rPr lang="en-US" sz="4000" dirty="0" err="1"/>
              <a:t>khí</a:t>
            </a:r>
            <a:r>
              <a:rPr lang="en-US" sz="4000" dirty="0"/>
              <a:t> nitrogen</a:t>
            </a:r>
          </a:p>
          <a:p>
            <a:pPr marL="0" indent="0">
              <a:buNone/>
            </a:pPr>
            <a:endParaRPr lang="en-US" sz="4000" dirty="0">
              <a:latin typeface="+mj-lt"/>
            </a:endParaRPr>
          </a:p>
        </p:txBody>
      </p:sp>
      <p:sp>
        <p:nvSpPr>
          <p:cNvPr id="3" name="Oval 2"/>
          <p:cNvSpPr/>
          <p:nvPr/>
        </p:nvSpPr>
        <p:spPr>
          <a:xfrm>
            <a:off x="1295400" y="5295900"/>
            <a:ext cx="609600" cy="6096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7030A0"/>
              </a:solidFill>
            </a:endParaRPr>
          </a:p>
        </p:txBody>
      </p:sp>
    </p:spTree>
    <p:extLst>
      <p:ext uri="{BB962C8B-B14F-4D97-AF65-F5344CB8AC3E}">
        <p14:creationId xmlns:p14="http://schemas.microsoft.com/office/powerpoint/2010/main" val="3389949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xmlns="" id="{22BCF147-ECEE-9A1F-6857-0C1DEB517814}"/>
              </a:ext>
            </a:extLst>
          </p:cNvPr>
          <p:cNvSpPr>
            <a:spLocks noGrp="1"/>
          </p:cNvSpPr>
          <p:nvPr>
            <p:ph idx="1"/>
          </p:nvPr>
        </p:nvSpPr>
        <p:spPr>
          <a:xfrm>
            <a:off x="1219200" y="1790700"/>
            <a:ext cx="15773400" cy="6527007"/>
          </a:xfrm>
        </p:spPr>
        <p:txBody>
          <a:bodyPr>
            <a:normAutofit/>
          </a:bodyPr>
          <a:lstStyle/>
          <a:p>
            <a:pPr marL="0" indent="0">
              <a:buNone/>
            </a:pPr>
            <a:r>
              <a:rPr lang="en-US" sz="4000" b="1" dirty="0" err="1"/>
              <a:t>Câu</a:t>
            </a:r>
            <a:r>
              <a:rPr lang="en-US" sz="4000" b="1" dirty="0"/>
              <a:t> 8:</a:t>
            </a:r>
            <a:r>
              <a:rPr lang="en-US" sz="4000" dirty="0"/>
              <a:t> </a:t>
            </a:r>
            <a:r>
              <a:rPr lang="en-US" sz="4000" dirty="0" err="1"/>
              <a:t>Bộ</a:t>
            </a:r>
            <a:r>
              <a:rPr lang="en-US" sz="4000" dirty="0"/>
              <a:t> </a:t>
            </a:r>
            <a:r>
              <a:rPr lang="en-US" sz="4000" dirty="0" err="1"/>
              <a:t>phận</a:t>
            </a:r>
            <a:r>
              <a:rPr lang="en-US" sz="4000" dirty="0"/>
              <a:t> </a:t>
            </a:r>
            <a:r>
              <a:rPr lang="en-US" sz="4000" dirty="0" err="1"/>
              <a:t>nào</a:t>
            </a:r>
            <a:r>
              <a:rPr lang="en-US" sz="4000" dirty="0"/>
              <a:t> </a:t>
            </a:r>
            <a:r>
              <a:rPr lang="en-US" sz="4000" dirty="0" err="1"/>
              <a:t>dưới</a:t>
            </a:r>
            <a:r>
              <a:rPr lang="en-US" sz="4000" dirty="0"/>
              <a:t> </a:t>
            </a:r>
            <a:r>
              <a:rPr lang="en-US" sz="4000" dirty="0" err="1"/>
              <a:t>đây</a:t>
            </a:r>
            <a:r>
              <a:rPr lang="en-US" sz="4000" dirty="0"/>
              <a:t> </a:t>
            </a:r>
            <a:r>
              <a:rPr lang="en-US" sz="4000" dirty="0" err="1"/>
              <a:t>ngoài</a:t>
            </a:r>
            <a:r>
              <a:rPr lang="en-US" sz="4000" dirty="0"/>
              <a:t> </a:t>
            </a:r>
            <a:r>
              <a:rPr lang="en-US" sz="4000" dirty="0" err="1"/>
              <a:t>chức</a:t>
            </a:r>
            <a:r>
              <a:rPr lang="en-US" sz="4000" dirty="0"/>
              <a:t> </a:t>
            </a:r>
            <a:r>
              <a:rPr lang="en-US" sz="4000" dirty="0" err="1"/>
              <a:t>năng</a:t>
            </a:r>
            <a:r>
              <a:rPr lang="en-US" sz="4000" dirty="0"/>
              <a:t> </a:t>
            </a:r>
            <a:r>
              <a:rPr lang="en-US" sz="4000" dirty="0" err="1"/>
              <a:t>hô</a:t>
            </a:r>
            <a:r>
              <a:rPr lang="en-US" sz="4000" dirty="0"/>
              <a:t> </a:t>
            </a:r>
            <a:r>
              <a:rPr lang="en-US" sz="4000" dirty="0" err="1"/>
              <a:t>hấp</a:t>
            </a:r>
            <a:r>
              <a:rPr lang="en-US" sz="4000" dirty="0"/>
              <a:t> </a:t>
            </a:r>
            <a:r>
              <a:rPr lang="en-US" sz="4000" dirty="0" err="1"/>
              <a:t>còn</a:t>
            </a:r>
            <a:r>
              <a:rPr lang="en-US" sz="4000" dirty="0"/>
              <a:t> </a:t>
            </a:r>
            <a:r>
              <a:rPr lang="en-US" sz="4000" dirty="0" err="1"/>
              <a:t>kiêm</a:t>
            </a:r>
            <a:r>
              <a:rPr lang="en-US" sz="4000" dirty="0"/>
              <a:t> </a:t>
            </a:r>
            <a:r>
              <a:rPr lang="en-US" sz="4000" dirty="0" err="1"/>
              <a:t>thêm</a:t>
            </a:r>
            <a:r>
              <a:rPr lang="en-US" sz="4000" dirty="0"/>
              <a:t> </a:t>
            </a:r>
            <a:r>
              <a:rPr lang="en-US" sz="4000" dirty="0" err="1"/>
              <a:t>vai</a:t>
            </a:r>
            <a:r>
              <a:rPr lang="en-US" sz="4000" dirty="0"/>
              <a:t> </a:t>
            </a:r>
            <a:r>
              <a:rPr lang="en-US" sz="4000" dirty="0" err="1"/>
              <a:t>trò</a:t>
            </a:r>
            <a:r>
              <a:rPr lang="en-US" sz="4000" dirty="0"/>
              <a:t> </a:t>
            </a:r>
            <a:r>
              <a:rPr lang="en-US" sz="4000" dirty="0" err="1"/>
              <a:t>khác</a:t>
            </a:r>
            <a:r>
              <a:rPr lang="en-US" sz="4000" dirty="0" smtClean="0"/>
              <a:t>?</a:t>
            </a:r>
          </a:p>
          <a:p>
            <a:pPr marL="0" indent="0">
              <a:buNone/>
            </a:pPr>
            <a:endParaRPr lang="en-US" sz="4000" dirty="0"/>
          </a:p>
          <a:p>
            <a:pPr marL="0" indent="0">
              <a:buNone/>
            </a:pPr>
            <a:r>
              <a:rPr lang="en-US" sz="4000" dirty="0"/>
              <a:t>A. </a:t>
            </a:r>
            <a:r>
              <a:rPr lang="en-US" sz="4000" dirty="0" err="1"/>
              <a:t>Khí</a:t>
            </a:r>
            <a:r>
              <a:rPr lang="en-US" sz="4000" dirty="0"/>
              <a:t> </a:t>
            </a:r>
            <a:r>
              <a:rPr lang="en-US" sz="4000" dirty="0" err="1"/>
              <a:t>quản</a:t>
            </a:r>
            <a:r>
              <a:rPr lang="en-US" sz="4000" dirty="0"/>
              <a:t>					</a:t>
            </a:r>
          </a:p>
          <a:p>
            <a:pPr marL="0" indent="0">
              <a:buNone/>
            </a:pPr>
            <a:r>
              <a:rPr lang="en-US" sz="4000" dirty="0"/>
              <a:t>B. </a:t>
            </a:r>
            <a:r>
              <a:rPr lang="en-US" sz="4000" dirty="0" err="1"/>
              <a:t>Thanh</a:t>
            </a:r>
            <a:r>
              <a:rPr lang="en-US" sz="4000" dirty="0"/>
              <a:t> </a:t>
            </a:r>
            <a:r>
              <a:rPr lang="en-US" sz="4000" dirty="0" err="1"/>
              <a:t>quản</a:t>
            </a:r>
            <a:endParaRPr lang="en-US" sz="4000" dirty="0"/>
          </a:p>
          <a:p>
            <a:pPr marL="0" indent="0">
              <a:buNone/>
            </a:pPr>
            <a:r>
              <a:rPr lang="en-US" sz="4000" dirty="0"/>
              <a:t>C. </a:t>
            </a:r>
            <a:r>
              <a:rPr lang="en-US" sz="4000" dirty="0" err="1"/>
              <a:t>Phổi</a:t>
            </a:r>
            <a:r>
              <a:rPr lang="en-US" sz="4000" dirty="0"/>
              <a:t>					</a:t>
            </a:r>
          </a:p>
          <a:p>
            <a:pPr marL="0" indent="0">
              <a:buNone/>
            </a:pPr>
            <a:r>
              <a:rPr lang="en-US" sz="4000" dirty="0"/>
              <a:t>D. </a:t>
            </a:r>
            <a:r>
              <a:rPr lang="en-US" sz="4000" dirty="0" err="1"/>
              <a:t>Phế</a:t>
            </a:r>
            <a:r>
              <a:rPr lang="en-US" sz="4000" dirty="0"/>
              <a:t> </a:t>
            </a:r>
            <a:r>
              <a:rPr lang="en-US" sz="4000" dirty="0" err="1"/>
              <a:t>quản</a:t>
            </a:r>
            <a:endParaRPr lang="en-US" sz="4000" dirty="0"/>
          </a:p>
        </p:txBody>
      </p:sp>
      <p:sp>
        <p:nvSpPr>
          <p:cNvPr id="3" name="Oval 2"/>
          <p:cNvSpPr/>
          <p:nvPr/>
        </p:nvSpPr>
        <p:spPr>
          <a:xfrm>
            <a:off x="1143000" y="4533900"/>
            <a:ext cx="609600" cy="6096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7030A0"/>
              </a:solidFill>
              <a:latin typeface="+mj-lt"/>
            </a:endParaRPr>
          </a:p>
        </p:txBody>
      </p:sp>
    </p:spTree>
    <p:extLst>
      <p:ext uri="{BB962C8B-B14F-4D97-AF65-F5344CB8AC3E}">
        <p14:creationId xmlns:p14="http://schemas.microsoft.com/office/powerpoint/2010/main" val="179739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8200" y="723900"/>
            <a:ext cx="16840200" cy="707886"/>
          </a:xfrm>
          <a:prstGeom prst="rect">
            <a:avLst/>
          </a:prstGeom>
          <a:noFill/>
        </p:spPr>
        <p:txBody>
          <a:bodyPr wrap="square" rtlCol="0">
            <a:spAutoFit/>
          </a:bodyPr>
          <a:lstStyle/>
          <a:p>
            <a:r>
              <a:rPr lang="en-US" sz="4000" dirty="0" err="1">
                <a:solidFill>
                  <a:srgbClr val="7030A0"/>
                </a:solidFill>
                <a:latin typeface="Times New Roman" pitchFamily="18" charset="0"/>
                <a:cs typeface="Times New Roman" pitchFamily="18" charset="0"/>
              </a:rPr>
              <a:t>Cơ</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quan</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hô</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hấp</a:t>
            </a:r>
            <a:r>
              <a:rPr lang="en-US" sz="4000" dirty="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gồm</a:t>
            </a:r>
            <a:r>
              <a:rPr lang="en-US" sz="4000" dirty="0" smtClean="0">
                <a:solidFill>
                  <a:srgbClr val="7030A0"/>
                </a:solidFill>
                <a:latin typeface="Times New Roman" pitchFamily="18" charset="0"/>
                <a:cs typeface="Times New Roman" pitchFamily="18" charset="0"/>
              </a:rPr>
              <a:t>:</a:t>
            </a:r>
            <a:endParaRPr lang="en-US" sz="4000" dirty="0">
              <a:solidFill>
                <a:srgbClr val="7030A0"/>
              </a:solidFill>
              <a:latin typeface="Times New Roman" pitchFamily="18" charset="0"/>
              <a:cs typeface="Times New Roman" pitchFamily="18" charset="0"/>
            </a:endParaRPr>
          </a:p>
        </p:txBody>
      </p:sp>
      <p:sp>
        <p:nvSpPr>
          <p:cNvPr id="5" name="TextBox 4"/>
          <p:cNvSpPr txBox="1"/>
          <p:nvPr/>
        </p:nvSpPr>
        <p:spPr>
          <a:xfrm>
            <a:off x="1752600" y="7658100"/>
            <a:ext cx="16383000" cy="707886"/>
          </a:xfrm>
          <a:prstGeom prst="rect">
            <a:avLst/>
          </a:prstGeom>
          <a:noFill/>
        </p:spPr>
        <p:txBody>
          <a:bodyPr wrap="square" rtlCol="0">
            <a:spAutoFit/>
          </a:bodyPr>
          <a:lstStyle/>
          <a:p>
            <a:r>
              <a:rPr lang="en-US" sz="4000" dirty="0" err="1" smtClean="0">
                <a:solidFill>
                  <a:srgbClr val="C00000"/>
                </a:solidFill>
                <a:latin typeface="Times New Roman" pitchFamily="18" charset="0"/>
                <a:cs typeface="Times New Roman" pitchFamily="18" charset="0"/>
              </a:rPr>
              <a:t>Đáp</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án</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Mũi</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khí</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quản</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phế</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quản</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và</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hai</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lá</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phổi</a:t>
            </a:r>
            <a:endParaRPr lang="en-US" sz="4000" dirty="0">
              <a:solidFill>
                <a:srgbClr val="C00000"/>
              </a:solidFill>
              <a:latin typeface="Times New Roman" pitchFamily="18" charset="0"/>
              <a:cs typeface="Times New Roman" pitchFamily="18" charset="0"/>
            </a:endParaRPr>
          </a:p>
        </p:txBody>
      </p:sp>
      <p:sp>
        <p:nvSpPr>
          <p:cNvPr id="6" name="AutoShape 2" descr="Cấu tạo, chức năng của hệ hô hấp và một số bệnh thường gặp - Nhà thuốc FPT  Long Châ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7413" name="Picture 5" descr="Các biện pháp bảo vệ hệ hô hấp khỏe mạnh đơn giản, hiệu quả"/>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1562099"/>
            <a:ext cx="9067800" cy="603421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505129" y="8778240"/>
            <a:ext cx="1771232" cy="1497330"/>
          </a:xfrm>
          <a:prstGeom prst="rect">
            <a:avLst/>
          </a:prstGeom>
        </p:spPr>
      </p:pic>
    </p:spTree>
    <p:extLst>
      <p:ext uri="{BB962C8B-B14F-4D97-AF65-F5344CB8AC3E}">
        <p14:creationId xmlns:p14="http://schemas.microsoft.com/office/powerpoint/2010/main" val="3124309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xmlns="" id="{22BCF147-ECEE-9A1F-6857-0C1DEB517814}"/>
              </a:ext>
            </a:extLst>
          </p:cNvPr>
          <p:cNvSpPr>
            <a:spLocks noGrp="1"/>
          </p:cNvSpPr>
          <p:nvPr>
            <p:ph idx="1"/>
          </p:nvPr>
        </p:nvSpPr>
        <p:spPr>
          <a:xfrm>
            <a:off x="1257300" y="2738438"/>
            <a:ext cx="15773400" cy="6527007"/>
          </a:xfrm>
        </p:spPr>
        <p:txBody>
          <a:bodyPr>
            <a:normAutofit/>
          </a:bodyPr>
          <a:lstStyle/>
          <a:p>
            <a:pPr marL="0" indent="0">
              <a:buNone/>
            </a:pPr>
            <a:r>
              <a:rPr lang="en-US" sz="4000" b="1" dirty="0" err="1"/>
              <a:t>Câu</a:t>
            </a:r>
            <a:r>
              <a:rPr lang="en-US" sz="4000" b="1" dirty="0"/>
              <a:t> 9:</a:t>
            </a:r>
            <a:r>
              <a:rPr lang="en-US" sz="4000" dirty="0"/>
              <a:t> </a:t>
            </a:r>
            <a:r>
              <a:rPr lang="en-US" sz="4000" dirty="0" err="1"/>
              <a:t>Bộ</a:t>
            </a:r>
            <a:r>
              <a:rPr lang="en-US" sz="4000" dirty="0"/>
              <a:t> </a:t>
            </a:r>
            <a:r>
              <a:rPr lang="en-US" sz="4000" dirty="0" err="1"/>
              <a:t>phận</a:t>
            </a:r>
            <a:r>
              <a:rPr lang="en-US" sz="4000" dirty="0"/>
              <a:t> </a:t>
            </a:r>
            <a:r>
              <a:rPr lang="en-US" sz="4000" dirty="0" err="1"/>
              <a:t>nào</a:t>
            </a:r>
            <a:r>
              <a:rPr lang="en-US" sz="4000" dirty="0"/>
              <a:t> </a:t>
            </a:r>
            <a:r>
              <a:rPr lang="en-US" sz="4000" dirty="0" err="1"/>
              <a:t>dưới</a:t>
            </a:r>
            <a:r>
              <a:rPr lang="en-US" sz="4000" dirty="0"/>
              <a:t> </a:t>
            </a:r>
            <a:r>
              <a:rPr lang="en-US" sz="4000" dirty="0" err="1"/>
              <a:t>đây</a:t>
            </a:r>
            <a:r>
              <a:rPr lang="en-US" sz="4000" dirty="0"/>
              <a:t> </a:t>
            </a:r>
            <a:r>
              <a:rPr lang="en-US" sz="4000" dirty="0" err="1"/>
              <a:t>không</a:t>
            </a:r>
            <a:r>
              <a:rPr lang="en-US" sz="4000" dirty="0"/>
              <a:t> </a:t>
            </a:r>
            <a:r>
              <a:rPr lang="en-US" sz="4000" dirty="0" err="1"/>
              <a:t>thuộc</a:t>
            </a:r>
            <a:r>
              <a:rPr lang="en-US" sz="4000" dirty="0"/>
              <a:t> </a:t>
            </a:r>
            <a:r>
              <a:rPr lang="en-US" sz="4000" dirty="0" err="1"/>
              <a:t>hệ</a:t>
            </a:r>
            <a:r>
              <a:rPr lang="en-US" sz="4000" dirty="0"/>
              <a:t> </a:t>
            </a:r>
            <a:r>
              <a:rPr lang="en-US" sz="4000" dirty="0" err="1"/>
              <a:t>hô</a:t>
            </a:r>
            <a:r>
              <a:rPr lang="en-US" sz="4000" dirty="0"/>
              <a:t> </a:t>
            </a:r>
            <a:r>
              <a:rPr lang="en-US" sz="4000" dirty="0" err="1"/>
              <a:t>hấp</a:t>
            </a:r>
            <a:r>
              <a:rPr lang="en-US" sz="4000" dirty="0" smtClean="0"/>
              <a:t>?</a:t>
            </a:r>
          </a:p>
          <a:p>
            <a:pPr marL="0" indent="0">
              <a:buNone/>
            </a:pPr>
            <a:endParaRPr lang="en-US" sz="4000" dirty="0"/>
          </a:p>
          <a:p>
            <a:pPr marL="0" indent="0">
              <a:buNone/>
            </a:pPr>
            <a:r>
              <a:rPr lang="en-US" sz="4000" dirty="0"/>
              <a:t>A. </a:t>
            </a:r>
            <a:r>
              <a:rPr lang="en-US" sz="4000" dirty="0" err="1"/>
              <a:t>Thanh</a:t>
            </a:r>
            <a:r>
              <a:rPr lang="en-US" sz="4000" dirty="0"/>
              <a:t> </a:t>
            </a:r>
            <a:r>
              <a:rPr lang="en-US" sz="4000" dirty="0" err="1"/>
              <a:t>quản</a:t>
            </a:r>
            <a:r>
              <a:rPr lang="en-US" sz="4000" dirty="0"/>
              <a:t>				</a:t>
            </a:r>
          </a:p>
          <a:p>
            <a:pPr marL="0" indent="0">
              <a:buNone/>
            </a:pPr>
            <a:r>
              <a:rPr lang="en-US" sz="4000" dirty="0"/>
              <a:t>B. </a:t>
            </a:r>
            <a:r>
              <a:rPr lang="en-US" sz="4000" dirty="0" err="1"/>
              <a:t>Thực</a:t>
            </a:r>
            <a:r>
              <a:rPr lang="en-US" sz="4000" dirty="0"/>
              <a:t> </a:t>
            </a:r>
            <a:r>
              <a:rPr lang="en-US" sz="4000" dirty="0" err="1"/>
              <a:t>quản</a:t>
            </a:r>
            <a:endParaRPr lang="en-US" sz="4000" dirty="0"/>
          </a:p>
          <a:p>
            <a:pPr marL="0" indent="0">
              <a:buNone/>
            </a:pPr>
            <a:r>
              <a:rPr lang="en-US" sz="4000" dirty="0"/>
              <a:t>C. </a:t>
            </a:r>
            <a:r>
              <a:rPr lang="en-US" sz="4000" dirty="0" err="1"/>
              <a:t>Khí</a:t>
            </a:r>
            <a:r>
              <a:rPr lang="en-US" sz="4000" dirty="0"/>
              <a:t> </a:t>
            </a:r>
            <a:r>
              <a:rPr lang="en-US" sz="4000" dirty="0" err="1"/>
              <a:t>quản</a:t>
            </a:r>
            <a:r>
              <a:rPr lang="en-US" sz="4000" dirty="0"/>
              <a:t>					</a:t>
            </a:r>
          </a:p>
          <a:p>
            <a:pPr marL="0" indent="0">
              <a:buNone/>
            </a:pPr>
            <a:r>
              <a:rPr lang="en-US" sz="4000" dirty="0"/>
              <a:t>D. </a:t>
            </a:r>
            <a:r>
              <a:rPr lang="en-US" sz="4000" dirty="0" err="1"/>
              <a:t>Phế</a:t>
            </a:r>
            <a:r>
              <a:rPr lang="en-US" sz="4000" dirty="0"/>
              <a:t> </a:t>
            </a:r>
            <a:r>
              <a:rPr lang="en-US" sz="4000" dirty="0" err="1"/>
              <a:t>quản</a:t>
            </a:r>
            <a:endParaRPr lang="en-US" sz="4000" dirty="0"/>
          </a:p>
        </p:txBody>
      </p:sp>
      <p:sp>
        <p:nvSpPr>
          <p:cNvPr id="5" name="Oval 4"/>
          <p:cNvSpPr/>
          <p:nvPr/>
        </p:nvSpPr>
        <p:spPr>
          <a:xfrm>
            <a:off x="1219200" y="4914900"/>
            <a:ext cx="609600" cy="6096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7030A0"/>
              </a:solidFill>
              <a:latin typeface="+mj-lt"/>
            </a:endParaRPr>
          </a:p>
        </p:txBody>
      </p:sp>
    </p:spTree>
    <p:extLst>
      <p:ext uri="{BB962C8B-B14F-4D97-AF65-F5344CB8AC3E}">
        <p14:creationId xmlns:p14="http://schemas.microsoft.com/office/powerpoint/2010/main" val="2544356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xmlns="" id="{22BCF147-ECEE-9A1F-6857-0C1DEB517814}"/>
              </a:ext>
            </a:extLst>
          </p:cNvPr>
          <p:cNvSpPr>
            <a:spLocks noGrp="1"/>
          </p:cNvSpPr>
          <p:nvPr>
            <p:ph idx="1"/>
          </p:nvPr>
        </p:nvSpPr>
        <p:spPr>
          <a:xfrm>
            <a:off x="1257300" y="2738438"/>
            <a:ext cx="15773400" cy="6527007"/>
          </a:xfrm>
        </p:spPr>
        <p:txBody>
          <a:bodyPr>
            <a:normAutofit/>
          </a:bodyPr>
          <a:lstStyle/>
          <a:p>
            <a:pPr marL="0" indent="0">
              <a:buNone/>
            </a:pPr>
            <a:r>
              <a:rPr lang="en-US" sz="4000" b="1" dirty="0" err="1"/>
              <a:t>Câu</a:t>
            </a:r>
            <a:r>
              <a:rPr lang="en-US" sz="4000" b="1" dirty="0"/>
              <a:t> 10:</a:t>
            </a:r>
            <a:r>
              <a:rPr lang="en-US" sz="4000" dirty="0"/>
              <a:t> </a:t>
            </a:r>
            <a:r>
              <a:rPr lang="en-US" sz="4000" dirty="0" err="1"/>
              <a:t>Để</a:t>
            </a:r>
            <a:r>
              <a:rPr lang="en-US" sz="4000" dirty="0"/>
              <a:t> </a:t>
            </a:r>
            <a:r>
              <a:rPr lang="en-US" sz="4000" dirty="0" err="1"/>
              <a:t>bảo</a:t>
            </a:r>
            <a:r>
              <a:rPr lang="en-US" sz="4000" dirty="0"/>
              <a:t> </a:t>
            </a:r>
            <a:r>
              <a:rPr lang="en-US" sz="4000" dirty="0" err="1"/>
              <a:t>vệ</a:t>
            </a:r>
            <a:r>
              <a:rPr lang="en-US" sz="4000" dirty="0"/>
              <a:t> </a:t>
            </a:r>
            <a:r>
              <a:rPr lang="en-US" sz="4000" dirty="0" err="1"/>
              <a:t>phổi</a:t>
            </a:r>
            <a:r>
              <a:rPr lang="en-US" sz="4000" dirty="0"/>
              <a:t> </a:t>
            </a:r>
            <a:r>
              <a:rPr lang="en-US" sz="4000" dirty="0" err="1"/>
              <a:t>và</a:t>
            </a:r>
            <a:r>
              <a:rPr lang="en-US" sz="4000" dirty="0"/>
              <a:t> </a:t>
            </a:r>
            <a:r>
              <a:rPr lang="en-US" sz="4000" dirty="0" err="1"/>
              <a:t>tăng</a:t>
            </a:r>
            <a:r>
              <a:rPr lang="en-US" sz="4000" dirty="0"/>
              <a:t> </a:t>
            </a:r>
            <a:r>
              <a:rPr lang="en-US" sz="4000" dirty="0" err="1"/>
              <a:t>hiệu</a:t>
            </a:r>
            <a:r>
              <a:rPr lang="en-US" sz="4000" dirty="0"/>
              <a:t> </a:t>
            </a:r>
            <a:r>
              <a:rPr lang="en-US" sz="4000" dirty="0" err="1"/>
              <a:t>quả</a:t>
            </a:r>
            <a:r>
              <a:rPr lang="en-US" sz="4000" dirty="0"/>
              <a:t> </a:t>
            </a:r>
            <a:r>
              <a:rPr lang="en-US" sz="4000" dirty="0" err="1"/>
              <a:t>hô</a:t>
            </a:r>
            <a:r>
              <a:rPr lang="en-US" sz="4000" dirty="0"/>
              <a:t> </a:t>
            </a:r>
            <a:r>
              <a:rPr lang="en-US" sz="4000" dirty="0" err="1"/>
              <a:t>hấp</a:t>
            </a:r>
            <a:r>
              <a:rPr lang="en-US" sz="4000" dirty="0"/>
              <a:t>, </a:t>
            </a:r>
            <a:r>
              <a:rPr lang="en-US" sz="4000" dirty="0" err="1"/>
              <a:t>chúng</a:t>
            </a:r>
            <a:r>
              <a:rPr lang="en-US" sz="4000" dirty="0"/>
              <a:t> ta </a:t>
            </a:r>
            <a:r>
              <a:rPr lang="en-US" sz="4000" dirty="0" err="1"/>
              <a:t>cần</a:t>
            </a:r>
            <a:r>
              <a:rPr lang="en-US" sz="4000" dirty="0"/>
              <a:t> </a:t>
            </a:r>
            <a:r>
              <a:rPr lang="en-US" sz="4000" dirty="0" err="1"/>
              <a:t>lưu</a:t>
            </a:r>
            <a:r>
              <a:rPr lang="en-US" sz="4000" dirty="0"/>
              <a:t> ý </a:t>
            </a:r>
            <a:r>
              <a:rPr lang="en-US" sz="4000" dirty="0" err="1"/>
              <a:t>điều</a:t>
            </a:r>
            <a:r>
              <a:rPr lang="en-US" sz="4000" dirty="0"/>
              <a:t> </a:t>
            </a:r>
            <a:r>
              <a:rPr lang="en-US" sz="4000" dirty="0" err="1"/>
              <a:t>nào</a:t>
            </a:r>
            <a:r>
              <a:rPr lang="en-US" sz="4000" dirty="0"/>
              <a:t> </a:t>
            </a:r>
            <a:r>
              <a:rPr lang="en-US" sz="4000" dirty="0" err="1"/>
              <a:t>sau</a:t>
            </a:r>
            <a:r>
              <a:rPr lang="en-US" sz="4000" dirty="0"/>
              <a:t> </a:t>
            </a:r>
            <a:r>
              <a:rPr lang="en-US" sz="4000" dirty="0" err="1"/>
              <a:t>đây</a:t>
            </a:r>
            <a:r>
              <a:rPr lang="en-US" sz="4000" dirty="0"/>
              <a:t>?</a:t>
            </a:r>
          </a:p>
          <a:p>
            <a:pPr marL="0" indent="0">
              <a:buNone/>
            </a:pPr>
            <a:endParaRPr lang="en-US" sz="4000" dirty="0" smtClean="0"/>
          </a:p>
          <a:p>
            <a:pPr marL="0" indent="0">
              <a:buNone/>
            </a:pPr>
            <a:r>
              <a:rPr lang="en-US" sz="4000" dirty="0" smtClean="0"/>
              <a:t>A</a:t>
            </a:r>
            <a:r>
              <a:rPr lang="en-US" sz="4000" dirty="0"/>
              <a:t>. </a:t>
            </a:r>
            <a:r>
              <a:rPr lang="en-US" sz="4000" dirty="0" err="1"/>
              <a:t>Đeo</a:t>
            </a:r>
            <a:r>
              <a:rPr lang="en-US" sz="4000" dirty="0"/>
              <a:t> </a:t>
            </a:r>
            <a:r>
              <a:rPr lang="en-US" sz="4000" dirty="0" err="1"/>
              <a:t>khẩu</a:t>
            </a:r>
            <a:r>
              <a:rPr lang="en-US" sz="4000" dirty="0"/>
              <a:t> </a:t>
            </a:r>
            <a:r>
              <a:rPr lang="en-US" sz="4000" dirty="0" err="1"/>
              <a:t>trang</a:t>
            </a:r>
            <a:r>
              <a:rPr lang="en-US" sz="4000" dirty="0"/>
              <a:t> </a:t>
            </a:r>
            <a:r>
              <a:rPr lang="en-US" sz="4000" dirty="0" err="1"/>
              <a:t>khi</a:t>
            </a:r>
            <a:r>
              <a:rPr lang="en-US" sz="4000" dirty="0"/>
              <a:t> </a:t>
            </a:r>
            <a:r>
              <a:rPr lang="en-US" sz="4000" dirty="0" err="1"/>
              <a:t>tiếp</a:t>
            </a:r>
            <a:r>
              <a:rPr lang="en-US" sz="4000" dirty="0"/>
              <a:t> </a:t>
            </a:r>
            <a:r>
              <a:rPr lang="en-US" sz="4000" dirty="0" err="1"/>
              <a:t>xúc</a:t>
            </a:r>
            <a:r>
              <a:rPr lang="en-US" sz="4000" dirty="0"/>
              <a:t> </a:t>
            </a:r>
            <a:r>
              <a:rPr lang="en-US" sz="4000" dirty="0" err="1"/>
              <a:t>với</a:t>
            </a:r>
            <a:r>
              <a:rPr lang="en-US" sz="4000" dirty="0"/>
              <a:t> </a:t>
            </a:r>
            <a:r>
              <a:rPr lang="en-US" sz="4000" dirty="0" err="1"/>
              <a:t>khói</a:t>
            </a:r>
            <a:r>
              <a:rPr lang="en-US" sz="4000" dirty="0"/>
              <a:t> </a:t>
            </a:r>
            <a:r>
              <a:rPr lang="en-US" sz="4000" dirty="0" err="1"/>
              <a:t>bụi</a:t>
            </a:r>
            <a:r>
              <a:rPr lang="en-US" sz="4000" dirty="0"/>
              <a:t> hay </a:t>
            </a:r>
            <a:r>
              <a:rPr lang="en-US" sz="4000" dirty="0" err="1"/>
              <a:t>môi</a:t>
            </a:r>
            <a:r>
              <a:rPr lang="en-US" sz="4000" dirty="0"/>
              <a:t> </a:t>
            </a:r>
            <a:r>
              <a:rPr lang="en-US" sz="4000" dirty="0" err="1"/>
              <a:t>trường</a:t>
            </a:r>
            <a:r>
              <a:rPr lang="en-US" sz="4000" dirty="0"/>
              <a:t> </a:t>
            </a:r>
            <a:r>
              <a:rPr lang="en-US" sz="4000" dirty="0" err="1"/>
              <a:t>có</a:t>
            </a:r>
            <a:r>
              <a:rPr lang="en-US" sz="4000" dirty="0"/>
              <a:t> </a:t>
            </a:r>
            <a:r>
              <a:rPr lang="en-US" sz="4000" dirty="0" err="1"/>
              <a:t>nhiều</a:t>
            </a:r>
            <a:r>
              <a:rPr lang="en-US" sz="4000" dirty="0"/>
              <a:t> </a:t>
            </a:r>
            <a:r>
              <a:rPr lang="en-US" sz="4000" dirty="0" err="1"/>
              <a:t>hoá</a:t>
            </a:r>
            <a:r>
              <a:rPr lang="en-US" sz="4000" dirty="0"/>
              <a:t> </a:t>
            </a:r>
            <a:r>
              <a:rPr lang="en-US" sz="4000" dirty="0" err="1"/>
              <a:t>chất</a:t>
            </a:r>
            <a:r>
              <a:rPr lang="en-US" sz="4000" dirty="0"/>
              <a:t> </a:t>
            </a:r>
            <a:r>
              <a:rPr lang="en-US" sz="4000" dirty="0" err="1"/>
              <a:t>độc</a:t>
            </a:r>
            <a:r>
              <a:rPr lang="en-US" sz="4000" dirty="0"/>
              <a:t> </a:t>
            </a:r>
            <a:r>
              <a:rPr lang="en-US" sz="4000" dirty="0" err="1"/>
              <a:t>hại</a:t>
            </a:r>
            <a:endParaRPr lang="en-US" sz="4000" dirty="0"/>
          </a:p>
          <a:p>
            <a:pPr marL="0" indent="0">
              <a:buNone/>
            </a:pPr>
            <a:r>
              <a:rPr lang="en-US" sz="4000" dirty="0"/>
              <a:t>B. </a:t>
            </a:r>
            <a:r>
              <a:rPr lang="en-US" sz="4000" dirty="0" err="1"/>
              <a:t>Thường</a:t>
            </a:r>
            <a:r>
              <a:rPr lang="en-US" sz="4000" dirty="0"/>
              <a:t> </a:t>
            </a:r>
            <a:r>
              <a:rPr lang="en-US" sz="4000" dirty="0" err="1"/>
              <a:t>xuyên</a:t>
            </a:r>
            <a:r>
              <a:rPr lang="en-US" sz="4000" dirty="0"/>
              <a:t> </a:t>
            </a:r>
            <a:r>
              <a:rPr lang="en-US" sz="4000" dirty="0" err="1"/>
              <a:t>luyện</a:t>
            </a:r>
            <a:r>
              <a:rPr lang="en-US" sz="4000" dirty="0"/>
              <a:t> </a:t>
            </a:r>
            <a:r>
              <a:rPr lang="en-US" sz="4000" dirty="0" err="1"/>
              <a:t>tập</a:t>
            </a:r>
            <a:r>
              <a:rPr lang="en-US" sz="4000" dirty="0"/>
              <a:t> </a:t>
            </a:r>
            <a:r>
              <a:rPr lang="en-US" sz="4000" dirty="0" err="1"/>
              <a:t>thể</a:t>
            </a:r>
            <a:r>
              <a:rPr lang="en-US" sz="4000" dirty="0"/>
              <a:t> </a:t>
            </a:r>
            <a:r>
              <a:rPr lang="en-US" sz="4000" dirty="0" err="1"/>
              <a:t>dục</a:t>
            </a:r>
            <a:r>
              <a:rPr lang="en-US" sz="4000" dirty="0"/>
              <a:t> </a:t>
            </a:r>
            <a:r>
              <a:rPr lang="en-US" sz="4000" dirty="0" err="1"/>
              <a:t>thể</a:t>
            </a:r>
            <a:r>
              <a:rPr lang="en-US" sz="4000" dirty="0"/>
              <a:t> </a:t>
            </a:r>
            <a:r>
              <a:rPr lang="en-US" sz="4000" dirty="0" err="1"/>
              <a:t>thao</a:t>
            </a:r>
            <a:r>
              <a:rPr lang="en-US" sz="4000" dirty="0"/>
              <a:t>, </a:t>
            </a:r>
            <a:r>
              <a:rPr lang="en-US" sz="4000" dirty="0" err="1"/>
              <a:t>bao</a:t>
            </a:r>
            <a:r>
              <a:rPr lang="en-US" sz="4000" dirty="0"/>
              <a:t> </a:t>
            </a:r>
            <a:r>
              <a:rPr lang="en-US" sz="4000" dirty="0" err="1"/>
              <a:t>gồm</a:t>
            </a:r>
            <a:r>
              <a:rPr lang="en-US" sz="4000" dirty="0"/>
              <a:t> </a:t>
            </a:r>
            <a:r>
              <a:rPr lang="en-US" sz="4000" dirty="0" err="1"/>
              <a:t>cả</a:t>
            </a:r>
            <a:r>
              <a:rPr lang="en-US" sz="4000" dirty="0"/>
              <a:t> </a:t>
            </a:r>
            <a:r>
              <a:rPr lang="en-US" sz="4000" dirty="0" err="1"/>
              <a:t>luyện</a:t>
            </a:r>
            <a:r>
              <a:rPr lang="en-US" sz="4000" dirty="0"/>
              <a:t> </a:t>
            </a:r>
            <a:r>
              <a:rPr lang="en-US" sz="4000" dirty="0" err="1"/>
              <a:t>thở</a:t>
            </a:r>
            <a:endParaRPr lang="en-US" sz="4000" dirty="0"/>
          </a:p>
          <a:p>
            <a:pPr marL="0" indent="0">
              <a:buNone/>
            </a:pPr>
            <a:r>
              <a:rPr lang="en-US" sz="4000" dirty="0"/>
              <a:t>C. </a:t>
            </a:r>
            <a:r>
              <a:rPr lang="en-US" sz="4000" dirty="0" err="1"/>
              <a:t>Nói</a:t>
            </a:r>
            <a:r>
              <a:rPr lang="en-US" sz="4000" dirty="0"/>
              <a:t> </a:t>
            </a:r>
            <a:r>
              <a:rPr lang="en-US" sz="4000" dirty="0" err="1"/>
              <a:t>không</a:t>
            </a:r>
            <a:r>
              <a:rPr lang="en-US" sz="4000" dirty="0"/>
              <a:t> </a:t>
            </a:r>
            <a:r>
              <a:rPr lang="en-US" sz="4000" dirty="0" err="1"/>
              <a:t>với</a:t>
            </a:r>
            <a:r>
              <a:rPr lang="en-US" sz="4000" dirty="0"/>
              <a:t> </a:t>
            </a:r>
            <a:r>
              <a:rPr lang="en-US" sz="4000" dirty="0" err="1"/>
              <a:t>thuốc</a:t>
            </a:r>
            <a:r>
              <a:rPr lang="en-US" sz="4000" dirty="0"/>
              <a:t> </a:t>
            </a:r>
            <a:r>
              <a:rPr lang="en-US" sz="4000" dirty="0" err="1"/>
              <a:t>lá</a:t>
            </a:r>
            <a:endParaRPr lang="en-US" sz="4000" dirty="0"/>
          </a:p>
          <a:p>
            <a:pPr marL="0" indent="0">
              <a:buNone/>
            </a:pPr>
            <a:r>
              <a:rPr lang="en-US" sz="4000" dirty="0"/>
              <a:t>D. </a:t>
            </a:r>
            <a:r>
              <a:rPr lang="en-US" sz="4000" dirty="0" err="1"/>
              <a:t>Tất</a:t>
            </a:r>
            <a:r>
              <a:rPr lang="en-US" sz="4000" dirty="0"/>
              <a:t> </a:t>
            </a:r>
            <a:r>
              <a:rPr lang="en-US" sz="4000" dirty="0" err="1"/>
              <a:t>cả</a:t>
            </a:r>
            <a:r>
              <a:rPr lang="en-US" sz="4000" dirty="0"/>
              <a:t> </a:t>
            </a:r>
            <a:r>
              <a:rPr lang="en-US" sz="4000" dirty="0" err="1"/>
              <a:t>các</a:t>
            </a:r>
            <a:r>
              <a:rPr lang="en-US" sz="4000" dirty="0"/>
              <a:t> </a:t>
            </a:r>
            <a:r>
              <a:rPr lang="en-US" sz="4000" dirty="0" err="1"/>
              <a:t>phương</a:t>
            </a:r>
            <a:r>
              <a:rPr lang="en-US" sz="4000" dirty="0"/>
              <a:t> </a:t>
            </a:r>
            <a:r>
              <a:rPr lang="en-US" sz="4000" dirty="0" err="1"/>
              <a:t>án</a:t>
            </a:r>
            <a:r>
              <a:rPr lang="en-US" sz="4000" dirty="0"/>
              <a:t> </a:t>
            </a:r>
            <a:r>
              <a:rPr lang="en-US" sz="4000" dirty="0" err="1"/>
              <a:t>trên</a:t>
            </a:r>
            <a:endParaRPr lang="en-US" sz="4000" dirty="0"/>
          </a:p>
        </p:txBody>
      </p:sp>
      <p:sp>
        <p:nvSpPr>
          <p:cNvPr id="5" name="Oval 4"/>
          <p:cNvSpPr/>
          <p:nvPr/>
        </p:nvSpPr>
        <p:spPr>
          <a:xfrm>
            <a:off x="1206500" y="7429500"/>
            <a:ext cx="609600" cy="6096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7030A0"/>
              </a:solidFill>
              <a:latin typeface="+mj-lt"/>
            </a:endParaRPr>
          </a:p>
        </p:txBody>
      </p:sp>
    </p:spTree>
    <p:extLst>
      <p:ext uri="{BB962C8B-B14F-4D97-AF65-F5344CB8AC3E}">
        <p14:creationId xmlns:p14="http://schemas.microsoft.com/office/powerpoint/2010/main" val="2999638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xmlns="" id="{22BCF147-ECEE-9A1F-6857-0C1DEB517814}"/>
              </a:ext>
            </a:extLst>
          </p:cNvPr>
          <p:cNvSpPr>
            <a:spLocks noGrp="1"/>
          </p:cNvSpPr>
          <p:nvPr>
            <p:ph idx="1"/>
          </p:nvPr>
        </p:nvSpPr>
        <p:spPr>
          <a:xfrm>
            <a:off x="1257300" y="2738438"/>
            <a:ext cx="15773400" cy="6527007"/>
          </a:xfrm>
        </p:spPr>
        <p:txBody>
          <a:bodyPr>
            <a:normAutofit/>
          </a:bodyPr>
          <a:lstStyle/>
          <a:p>
            <a:pPr marL="0" indent="0">
              <a:buNone/>
            </a:pPr>
            <a:r>
              <a:rPr lang="en-US" sz="4000" b="1" dirty="0" err="1"/>
              <a:t>Câu</a:t>
            </a:r>
            <a:r>
              <a:rPr lang="en-US" sz="4000" b="1" dirty="0"/>
              <a:t> 11:</a:t>
            </a:r>
            <a:r>
              <a:rPr lang="en-US" sz="4000" dirty="0"/>
              <a:t> </a:t>
            </a:r>
            <a:r>
              <a:rPr lang="en-US" sz="4000" dirty="0" err="1"/>
              <a:t>Đâu</a:t>
            </a:r>
            <a:r>
              <a:rPr lang="en-US" sz="4000" dirty="0"/>
              <a:t> </a:t>
            </a:r>
            <a:r>
              <a:rPr lang="en-US" sz="4000" dirty="0" err="1"/>
              <a:t>là</a:t>
            </a:r>
            <a:r>
              <a:rPr lang="en-US" sz="4000" dirty="0"/>
              <a:t> </a:t>
            </a:r>
            <a:r>
              <a:rPr lang="en-US" sz="4000" dirty="0" err="1"/>
              <a:t>nguyên</a:t>
            </a:r>
            <a:r>
              <a:rPr lang="en-US" sz="4000" dirty="0"/>
              <a:t> </a:t>
            </a:r>
            <a:r>
              <a:rPr lang="en-US" sz="4000" dirty="0" err="1"/>
              <a:t>nhân</a:t>
            </a:r>
            <a:r>
              <a:rPr lang="en-US" sz="4000" dirty="0"/>
              <a:t> </a:t>
            </a:r>
            <a:r>
              <a:rPr lang="en-US" sz="4000" dirty="0" err="1"/>
              <a:t>gây</a:t>
            </a:r>
            <a:r>
              <a:rPr lang="en-US" sz="4000" dirty="0"/>
              <a:t> </a:t>
            </a:r>
            <a:r>
              <a:rPr lang="en-US" sz="4000" dirty="0" err="1"/>
              <a:t>bệnh</a:t>
            </a:r>
            <a:r>
              <a:rPr lang="en-US" sz="4000" dirty="0"/>
              <a:t> </a:t>
            </a:r>
            <a:r>
              <a:rPr lang="en-US" sz="4000" dirty="0" err="1"/>
              <a:t>lao</a:t>
            </a:r>
            <a:r>
              <a:rPr lang="en-US" sz="4000" dirty="0"/>
              <a:t> </a:t>
            </a:r>
            <a:r>
              <a:rPr lang="en-US" sz="4000" dirty="0" err="1"/>
              <a:t>phổi</a:t>
            </a:r>
            <a:r>
              <a:rPr lang="en-US" sz="4000" dirty="0" smtClean="0"/>
              <a:t>?</a:t>
            </a:r>
          </a:p>
          <a:p>
            <a:pPr marL="0" indent="0">
              <a:buNone/>
            </a:pPr>
            <a:endParaRPr lang="en-US" sz="4000" dirty="0" smtClean="0"/>
          </a:p>
          <a:p>
            <a:pPr marL="0" indent="0">
              <a:buNone/>
            </a:pPr>
            <a:r>
              <a:rPr lang="en-US" sz="4000" dirty="0" smtClean="0"/>
              <a:t>A</a:t>
            </a:r>
            <a:r>
              <a:rPr lang="en-US" sz="4000" dirty="0"/>
              <a:t>. </a:t>
            </a:r>
            <a:r>
              <a:rPr lang="en-US" sz="4000" dirty="0" err="1"/>
              <a:t>Không</a:t>
            </a:r>
            <a:r>
              <a:rPr lang="en-US" sz="4000" dirty="0"/>
              <a:t> </a:t>
            </a:r>
            <a:r>
              <a:rPr lang="en-US" sz="4000" dirty="0" err="1"/>
              <a:t>khí</a:t>
            </a:r>
            <a:r>
              <a:rPr lang="en-US" sz="4000" dirty="0"/>
              <a:t> ô </a:t>
            </a:r>
            <a:r>
              <a:rPr lang="en-US" sz="4000" dirty="0" err="1"/>
              <a:t>nhiễm</a:t>
            </a:r>
            <a:endParaRPr lang="en-US" sz="4000" dirty="0"/>
          </a:p>
          <a:p>
            <a:pPr marL="0" indent="0">
              <a:buNone/>
            </a:pPr>
            <a:r>
              <a:rPr lang="en-US" sz="4000" dirty="0"/>
              <a:t>B. Vi </a:t>
            </a:r>
            <a:r>
              <a:rPr lang="en-US" sz="4000" dirty="0" err="1"/>
              <a:t>khuẩn</a:t>
            </a:r>
            <a:r>
              <a:rPr lang="en-US" sz="4000" dirty="0"/>
              <a:t> Mycobacterium tuberculosis</a:t>
            </a:r>
          </a:p>
          <a:p>
            <a:pPr marL="0" indent="0">
              <a:buNone/>
            </a:pPr>
            <a:r>
              <a:rPr lang="en-US" sz="4000" dirty="0"/>
              <a:t>C. Virus</a:t>
            </a:r>
          </a:p>
          <a:p>
            <a:pPr marL="0" indent="0">
              <a:buNone/>
            </a:pPr>
            <a:r>
              <a:rPr lang="en-US" sz="4000" dirty="0"/>
              <a:t>D. </a:t>
            </a:r>
            <a:r>
              <a:rPr lang="en-US" sz="4000" dirty="0" err="1"/>
              <a:t>Nấm</a:t>
            </a:r>
            <a:endParaRPr lang="en-US" sz="4000" dirty="0"/>
          </a:p>
        </p:txBody>
      </p:sp>
      <p:sp>
        <p:nvSpPr>
          <p:cNvPr id="5" name="Oval 4"/>
          <p:cNvSpPr/>
          <p:nvPr/>
        </p:nvSpPr>
        <p:spPr>
          <a:xfrm>
            <a:off x="1206500" y="4991100"/>
            <a:ext cx="609600" cy="6096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7030A0"/>
              </a:solidFill>
              <a:latin typeface="+mj-lt"/>
            </a:endParaRPr>
          </a:p>
        </p:txBody>
      </p:sp>
    </p:spTree>
    <p:extLst>
      <p:ext uri="{BB962C8B-B14F-4D97-AF65-F5344CB8AC3E}">
        <p14:creationId xmlns:p14="http://schemas.microsoft.com/office/powerpoint/2010/main" val="354333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xmlns="" id="{22BCF147-ECEE-9A1F-6857-0C1DEB517814}"/>
              </a:ext>
            </a:extLst>
          </p:cNvPr>
          <p:cNvSpPr>
            <a:spLocks noGrp="1"/>
          </p:cNvSpPr>
          <p:nvPr>
            <p:ph idx="1"/>
          </p:nvPr>
        </p:nvSpPr>
        <p:spPr>
          <a:xfrm>
            <a:off x="1257300" y="2738438"/>
            <a:ext cx="15773400" cy="6527007"/>
          </a:xfrm>
        </p:spPr>
        <p:txBody>
          <a:bodyPr>
            <a:normAutofit/>
          </a:bodyPr>
          <a:lstStyle/>
          <a:p>
            <a:pPr marL="0" indent="0">
              <a:buNone/>
            </a:pPr>
            <a:r>
              <a:rPr lang="en-US" sz="4000" b="1" dirty="0" err="1"/>
              <a:t>Câu</a:t>
            </a:r>
            <a:r>
              <a:rPr lang="en-US" sz="4000" b="1" dirty="0"/>
              <a:t> 12:</a:t>
            </a:r>
            <a:r>
              <a:rPr lang="en-US" sz="4000" dirty="0"/>
              <a:t> </a:t>
            </a:r>
            <a:r>
              <a:rPr lang="en-US" sz="4000" dirty="0" err="1"/>
              <a:t>Vì</a:t>
            </a:r>
            <a:r>
              <a:rPr lang="en-US" sz="4000" dirty="0"/>
              <a:t> </a:t>
            </a:r>
            <a:r>
              <a:rPr lang="en-US" sz="4000" dirty="0" err="1"/>
              <a:t>sao</a:t>
            </a:r>
            <a:r>
              <a:rPr lang="en-US" sz="4000" dirty="0"/>
              <a:t> </a:t>
            </a:r>
            <a:r>
              <a:rPr lang="en-US" sz="4000" dirty="0" err="1"/>
              <a:t>công</a:t>
            </a:r>
            <a:r>
              <a:rPr lang="en-US" sz="4000" dirty="0"/>
              <a:t> </a:t>
            </a:r>
            <a:r>
              <a:rPr lang="en-US" sz="4000" dirty="0" err="1"/>
              <a:t>nhân</a:t>
            </a:r>
            <a:r>
              <a:rPr lang="en-US" sz="4000" dirty="0"/>
              <a:t> </a:t>
            </a:r>
            <a:r>
              <a:rPr lang="en-US" sz="4000" dirty="0" err="1"/>
              <a:t>làm</a:t>
            </a:r>
            <a:r>
              <a:rPr lang="en-US" sz="4000" dirty="0"/>
              <a:t> </a:t>
            </a:r>
            <a:r>
              <a:rPr lang="en-US" sz="4000" dirty="0" err="1"/>
              <a:t>trong</a:t>
            </a:r>
            <a:r>
              <a:rPr lang="en-US" sz="4000" dirty="0"/>
              <a:t> </a:t>
            </a:r>
            <a:r>
              <a:rPr lang="en-US" sz="4000" dirty="0" err="1"/>
              <a:t>các</a:t>
            </a:r>
            <a:r>
              <a:rPr lang="en-US" sz="4000" dirty="0"/>
              <a:t> </a:t>
            </a:r>
            <a:r>
              <a:rPr lang="en-US" sz="4000" dirty="0" err="1"/>
              <a:t>hầm</a:t>
            </a:r>
            <a:r>
              <a:rPr lang="en-US" sz="4000" dirty="0"/>
              <a:t> </a:t>
            </a:r>
            <a:r>
              <a:rPr lang="en-US" sz="4000" dirty="0" err="1"/>
              <a:t>mỏ</a:t>
            </a:r>
            <a:r>
              <a:rPr lang="en-US" sz="4000" dirty="0"/>
              <a:t> than </a:t>
            </a:r>
            <a:r>
              <a:rPr lang="en-US" sz="4000" dirty="0" err="1"/>
              <a:t>có</a:t>
            </a:r>
            <a:r>
              <a:rPr lang="en-US" sz="4000" dirty="0"/>
              <a:t> </a:t>
            </a:r>
            <a:r>
              <a:rPr lang="en-US" sz="4000" dirty="0" err="1"/>
              <a:t>nguy</a:t>
            </a:r>
            <a:r>
              <a:rPr lang="en-US" sz="4000" dirty="0"/>
              <a:t> </a:t>
            </a:r>
            <a:r>
              <a:rPr lang="en-US" sz="4000" dirty="0" err="1"/>
              <a:t>cơ</a:t>
            </a:r>
            <a:r>
              <a:rPr lang="en-US" sz="4000" dirty="0"/>
              <a:t> </a:t>
            </a:r>
            <a:r>
              <a:rPr lang="en-US" sz="4000" dirty="0" err="1"/>
              <a:t>bị</a:t>
            </a:r>
            <a:r>
              <a:rPr lang="en-US" sz="4000" dirty="0"/>
              <a:t> </a:t>
            </a:r>
            <a:r>
              <a:rPr lang="en-US" sz="4000" dirty="0" err="1"/>
              <a:t>mắc</a:t>
            </a:r>
            <a:r>
              <a:rPr lang="en-US" sz="4000" dirty="0"/>
              <a:t> </a:t>
            </a:r>
            <a:r>
              <a:rPr lang="en-US" sz="4000" dirty="0" err="1"/>
              <a:t>bệnh</a:t>
            </a:r>
            <a:r>
              <a:rPr lang="en-US" sz="4000" dirty="0"/>
              <a:t> </a:t>
            </a:r>
            <a:r>
              <a:rPr lang="en-US" sz="4000" dirty="0" err="1"/>
              <a:t>bụi</a:t>
            </a:r>
            <a:r>
              <a:rPr lang="en-US" sz="4000" dirty="0"/>
              <a:t> </a:t>
            </a:r>
            <a:r>
              <a:rPr lang="en-US" sz="4000" dirty="0" err="1"/>
              <a:t>phổi</a:t>
            </a:r>
            <a:r>
              <a:rPr lang="en-US" sz="4000" dirty="0"/>
              <a:t> </a:t>
            </a:r>
            <a:r>
              <a:rPr lang="en-US" sz="4000" dirty="0" err="1"/>
              <a:t>cao</a:t>
            </a:r>
            <a:r>
              <a:rPr lang="en-US" sz="4000" dirty="0"/>
              <a:t>? </a:t>
            </a:r>
            <a:endParaRPr lang="en-US" sz="4000" dirty="0" smtClean="0"/>
          </a:p>
          <a:p>
            <a:pPr marL="0" indent="0">
              <a:buNone/>
            </a:pPr>
            <a:endParaRPr lang="en-US" sz="4000" dirty="0"/>
          </a:p>
          <a:p>
            <a:pPr marL="0" indent="0">
              <a:buNone/>
            </a:pPr>
            <a:r>
              <a:rPr lang="en-US" sz="4000" dirty="0"/>
              <a:t>A. </a:t>
            </a:r>
            <a:r>
              <a:rPr lang="en-US" sz="4000" dirty="0" err="1"/>
              <a:t>Môi</a:t>
            </a:r>
            <a:r>
              <a:rPr lang="en-US" sz="4000" dirty="0"/>
              <a:t> </a:t>
            </a:r>
            <a:r>
              <a:rPr lang="en-US" sz="4000" dirty="0" err="1"/>
              <a:t>trường</a:t>
            </a:r>
            <a:r>
              <a:rPr lang="en-US" sz="4000" dirty="0"/>
              <a:t> </a:t>
            </a:r>
            <a:r>
              <a:rPr lang="en-US" sz="4000" dirty="0" err="1"/>
              <a:t>làm</a:t>
            </a:r>
            <a:r>
              <a:rPr lang="en-US" sz="4000" dirty="0"/>
              <a:t> </a:t>
            </a:r>
            <a:r>
              <a:rPr lang="en-US" sz="4000" dirty="0" err="1"/>
              <a:t>việc</a:t>
            </a:r>
            <a:r>
              <a:rPr lang="en-US" sz="4000" dirty="0"/>
              <a:t> </a:t>
            </a:r>
            <a:r>
              <a:rPr lang="en-US" sz="4000" dirty="0" err="1"/>
              <a:t>có</a:t>
            </a:r>
            <a:r>
              <a:rPr lang="en-US" sz="4000" dirty="0"/>
              <a:t> </a:t>
            </a:r>
            <a:r>
              <a:rPr lang="en-US" sz="4000" dirty="0" err="1"/>
              <a:t>bụi</a:t>
            </a:r>
            <a:r>
              <a:rPr lang="en-US" sz="4000" dirty="0"/>
              <a:t> than, </a:t>
            </a:r>
            <a:r>
              <a:rPr lang="en-US" sz="4000" dirty="0" err="1"/>
              <a:t>cứ</a:t>
            </a:r>
            <a:r>
              <a:rPr lang="en-US" sz="4000" dirty="0"/>
              <a:t> </a:t>
            </a:r>
            <a:r>
              <a:rPr lang="en-US" sz="4000" dirty="0" err="1"/>
              <a:t>hít</a:t>
            </a:r>
            <a:r>
              <a:rPr lang="en-US" sz="4000" dirty="0"/>
              <a:t> </a:t>
            </a:r>
            <a:r>
              <a:rPr lang="en-US" sz="4000" dirty="0" err="1"/>
              <a:t>vào</a:t>
            </a:r>
            <a:r>
              <a:rPr lang="en-US" sz="4000" dirty="0"/>
              <a:t> </a:t>
            </a:r>
            <a:r>
              <a:rPr lang="en-US" sz="4000" dirty="0" err="1"/>
              <a:t>là</a:t>
            </a:r>
            <a:r>
              <a:rPr lang="en-US" sz="4000" dirty="0"/>
              <a:t> </a:t>
            </a:r>
            <a:r>
              <a:rPr lang="en-US" sz="4000" dirty="0" err="1"/>
              <a:t>sẽ</a:t>
            </a:r>
            <a:r>
              <a:rPr lang="en-US" sz="4000" dirty="0"/>
              <a:t> </a:t>
            </a:r>
            <a:r>
              <a:rPr lang="en-US" sz="4000" dirty="0" err="1"/>
              <a:t>mắc</a:t>
            </a:r>
            <a:r>
              <a:rPr lang="en-US" sz="4000" dirty="0"/>
              <a:t> </a:t>
            </a:r>
            <a:r>
              <a:rPr lang="en-US" sz="4000" dirty="0" err="1"/>
              <a:t>bệnh</a:t>
            </a:r>
            <a:endParaRPr lang="en-US" sz="4000" dirty="0"/>
          </a:p>
          <a:p>
            <a:pPr marL="0" indent="0">
              <a:buNone/>
            </a:pPr>
            <a:r>
              <a:rPr lang="en-US" sz="4000" dirty="0"/>
              <a:t>B. </a:t>
            </a:r>
            <a:r>
              <a:rPr lang="en-US" sz="4000" dirty="0" err="1"/>
              <a:t>Môi</a:t>
            </a:r>
            <a:r>
              <a:rPr lang="en-US" sz="4000" dirty="0"/>
              <a:t> </a:t>
            </a:r>
            <a:r>
              <a:rPr lang="en-US" sz="4000" dirty="0" err="1"/>
              <a:t>trường</a:t>
            </a:r>
            <a:r>
              <a:rPr lang="en-US" sz="4000" dirty="0"/>
              <a:t> </a:t>
            </a:r>
            <a:r>
              <a:rPr lang="en-US" sz="4000" dirty="0" err="1"/>
              <a:t>làm</a:t>
            </a:r>
            <a:r>
              <a:rPr lang="en-US" sz="4000" dirty="0"/>
              <a:t> </a:t>
            </a:r>
            <a:r>
              <a:rPr lang="en-US" sz="4000" dirty="0" err="1"/>
              <a:t>việc</a:t>
            </a:r>
            <a:r>
              <a:rPr lang="en-US" sz="4000" dirty="0"/>
              <a:t> </a:t>
            </a:r>
            <a:r>
              <a:rPr lang="en-US" sz="4000" dirty="0" err="1"/>
              <a:t>quá</a:t>
            </a:r>
            <a:r>
              <a:rPr lang="en-US" sz="4000" dirty="0"/>
              <a:t> </a:t>
            </a:r>
            <a:r>
              <a:rPr lang="en-US" sz="4000" dirty="0" err="1"/>
              <a:t>sức</a:t>
            </a:r>
            <a:r>
              <a:rPr lang="en-US" sz="4000" dirty="0"/>
              <a:t> </a:t>
            </a:r>
            <a:r>
              <a:rPr lang="en-US" sz="4000" dirty="0" err="1"/>
              <a:t>nên</a:t>
            </a:r>
            <a:r>
              <a:rPr lang="en-US" sz="4000" dirty="0"/>
              <a:t> </a:t>
            </a:r>
            <a:r>
              <a:rPr lang="en-US" sz="4000" dirty="0" err="1"/>
              <a:t>dễ</a:t>
            </a:r>
            <a:r>
              <a:rPr lang="en-US" sz="4000" dirty="0"/>
              <a:t> </a:t>
            </a:r>
            <a:r>
              <a:rPr lang="en-US" sz="4000" dirty="0" err="1"/>
              <a:t>bị</a:t>
            </a:r>
            <a:r>
              <a:rPr lang="en-US" sz="4000" dirty="0"/>
              <a:t> </a:t>
            </a:r>
            <a:r>
              <a:rPr lang="en-US" sz="4000" dirty="0" err="1"/>
              <a:t>bệnh</a:t>
            </a:r>
            <a:endParaRPr lang="en-US" sz="4000" dirty="0"/>
          </a:p>
          <a:p>
            <a:pPr marL="0" indent="0">
              <a:buNone/>
            </a:pPr>
            <a:r>
              <a:rPr lang="en-US" sz="4000" dirty="0"/>
              <a:t>C. </a:t>
            </a:r>
            <a:r>
              <a:rPr lang="en-US" sz="4000" dirty="0" err="1"/>
              <a:t>Hệ</a:t>
            </a:r>
            <a:r>
              <a:rPr lang="en-US" sz="4000" dirty="0"/>
              <a:t> </a:t>
            </a:r>
            <a:r>
              <a:rPr lang="en-US" sz="4000" dirty="0" err="1"/>
              <a:t>bài</a:t>
            </a:r>
            <a:r>
              <a:rPr lang="en-US" sz="4000" dirty="0"/>
              <a:t> </a:t>
            </a:r>
            <a:r>
              <a:rPr lang="en-US" sz="4000" dirty="0" err="1"/>
              <a:t>tiết</a:t>
            </a:r>
            <a:r>
              <a:rPr lang="en-US" sz="4000" dirty="0"/>
              <a:t> </a:t>
            </a:r>
            <a:r>
              <a:rPr lang="en-US" sz="4000" dirty="0" err="1"/>
              <a:t>không</a:t>
            </a:r>
            <a:r>
              <a:rPr lang="en-US" sz="4000" dirty="0"/>
              <a:t> </a:t>
            </a:r>
            <a:r>
              <a:rPr lang="en-US" sz="4000" dirty="0" err="1"/>
              <a:t>bài</a:t>
            </a:r>
            <a:r>
              <a:rPr lang="en-US" sz="4000" dirty="0"/>
              <a:t> </a:t>
            </a:r>
            <a:r>
              <a:rPr lang="en-US" sz="4000" dirty="0" err="1"/>
              <a:t>tiết</a:t>
            </a:r>
            <a:r>
              <a:rPr lang="en-US" sz="4000" dirty="0"/>
              <a:t> </a:t>
            </a:r>
            <a:r>
              <a:rPr lang="en-US" sz="4000" dirty="0" err="1"/>
              <a:t>hết</a:t>
            </a:r>
            <a:r>
              <a:rPr lang="en-US" sz="4000" dirty="0"/>
              <a:t> </a:t>
            </a:r>
            <a:r>
              <a:rPr lang="en-US" sz="4000" dirty="0" err="1"/>
              <a:t>bụi</a:t>
            </a:r>
            <a:r>
              <a:rPr lang="en-US" sz="4000" dirty="0"/>
              <a:t> than </a:t>
            </a:r>
            <a:r>
              <a:rPr lang="en-US" sz="4000" dirty="0" err="1"/>
              <a:t>hít</a:t>
            </a:r>
            <a:r>
              <a:rPr lang="en-US" sz="4000" dirty="0"/>
              <a:t> </a:t>
            </a:r>
            <a:r>
              <a:rPr lang="en-US" sz="4000" dirty="0" err="1"/>
              <a:t>vào</a:t>
            </a:r>
            <a:endParaRPr lang="en-US" sz="4000" dirty="0"/>
          </a:p>
          <a:p>
            <a:pPr marL="0" indent="0">
              <a:buNone/>
            </a:pPr>
            <a:r>
              <a:rPr lang="en-US" sz="4000" dirty="0"/>
              <a:t>D. </a:t>
            </a:r>
            <a:r>
              <a:rPr lang="en-US" sz="4000" dirty="0" err="1"/>
              <a:t>Vì</a:t>
            </a:r>
            <a:r>
              <a:rPr lang="en-US" sz="4000" dirty="0"/>
              <a:t> </a:t>
            </a:r>
            <a:r>
              <a:rPr lang="en-US" sz="4000" dirty="0" err="1"/>
              <a:t>hít</a:t>
            </a:r>
            <a:r>
              <a:rPr lang="en-US" sz="4000" dirty="0"/>
              <a:t> </a:t>
            </a:r>
            <a:r>
              <a:rPr lang="en-US" sz="4000" dirty="0" err="1"/>
              <a:t>vào</a:t>
            </a:r>
            <a:r>
              <a:rPr lang="en-US" sz="4000" dirty="0"/>
              <a:t> </a:t>
            </a:r>
            <a:r>
              <a:rPr lang="en-US" sz="4000" dirty="0" err="1"/>
              <a:t>nhiều</a:t>
            </a:r>
            <a:r>
              <a:rPr lang="en-US" sz="4000" dirty="0"/>
              <a:t> </a:t>
            </a:r>
            <a:r>
              <a:rPr lang="en-US" sz="4000" dirty="0" err="1"/>
              <a:t>bụi</a:t>
            </a:r>
            <a:r>
              <a:rPr lang="en-US" sz="4000" dirty="0"/>
              <a:t> than, </a:t>
            </a:r>
            <a:r>
              <a:rPr lang="en-US" sz="4000" dirty="0" err="1"/>
              <a:t>hệ</a:t>
            </a:r>
            <a:r>
              <a:rPr lang="en-US" sz="4000" dirty="0"/>
              <a:t> </a:t>
            </a:r>
            <a:r>
              <a:rPr lang="en-US" sz="4000" dirty="0" err="1"/>
              <a:t>hô</a:t>
            </a:r>
            <a:r>
              <a:rPr lang="en-US" sz="4000" dirty="0"/>
              <a:t> </a:t>
            </a:r>
            <a:r>
              <a:rPr lang="en-US" sz="4000" dirty="0" err="1"/>
              <a:t>hấp</a:t>
            </a:r>
            <a:r>
              <a:rPr lang="en-US" sz="4000" dirty="0"/>
              <a:t> </a:t>
            </a:r>
            <a:r>
              <a:rPr lang="en-US" sz="4000" dirty="0" err="1"/>
              <a:t>không</a:t>
            </a:r>
            <a:r>
              <a:rPr lang="en-US" sz="4000" dirty="0"/>
              <a:t> </a:t>
            </a:r>
            <a:r>
              <a:rPr lang="en-US" sz="4000" dirty="0" err="1"/>
              <a:t>thể</a:t>
            </a:r>
            <a:r>
              <a:rPr lang="en-US" sz="4000" dirty="0"/>
              <a:t> </a:t>
            </a:r>
            <a:r>
              <a:rPr lang="en-US" sz="4000" dirty="0" err="1"/>
              <a:t>lọc</a:t>
            </a:r>
            <a:r>
              <a:rPr lang="en-US" sz="4000" dirty="0"/>
              <a:t> </a:t>
            </a:r>
            <a:r>
              <a:rPr lang="en-US" sz="4000" dirty="0" err="1"/>
              <a:t>sạch</a:t>
            </a:r>
            <a:r>
              <a:rPr lang="en-US" sz="4000" dirty="0"/>
              <a:t> </a:t>
            </a:r>
            <a:r>
              <a:rPr lang="en-US" sz="4000" dirty="0" err="1"/>
              <a:t>hết</a:t>
            </a:r>
            <a:r>
              <a:rPr lang="en-US" sz="4000" dirty="0"/>
              <a:t> </a:t>
            </a:r>
            <a:r>
              <a:rPr lang="en-US" sz="4000" dirty="0" err="1"/>
              <a:t>được</a:t>
            </a:r>
            <a:endParaRPr lang="en-US" sz="4000" dirty="0"/>
          </a:p>
        </p:txBody>
      </p:sp>
      <p:sp>
        <p:nvSpPr>
          <p:cNvPr id="5" name="Oval 4"/>
          <p:cNvSpPr/>
          <p:nvPr/>
        </p:nvSpPr>
        <p:spPr>
          <a:xfrm>
            <a:off x="1206500" y="6972300"/>
            <a:ext cx="609600" cy="6096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7030A0"/>
              </a:solidFill>
              <a:latin typeface="+mj-lt"/>
            </a:endParaRPr>
          </a:p>
        </p:txBody>
      </p:sp>
    </p:spTree>
    <p:extLst>
      <p:ext uri="{BB962C8B-B14F-4D97-AF65-F5344CB8AC3E}">
        <p14:creationId xmlns:p14="http://schemas.microsoft.com/office/powerpoint/2010/main" val="354333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419575"/>
            <a:ext cx="15773400" cy="1988345"/>
          </a:xfrm>
        </p:spPr>
        <p:txBody>
          <a:bodyPr>
            <a:noAutofit/>
          </a:bodyPr>
          <a:lstStyle/>
          <a:p>
            <a:r>
              <a:rPr lang="en-US" sz="4000" dirty="0" err="1">
                <a:solidFill>
                  <a:srgbClr val="C00000"/>
                </a:solidFill>
                <a:latin typeface="Times New Roman" pitchFamily="18" charset="0"/>
                <a:cs typeface="Times New Roman" pitchFamily="18" charset="0"/>
              </a:rPr>
              <a:t>Bạn</a:t>
            </a:r>
            <a:r>
              <a:rPr lang="en-US" sz="4000" dirty="0">
                <a:solidFill>
                  <a:srgbClr val="C00000"/>
                </a:solidFill>
                <a:latin typeface="Times New Roman" pitchFamily="18" charset="0"/>
                <a:cs typeface="Times New Roman" pitchFamily="18" charset="0"/>
              </a:rPr>
              <a:t> Nam </a:t>
            </a:r>
            <a:r>
              <a:rPr lang="en-US" sz="4000" dirty="0" err="1">
                <a:solidFill>
                  <a:srgbClr val="C00000"/>
                </a:solidFill>
                <a:latin typeface="Times New Roman" pitchFamily="18" charset="0"/>
                <a:cs typeface="Times New Roman" pitchFamily="18" charset="0"/>
              </a:rPr>
              <a:t>cho</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rằng</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một</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số</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người</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hút</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thuốc</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lá</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nhưng</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vẫn</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sống</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đến</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gần</a:t>
            </a:r>
            <a:r>
              <a:rPr lang="en-US" sz="4000" dirty="0">
                <a:solidFill>
                  <a:srgbClr val="C00000"/>
                </a:solidFill>
                <a:latin typeface="Times New Roman" pitchFamily="18" charset="0"/>
                <a:cs typeface="Times New Roman" pitchFamily="18" charset="0"/>
              </a:rPr>
              <a:t> 100 </a:t>
            </a:r>
            <a:r>
              <a:rPr lang="en-US" sz="4000" dirty="0" err="1">
                <a:solidFill>
                  <a:srgbClr val="C00000"/>
                </a:solidFill>
                <a:latin typeface="Times New Roman" pitchFamily="18" charset="0"/>
                <a:cs typeface="Times New Roman" pitchFamily="18" charset="0"/>
              </a:rPr>
              <a:t>tuổi</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Chứng</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tỏ</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hút</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thuốc</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lá</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không</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ảnh</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hưởng</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đến</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sức</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khỏe</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như</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mọi</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người</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nói</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Em</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có</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đồng</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tình</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với</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nhận</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định</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trên</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không</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Vì</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sao</a:t>
            </a:r>
            <a:r>
              <a:rPr lang="en-US" sz="4000" dirty="0">
                <a:solidFill>
                  <a:srgbClr val="C00000"/>
                </a:solidFill>
                <a:latin typeface="Times New Roman" pitchFamily="18" charset="0"/>
                <a:cs typeface="Times New Roman" pitchFamily="18" charset="0"/>
              </a:rPr>
              <a:t>.</a:t>
            </a:r>
            <a:br>
              <a:rPr lang="en-US" sz="4000" dirty="0">
                <a:solidFill>
                  <a:srgbClr val="C00000"/>
                </a:solidFill>
                <a:latin typeface="Times New Roman" pitchFamily="18" charset="0"/>
                <a:cs typeface="Times New Roman" pitchFamily="18" charset="0"/>
              </a:rPr>
            </a:br>
            <a:endParaRPr lang="en-US" sz="4000" dirty="0">
              <a:solidFill>
                <a:srgbClr val="C00000"/>
              </a:solidFill>
              <a:latin typeface="Times New Roman" pitchFamily="18" charset="0"/>
              <a:cs typeface="Times New Roman" pitchFamily="18" charset="0"/>
            </a:endParaRPr>
          </a:p>
        </p:txBody>
      </p:sp>
      <p:pic>
        <p:nvPicPr>
          <p:cNvPr id="12290" name="Picture 2" descr="Tiềm ẩn các tác hại của thuốc lá thuốc lào với người già"/>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2171700"/>
            <a:ext cx="10392468" cy="6477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62000" y="8648700"/>
            <a:ext cx="16916400" cy="1323439"/>
          </a:xfrm>
          <a:prstGeom prst="rect">
            <a:avLst/>
          </a:prstGeom>
          <a:noFill/>
        </p:spPr>
        <p:txBody>
          <a:bodyPr wrap="square" rtlCol="0">
            <a:spAutoFit/>
          </a:bodyPr>
          <a:lstStyle/>
          <a:p>
            <a:r>
              <a:rPr lang="en-US" sz="4000" dirty="0" err="1" smtClean="0">
                <a:solidFill>
                  <a:srgbClr val="C00000"/>
                </a:solidFill>
                <a:latin typeface="Times New Roman" pitchFamily="18" charset="0"/>
                <a:cs typeface="Times New Roman" pitchFamily="18" charset="0"/>
              </a:rPr>
              <a:t>Hút</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thuốc</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lá</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ảnh</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hưởng</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đến</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sức</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khỏe</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của</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người</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hút</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làm</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tăng</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nguy</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cơ</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các</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bệnh</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tim</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mạch</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hô</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hấp</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bên</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cạnh</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đó</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còn</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ảnh</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hưởng</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đến</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mọi</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người</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xung</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quanh</a:t>
            </a:r>
            <a:r>
              <a:rPr lang="en-US" sz="4000" dirty="0" smtClean="0">
                <a:solidFill>
                  <a:srgbClr val="C00000"/>
                </a:solidFill>
                <a:latin typeface="Times New Roman" pitchFamily="18" charset="0"/>
                <a:cs typeface="Times New Roman" pitchFamily="18" charset="0"/>
              </a:rPr>
              <a:t>.</a:t>
            </a:r>
            <a:endParaRPr lang="en-US" sz="4000"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2774458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ircle(in)">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Bộ hình nền &amp;quot;Hoạt hình siêu dễ thương&amp;quot; chất lượng cao cho Powerpoint"/>
          <p:cNvPicPr>
            <a:picLocks noChangeAspect="1" noChangeArrowheads="1"/>
          </p:cNvPicPr>
          <p:nvPr/>
        </p:nvPicPr>
        <p:blipFill rotWithShape="1">
          <a:blip r:embed="rId2">
            <a:extLst>
              <a:ext uri="{28A0092B-C50C-407E-A947-70E740481C1C}">
                <a14:useLocalDpi xmlns:a14="http://schemas.microsoft.com/office/drawing/2010/main" val="0"/>
              </a:ext>
            </a:extLst>
          </a:blip>
          <a:srcRect t="20577"/>
          <a:stretch>
            <a:fillRect/>
          </a:stretch>
        </p:blipFill>
        <p:spPr bwMode="auto">
          <a:xfrm>
            <a:off x="0" y="2795"/>
            <a:ext cx="18288000" cy="1028420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4594860" y="205740"/>
            <a:ext cx="9079992" cy="1536192"/>
          </a:xfrm>
          <a:prstGeom prst="rect">
            <a:avLst/>
          </a:prstGeom>
          <a:solidFill>
            <a:schemeClr val="bg1">
              <a:lumMod val="85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spcCol="0" rtlCol="0" anchor="ctr"/>
          <a:lstStyle/>
          <a:p>
            <a:pPr algn="ctr"/>
            <a:r>
              <a:rPr lang="en-US" sz="4800" b="1" dirty="0">
                <a:solidFill>
                  <a:srgbClr val="C00000"/>
                </a:solidFill>
                <a:latin typeface="Times New Roman" pitchFamily="18" charset="0"/>
                <a:cs typeface="Times New Roman" pitchFamily="18" charset="0"/>
              </a:rPr>
              <a:t>YÊU CẦU VỀ NHÀ</a:t>
            </a:r>
          </a:p>
        </p:txBody>
      </p:sp>
      <p:sp>
        <p:nvSpPr>
          <p:cNvPr id="2" name="TextBox 1"/>
          <p:cNvSpPr txBox="1"/>
          <p:nvPr/>
        </p:nvSpPr>
        <p:spPr>
          <a:xfrm>
            <a:off x="4419600" y="2171700"/>
            <a:ext cx="12420600" cy="2554545"/>
          </a:xfrm>
          <a:prstGeom prst="rect">
            <a:avLst/>
          </a:prstGeom>
          <a:noFill/>
        </p:spPr>
        <p:txBody>
          <a:bodyPr wrap="square" rtlCol="0">
            <a:spAutoFit/>
          </a:bodyPr>
          <a:lstStyle/>
          <a:p>
            <a:pPr marL="571500" indent="-571500">
              <a:buFont typeface="Arial" pitchFamily="34" charset="0"/>
              <a:buChar char="•"/>
            </a:pPr>
            <a:r>
              <a:rPr lang="en-US" sz="4000" dirty="0" err="1" smtClean="0">
                <a:solidFill>
                  <a:srgbClr val="7030A0"/>
                </a:solidFill>
              </a:rPr>
              <a:t>Thuyết</a:t>
            </a:r>
            <a:r>
              <a:rPr lang="en-US" sz="4000" dirty="0" smtClean="0">
                <a:solidFill>
                  <a:srgbClr val="7030A0"/>
                </a:solidFill>
              </a:rPr>
              <a:t> </a:t>
            </a:r>
            <a:r>
              <a:rPr lang="en-US" sz="4000" dirty="0" err="1">
                <a:solidFill>
                  <a:srgbClr val="7030A0"/>
                </a:solidFill>
              </a:rPr>
              <a:t>phục</a:t>
            </a:r>
            <a:r>
              <a:rPr lang="en-US" sz="4000" dirty="0">
                <a:solidFill>
                  <a:srgbClr val="7030A0"/>
                </a:solidFill>
              </a:rPr>
              <a:t> </a:t>
            </a:r>
            <a:r>
              <a:rPr lang="en-US" sz="4000" dirty="0" err="1">
                <a:solidFill>
                  <a:srgbClr val="7030A0"/>
                </a:solidFill>
              </a:rPr>
              <a:t>một</a:t>
            </a:r>
            <a:r>
              <a:rPr lang="en-US" sz="4000" dirty="0">
                <a:solidFill>
                  <a:srgbClr val="7030A0"/>
                </a:solidFill>
              </a:rPr>
              <a:t> </a:t>
            </a:r>
            <a:r>
              <a:rPr lang="en-US" sz="4000" dirty="0" err="1">
                <a:solidFill>
                  <a:srgbClr val="7030A0"/>
                </a:solidFill>
              </a:rPr>
              <a:t>người</a:t>
            </a:r>
            <a:r>
              <a:rPr lang="en-US" sz="4000" dirty="0">
                <a:solidFill>
                  <a:srgbClr val="7030A0"/>
                </a:solidFill>
              </a:rPr>
              <a:t> </a:t>
            </a:r>
            <a:r>
              <a:rPr lang="en-US" sz="4000" dirty="0" err="1">
                <a:solidFill>
                  <a:srgbClr val="7030A0"/>
                </a:solidFill>
              </a:rPr>
              <a:t>bỏ</a:t>
            </a:r>
            <a:r>
              <a:rPr lang="en-US" sz="4000" dirty="0">
                <a:solidFill>
                  <a:srgbClr val="7030A0"/>
                </a:solidFill>
              </a:rPr>
              <a:t> </a:t>
            </a:r>
            <a:r>
              <a:rPr lang="en-US" sz="4000" dirty="0" err="1">
                <a:solidFill>
                  <a:srgbClr val="7030A0"/>
                </a:solidFill>
              </a:rPr>
              <a:t>thuốc</a:t>
            </a:r>
            <a:r>
              <a:rPr lang="en-US" sz="4000" dirty="0">
                <a:solidFill>
                  <a:srgbClr val="7030A0"/>
                </a:solidFill>
              </a:rPr>
              <a:t> </a:t>
            </a:r>
            <a:r>
              <a:rPr lang="en-US" sz="4000" dirty="0" err="1">
                <a:solidFill>
                  <a:srgbClr val="7030A0"/>
                </a:solidFill>
              </a:rPr>
              <a:t>lá</a:t>
            </a:r>
            <a:r>
              <a:rPr lang="en-US" sz="4000" dirty="0">
                <a:solidFill>
                  <a:srgbClr val="7030A0"/>
                </a:solidFill>
              </a:rPr>
              <a:t>/ </a:t>
            </a:r>
            <a:r>
              <a:rPr lang="en-US" sz="4000" dirty="0" err="1">
                <a:solidFill>
                  <a:srgbClr val="7030A0"/>
                </a:solidFill>
              </a:rPr>
              <a:t>giữ</a:t>
            </a:r>
            <a:r>
              <a:rPr lang="en-US" sz="4000" dirty="0">
                <a:solidFill>
                  <a:srgbClr val="7030A0"/>
                </a:solidFill>
              </a:rPr>
              <a:t> </a:t>
            </a:r>
            <a:r>
              <a:rPr lang="en-US" sz="4000" dirty="0" err="1">
                <a:solidFill>
                  <a:srgbClr val="7030A0"/>
                </a:solidFill>
              </a:rPr>
              <a:t>sức</a:t>
            </a:r>
            <a:r>
              <a:rPr lang="en-US" sz="4000" dirty="0">
                <a:solidFill>
                  <a:srgbClr val="7030A0"/>
                </a:solidFill>
              </a:rPr>
              <a:t> </a:t>
            </a:r>
            <a:r>
              <a:rPr lang="en-US" sz="4000" dirty="0" err="1">
                <a:solidFill>
                  <a:srgbClr val="7030A0"/>
                </a:solidFill>
              </a:rPr>
              <a:t>khỏe</a:t>
            </a:r>
            <a:r>
              <a:rPr lang="en-US" sz="4000" dirty="0">
                <a:solidFill>
                  <a:srgbClr val="7030A0"/>
                </a:solidFill>
              </a:rPr>
              <a:t> </a:t>
            </a:r>
            <a:r>
              <a:rPr lang="en-US" sz="4000" dirty="0" err="1">
                <a:solidFill>
                  <a:srgbClr val="7030A0"/>
                </a:solidFill>
              </a:rPr>
              <a:t>đường</a:t>
            </a:r>
            <a:r>
              <a:rPr lang="en-US" sz="4000" dirty="0">
                <a:solidFill>
                  <a:srgbClr val="7030A0"/>
                </a:solidFill>
              </a:rPr>
              <a:t> </a:t>
            </a:r>
            <a:r>
              <a:rPr lang="en-US" sz="4000" dirty="0" err="1">
                <a:solidFill>
                  <a:srgbClr val="7030A0"/>
                </a:solidFill>
              </a:rPr>
              <a:t>hô</a:t>
            </a:r>
            <a:r>
              <a:rPr lang="en-US" sz="4000" dirty="0">
                <a:solidFill>
                  <a:srgbClr val="7030A0"/>
                </a:solidFill>
              </a:rPr>
              <a:t> </a:t>
            </a:r>
            <a:r>
              <a:rPr lang="en-US" sz="4000" dirty="0" err="1">
                <a:solidFill>
                  <a:srgbClr val="7030A0"/>
                </a:solidFill>
              </a:rPr>
              <a:t>hấp</a:t>
            </a:r>
            <a:r>
              <a:rPr lang="en-US" sz="4000" dirty="0" smtClean="0">
                <a:solidFill>
                  <a:srgbClr val="7030A0"/>
                </a:solidFill>
              </a:rPr>
              <a:t>.</a:t>
            </a:r>
          </a:p>
          <a:p>
            <a:pPr marL="571500" indent="-571500">
              <a:buFont typeface="Arial" pitchFamily="34" charset="0"/>
              <a:buChar char="•"/>
            </a:pPr>
            <a:r>
              <a:rPr lang="en-US" sz="4000" dirty="0" err="1" smtClean="0">
                <a:solidFill>
                  <a:srgbClr val="7030A0"/>
                </a:solidFill>
              </a:rPr>
              <a:t>Viết</a:t>
            </a:r>
            <a:r>
              <a:rPr lang="en-US" sz="4000" dirty="0" smtClean="0">
                <a:solidFill>
                  <a:srgbClr val="7030A0"/>
                </a:solidFill>
              </a:rPr>
              <a:t> </a:t>
            </a:r>
            <a:r>
              <a:rPr lang="en-US" sz="4000" dirty="0" err="1" smtClean="0">
                <a:solidFill>
                  <a:srgbClr val="7030A0"/>
                </a:solidFill>
              </a:rPr>
              <a:t>vào</a:t>
            </a:r>
            <a:r>
              <a:rPr lang="en-US" sz="4000" dirty="0" smtClean="0">
                <a:solidFill>
                  <a:srgbClr val="7030A0"/>
                </a:solidFill>
              </a:rPr>
              <a:t> </a:t>
            </a:r>
            <a:r>
              <a:rPr lang="en-US" sz="4000" dirty="0" err="1" smtClean="0">
                <a:solidFill>
                  <a:srgbClr val="7030A0"/>
                </a:solidFill>
              </a:rPr>
              <a:t>hồ</a:t>
            </a:r>
            <a:r>
              <a:rPr lang="en-US" sz="4000" dirty="0" smtClean="0">
                <a:solidFill>
                  <a:srgbClr val="7030A0"/>
                </a:solidFill>
              </a:rPr>
              <a:t> </a:t>
            </a:r>
            <a:r>
              <a:rPr lang="en-US" sz="4000" dirty="0" err="1" smtClean="0">
                <a:solidFill>
                  <a:srgbClr val="7030A0"/>
                </a:solidFill>
              </a:rPr>
              <a:t>sơ</a:t>
            </a:r>
            <a:r>
              <a:rPr lang="en-US" sz="4000" dirty="0" smtClean="0">
                <a:solidFill>
                  <a:srgbClr val="7030A0"/>
                </a:solidFill>
              </a:rPr>
              <a:t> </a:t>
            </a:r>
            <a:r>
              <a:rPr lang="en-US" sz="4000" dirty="0" err="1" smtClean="0">
                <a:solidFill>
                  <a:srgbClr val="7030A0"/>
                </a:solidFill>
              </a:rPr>
              <a:t>học</a:t>
            </a:r>
            <a:r>
              <a:rPr lang="en-US" sz="4000" dirty="0" smtClean="0">
                <a:solidFill>
                  <a:srgbClr val="7030A0"/>
                </a:solidFill>
              </a:rPr>
              <a:t> </a:t>
            </a:r>
            <a:r>
              <a:rPr lang="en-US" sz="4000" dirty="0" err="1" smtClean="0">
                <a:solidFill>
                  <a:srgbClr val="7030A0"/>
                </a:solidFill>
              </a:rPr>
              <a:t>tập</a:t>
            </a:r>
            <a:endParaRPr lang="en-US" sz="4000" dirty="0">
              <a:solidFill>
                <a:srgbClr val="7030A0"/>
              </a:solidFill>
            </a:endParaRPr>
          </a:p>
          <a:p>
            <a:endParaRPr lang="en-US" sz="4000"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2571346743"/>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043695260"/>
              </p:ext>
            </p:extLst>
          </p:nvPr>
        </p:nvGraphicFramePr>
        <p:xfrm>
          <a:off x="457200" y="1790700"/>
          <a:ext cx="16764000" cy="5029200"/>
        </p:xfrm>
        <a:graphic>
          <a:graphicData uri="http://schemas.openxmlformats.org/drawingml/2006/table">
            <a:tbl>
              <a:tblPr firstRow="1" firstCol="1" bandRow="1">
                <a:tableStyleId>{5C22544A-7EE6-4342-B048-85BDC9FD1C3A}</a:tableStyleId>
              </a:tblPr>
              <a:tblGrid>
                <a:gridCol w="7620000"/>
                <a:gridCol w="9144000"/>
              </a:tblGrid>
              <a:tr h="838200">
                <a:tc>
                  <a:txBody>
                    <a:bodyPr/>
                    <a:lstStyle/>
                    <a:p>
                      <a:pPr marL="0" marR="0" algn="ctr">
                        <a:spcBef>
                          <a:spcPts val="0"/>
                        </a:spcBef>
                        <a:spcAft>
                          <a:spcPts val="0"/>
                        </a:spcAft>
                      </a:pPr>
                      <a:r>
                        <a:rPr lang="en-US" sz="4000">
                          <a:effectLst/>
                          <a:latin typeface="Times New Roman" pitchFamily="18" charset="0"/>
                          <a:cs typeface="Times New Roman" pitchFamily="18" charset="0"/>
                        </a:rPr>
                        <a:t>Cột A</a:t>
                      </a:r>
                      <a:endParaRPr lang="en-US" sz="4000">
                        <a:solidFill>
                          <a:srgbClr val="000000"/>
                        </a:solidFill>
                        <a:effectLst/>
                        <a:latin typeface="Times New Roman" pitchFamily="18" charset="0"/>
                        <a:ea typeface="Calibri"/>
                        <a:cs typeface="Times New Roman" pitchFamily="18" charset="0"/>
                      </a:endParaRPr>
                    </a:p>
                  </a:txBody>
                  <a:tcPr marL="68580" marR="68580" marT="0" marB="0"/>
                </a:tc>
                <a:tc>
                  <a:txBody>
                    <a:bodyPr/>
                    <a:lstStyle/>
                    <a:p>
                      <a:pPr marL="0" marR="0" algn="ctr">
                        <a:spcBef>
                          <a:spcPts val="0"/>
                        </a:spcBef>
                        <a:spcAft>
                          <a:spcPts val="0"/>
                        </a:spcAft>
                      </a:pPr>
                      <a:r>
                        <a:rPr lang="en-US" sz="4000" dirty="0" err="1">
                          <a:effectLst/>
                          <a:latin typeface="Times New Roman" pitchFamily="18" charset="0"/>
                          <a:cs typeface="Times New Roman" pitchFamily="18" charset="0"/>
                        </a:rPr>
                        <a:t>Cột</a:t>
                      </a:r>
                      <a:r>
                        <a:rPr lang="en-US" sz="4000" dirty="0">
                          <a:effectLst/>
                          <a:latin typeface="Times New Roman" pitchFamily="18" charset="0"/>
                          <a:cs typeface="Times New Roman" pitchFamily="18" charset="0"/>
                        </a:rPr>
                        <a:t> B</a:t>
                      </a:r>
                      <a:endParaRPr lang="en-US" sz="4000" dirty="0">
                        <a:solidFill>
                          <a:srgbClr val="000000"/>
                        </a:solidFill>
                        <a:effectLst/>
                        <a:latin typeface="Times New Roman" pitchFamily="18" charset="0"/>
                        <a:ea typeface="Calibri"/>
                        <a:cs typeface="Times New Roman" pitchFamily="18" charset="0"/>
                      </a:endParaRPr>
                    </a:p>
                  </a:txBody>
                  <a:tcPr marL="68580" marR="68580" marT="0" marB="0"/>
                </a:tc>
              </a:tr>
              <a:tr h="838200">
                <a:tc>
                  <a:txBody>
                    <a:bodyPr/>
                    <a:lstStyle/>
                    <a:p>
                      <a:pPr marL="0" marR="0" algn="just">
                        <a:spcBef>
                          <a:spcPts val="0"/>
                        </a:spcBef>
                        <a:spcAft>
                          <a:spcPts val="0"/>
                        </a:spcAft>
                      </a:pPr>
                      <a:r>
                        <a:rPr lang="en-US" sz="4000">
                          <a:effectLst/>
                          <a:latin typeface="Times New Roman" pitchFamily="18" charset="0"/>
                          <a:cs typeface="Times New Roman" pitchFamily="18" charset="0"/>
                        </a:rPr>
                        <a:t>1. Lông mũi</a:t>
                      </a:r>
                      <a:endParaRPr lang="en-US" sz="4000">
                        <a:solidFill>
                          <a:srgbClr val="000000"/>
                        </a:solidFill>
                        <a:effectLst/>
                        <a:latin typeface="Times New Roman" pitchFamily="18" charset="0"/>
                        <a:ea typeface="Calibri"/>
                        <a:cs typeface="Times New Roman" pitchFamily="18" charset="0"/>
                      </a:endParaRPr>
                    </a:p>
                  </a:txBody>
                  <a:tcPr marL="68580" marR="68580" marT="0" marB="0"/>
                </a:tc>
                <a:tc>
                  <a:txBody>
                    <a:bodyPr/>
                    <a:lstStyle/>
                    <a:p>
                      <a:pPr marL="0" marR="0" algn="just">
                        <a:spcBef>
                          <a:spcPts val="0"/>
                        </a:spcBef>
                        <a:spcAft>
                          <a:spcPts val="0"/>
                        </a:spcAft>
                      </a:pPr>
                      <a:r>
                        <a:rPr lang="en-US" sz="4000">
                          <a:effectLst/>
                          <a:latin typeface="Times New Roman" pitchFamily="18" charset="0"/>
                          <a:cs typeface="Times New Roman" pitchFamily="18" charset="0"/>
                        </a:rPr>
                        <a:t>a. sưởi ấm không khí vào phổi.</a:t>
                      </a:r>
                      <a:endParaRPr lang="en-US" sz="4000">
                        <a:solidFill>
                          <a:srgbClr val="000000"/>
                        </a:solidFill>
                        <a:effectLst/>
                        <a:latin typeface="Times New Roman" pitchFamily="18" charset="0"/>
                        <a:ea typeface="Calibri"/>
                        <a:cs typeface="Times New Roman" pitchFamily="18" charset="0"/>
                      </a:endParaRPr>
                    </a:p>
                  </a:txBody>
                  <a:tcPr marL="68580" marR="68580" marT="0" marB="0"/>
                </a:tc>
              </a:tr>
              <a:tr h="1676400">
                <a:tc>
                  <a:txBody>
                    <a:bodyPr/>
                    <a:lstStyle/>
                    <a:p>
                      <a:pPr marL="0" marR="0" algn="just">
                        <a:spcBef>
                          <a:spcPts val="0"/>
                        </a:spcBef>
                        <a:spcAft>
                          <a:spcPts val="0"/>
                        </a:spcAft>
                      </a:pPr>
                      <a:r>
                        <a:rPr lang="en-US" sz="4000">
                          <a:effectLst/>
                          <a:latin typeface="Times New Roman" pitchFamily="18" charset="0"/>
                          <a:cs typeface="Times New Roman" pitchFamily="18" charset="0"/>
                        </a:rPr>
                        <a:t>2. Mạch máu nhỏ li ti</a:t>
                      </a:r>
                      <a:endParaRPr lang="en-US" sz="4000">
                        <a:solidFill>
                          <a:srgbClr val="000000"/>
                        </a:solidFill>
                        <a:effectLst/>
                        <a:latin typeface="Times New Roman" pitchFamily="18" charset="0"/>
                        <a:ea typeface="Calibri"/>
                        <a:cs typeface="Times New Roman" pitchFamily="18" charset="0"/>
                      </a:endParaRPr>
                    </a:p>
                  </a:txBody>
                  <a:tcPr marL="68580" marR="68580" marT="0" marB="0"/>
                </a:tc>
                <a:tc>
                  <a:txBody>
                    <a:bodyPr/>
                    <a:lstStyle/>
                    <a:p>
                      <a:pPr marL="0" marR="0" algn="just">
                        <a:spcBef>
                          <a:spcPts val="0"/>
                        </a:spcBef>
                        <a:spcAft>
                          <a:spcPts val="0"/>
                        </a:spcAft>
                      </a:pPr>
                      <a:r>
                        <a:rPr lang="en-US" sz="4000">
                          <a:effectLst/>
                          <a:latin typeface="Times New Roman" pitchFamily="18" charset="0"/>
                          <a:cs typeface="Times New Roman" pitchFamily="18" charset="0"/>
                        </a:rPr>
                        <a:t>b. Cản bớt bụi làm không khí vào phổi sạch hơn.</a:t>
                      </a:r>
                      <a:endParaRPr lang="en-US" sz="4000">
                        <a:solidFill>
                          <a:srgbClr val="000000"/>
                        </a:solidFill>
                        <a:effectLst/>
                        <a:latin typeface="Times New Roman" pitchFamily="18" charset="0"/>
                        <a:ea typeface="Calibri"/>
                        <a:cs typeface="Times New Roman" pitchFamily="18" charset="0"/>
                      </a:endParaRPr>
                    </a:p>
                  </a:txBody>
                  <a:tcPr marL="68580" marR="68580" marT="0" marB="0"/>
                </a:tc>
              </a:tr>
              <a:tr h="1676400">
                <a:tc>
                  <a:txBody>
                    <a:bodyPr/>
                    <a:lstStyle/>
                    <a:p>
                      <a:pPr marL="0" marR="0" algn="just">
                        <a:spcBef>
                          <a:spcPts val="0"/>
                        </a:spcBef>
                        <a:spcAft>
                          <a:spcPts val="0"/>
                        </a:spcAft>
                      </a:pPr>
                      <a:r>
                        <a:rPr lang="en-US" sz="4000">
                          <a:effectLst/>
                          <a:latin typeface="Times New Roman" pitchFamily="18" charset="0"/>
                          <a:cs typeface="Times New Roman" pitchFamily="18" charset="0"/>
                        </a:rPr>
                        <a:t>3. Chất nhầy</a:t>
                      </a:r>
                      <a:endParaRPr lang="en-US" sz="4000">
                        <a:solidFill>
                          <a:srgbClr val="000000"/>
                        </a:solidFill>
                        <a:effectLst/>
                        <a:latin typeface="Times New Roman" pitchFamily="18" charset="0"/>
                        <a:ea typeface="Calibri"/>
                        <a:cs typeface="Times New Roman" pitchFamily="18" charset="0"/>
                      </a:endParaRPr>
                    </a:p>
                  </a:txBody>
                  <a:tcPr marL="68580" marR="68580" marT="0" marB="0"/>
                </a:tc>
                <a:tc>
                  <a:txBody>
                    <a:bodyPr/>
                    <a:lstStyle/>
                    <a:p>
                      <a:pPr marL="0" marR="0" algn="just">
                        <a:spcBef>
                          <a:spcPts val="0"/>
                        </a:spcBef>
                        <a:spcAft>
                          <a:spcPts val="0"/>
                        </a:spcAft>
                      </a:pPr>
                      <a:r>
                        <a:rPr lang="en-US" sz="4000" dirty="0">
                          <a:effectLst/>
                          <a:latin typeface="Times New Roman" pitchFamily="18" charset="0"/>
                          <a:cs typeface="Times New Roman" pitchFamily="18" charset="0"/>
                        </a:rPr>
                        <a:t>c. </a:t>
                      </a:r>
                      <a:r>
                        <a:rPr lang="en-US" sz="4000" dirty="0" err="1">
                          <a:effectLst/>
                          <a:latin typeface="Times New Roman" pitchFamily="18" charset="0"/>
                          <a:cs typeface="Times New Roman" pitchFamily="18" charset="0"/>
                        </a:rPr>
                        <a:t>diệt</a:t>
                      </a:r>
                      <a:r>
                        <a:rPr lang="en-US" sz="4000" dirty="0">
                          <a:effectLst/>
                          <a:latin typeface="Times New Roman" pitchFamily="18" charset="0"/>
                          <a:cs typeface="Times New Roman" pitchFamily="18" charset="0"/>
                        </a:rPr>
                        <a:t> vi </a:t>
                      </a:r>
                      <a:r>
                        <a:rPr lang="en-US" sz="4000" dirty="0" err="1">
                          <a:effectLst/>
                          <a:latin typeface="Times New Roman" pitchFamily="18" charset="0"/>
                          <a:cs typeface="Times New Roman" pitchFamily="18" charset="0"/>
                        </a:rPr>
                        <a:t>khuẩn</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và</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làm</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ẩm</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không</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khí</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vào</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phổi</a:t>
                      </a:r>
                      <a:r>
                        <a:rPr lang="en-US" sz="4000" dirty="0">
                          <a:effectLst/>
                          <a:latin typeface="Times New Roman" pitchFamily="18" charset="0"/>
                          <a:cs typeface="Times New Roman" pitchFamily="18" charset="0"/>
                        </a:rPr>
                        <a:t>.</a:t>
                      </a:r>
                      <a:endParaRPr lang="en-US" sz="4000" dirty="0">
                        <a:solidFill>
                          <a:srgbClr val="000000"/>
                        </a:solidFill>
                        <a:effectLst/>
                        <a:latin typeface="Times New Roman" pitchFamily="18" charset="0"/>
                        <a:ea typeface="Calibri"/>
                        <a:cs typeface="Times New Roman" pitchFamily="18" charset="0"/>
                      </a:endParaRPr>
                    </a:p>
                  </a:txBody>
                  <a:tcPr marL="68580" marR="68580" marT="0" marB="0"/>
                </a:tc>
              </a:tr>
            </a:tbl>
          </a:graphicData>
        </a:graphic>
      </p:graphicFrame>
      <p:sp>
        <p:nvSpPr>
          <p:cNvPr id="5" name="Rectangle 1"/>
          <p:cNvSpPr>
            <a:spLocks noChangeArrowheads="1"/>
          </p:cNvSpPr>
          <p:nvPr/>
        </p:nvSpPr>
        <p:spPr bwMode="auto">
          <a:xfrm>
            <a:off x="457200" y="369957"/>
            <a:ext cx="1662684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err="1" smtClean="0">
                <a:ln>
                  <a:noFill/>
                </a:ln>
                <a:solidFill>
                  <a:srgbClr val="7030A0"/>
                </a:solidFill>
                <a:effectLst/>
                <a:latin typeface="Times New Roman" pitchFamily="18" charset="0"/>
                <a:ea typeface="Times New Roman" pitchFamily="18" charset="0"/>
                <a:cs typeface="Times New Roman" pitchFamily="18" charset="0"/>
              </a:rPr>
              <a:t>Ghép</a:t>
            </a:r>
            <a:r>
              <a:rPr kumimoji="0" lang="en-US" sz="4000" b="0"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 </a:t>
            </a:r>
            <a:r>
              <a:rPr kumimoji="0" lang="en-US" sz="4000" b="0" i="0" u="none" strike="noStrike" cap="none" normalizeH="0" baseline="0" dirty="0" err="1" smtClean="0">
                <a:ln>
                  <a:noFill/>
                </a:ln>
                <a:solidFill>
                  <a:srgbClr val="7030A0"/>
                </a:solidFill>
                <a:effectLst/>
                <a:latin typeface="Times New Roman" pitchFamily="18" charset="0"/>
                <a:ea typeface="Times New Roman" pitchFamily="18" charset="0"/>
                <a:cs typeface="Times New Roman" pitchFamily="18" charset="0"/>
              </a:rPr>
              <a:t>nối</a:t>
            </a:r>
            <a:r>
              <a:rPr kumimoji="0" lang="en-US" sz="4000" b="0"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 </a:t>
            </a:r>
            <a:r>
              <a:rPr kumimoji="0" lang="en-US" sz="4000" b="0" i="0" u="none" strike="noStrike" cap="none" normalizeH="0" baseline="0" dirty="0" err="1" smtClean="0">
                <a:ln>
                  <a:noFill/>
                </a:ln>
                <a:solidFill>
                  <a:srgbClr val="7030A0"/>
                </a:solidFill>
                <a:effectLst/>
                <a:latin typeface="Times New Roman" pitchFamily="18" charset="0"/>
                <a:ea typeface="Times New Roman" pitchFamily="18" charset="0"/>
                <a:cs typeface="Times New Roman" pitchFamily="18" charset="0"/>
              </a:rPr>
              <a:t>các</a:t>
            </a:r>
            <a:r>
              <a:rPr kumimoji="0" lang="en-US" sz="4000" b="0"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 </a:t>
            </a:r>
            <a:r>
              <a:rPr kumimoji="0" lang="en-US" sz="4000" b="0" i="0" u="none" strike="noStrike" cap="none" normalizeH="0" baseline="0" dirty="0" err="1" smtClean="0">
                <a:ln>
                  <a:noFill/>
                </a:ln>
                <a:solidFill>
                  <a:srgbClr val="7030A0"/>
                </a:solidFill>
                <a:effectLst/>
                <a:latin typeface="Times New Roman" pitchFamily="18" charset="0"/>
                <a:ea typeface="Times New Roman" pitchFamily="18" charset="0"/>
                <a:cs typeface="Times New Roman" pitchFamily="18" charset="0"/>
              </a:rPr>
              <a:t>cột</a:t>
            </a:r>
            <a:r>
              <a:rPr kumimoji="0" lang="en-US" sz="4000" b="0"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 </a:t>
            </a:r>
            <a:r>
              <a:rPr kumimoji="0" lang="en-US" sz="4000" b="0" i="0" u="none" strike="noStrike" cap="none" normalizeH="0" baseline="0" dirty="0" err="1" smtClean="0">
                <a:ln>
                  <a:noFill/>
                </a:ln>
                <a:solidFill>
                  <a:srgbClr val="7030A0"/>
                </a:solidFill>
                <a:effectLst/>
                <a:latin typeface="Times New Roman" pitchFamily="18" charset="0"/>
                <a:ea typeface="Times New Roman" pitchFamily="18" charset="0"/>
                <a:cs typeface="Times New Roman" pitchFamily="18" charset="0"/>
              </a:rPr>
              <a:t>để</a:t>
            </a:r>
            <a:r>
              <a:rPr kumimoji="0" lang="en-US" sz="4000" b="0"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 </a:t>
            </a:r>
            <a:r>
              <a:rPr kumimoji="0" lang="en-US" sz="4000" b="0" i="0" u="none" strike="noStrike" cap="none" normalizeH="0" baseline="0" dirty="0" err="1" smtClean="0">
                <a:ln>
                  <a:noFill/>
                </a:ln>
                <a:solidFill>
                  <a:srgbClr val="7030A0"/>
                </a:solidFill>
                <a:effectLst/>
                <a:latin typeface="Times New Roman" pitchFamily="18" charset="0"/>
                <a:ea typeface="Times New Roman" pitchFamily="18" charset="0"/>
                <a:cs typeface="Times New Roman" pitchFamily="18" charset="0"/>
              </a:rPr>
              <a:t>hoàn</a:t>
            </a:r>
            <a:r>
              <a:rPr kumimoji="0" lang="en-US" sz="4000" b="0"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 </a:t>
            </a:r>
            <a:r>
              <a:rPr kumimoji="0" lang="en-US" sz="4000" b="0" i="0" u="none" strike="noStrike" cap="none" normalizeH="0" baseline="0" dirty="0" err="1" smtClean="0">
                <a:ln>
                  <a:noFill/>
                </a:ln>
                <a:solidFill>
                  <a:srgbClr val="7030A0"/>
                </a:solidFill>
                <a:effectLst/>
                <a:latin typeface="Times New Roman" pitchFamily="18" charset="0"/>
                <a:ea typeface="Times New Roman" pitchFamily="18" charset="0"/>
                <a:cs typeface="Times New Roman" pitchFamily="18" charset="0"/>
              </a:rPr>
              <a:t>thành</a:t>
            </a:r>
            <a:r>
              <a:rPr kumimoji="0" lang="en-US" sz="4000" b="0"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 </a:t>
            </a:r>
            <a:r>
              <a:rPr kumimoji="0" lang="en-US" sz="4000" b="0" i="0" u="none" strike="noStrike" cap="none" normalizeH="0" baseline="0" dirty="0" err="1" smtClean="0">
                <a:ln>
                  <a:noFill/>
                </a:ln>
                <a:solidFill>
                  <a:srgbClr val="7030A0"/>
                </a:solidFill>
                <a:effectLst/>
                <a:latin typeface="Times New Roman" pitchFamily="18" charset="0"/>
                <a:ea typeface="Times New Roman" pitchFamily="18" charset="0"/>
                <a:cs typeface="Times New Roman" pitchFamily="18" charset="0"/>
              </a:rPr>
              <a:t>vai</a:t>
            </a:r>
            <a:r>
              <a:rPr kumimoji="0" lang="en-US" sz="4000" b="0"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 </a:t>
            </a:r>
            <a:r>
              <a:rPr kumimoji="0" lang="en-US" sz="4000" b="0" i="0" u="none" strike="noStrike" cap="none" normalizeH="0" baseline="0" dirty="0" err="1" smtClean="0">
                <a:ln>
                  <a:noFill/>
                </a:ln>
                <a:solidFill>
                  <a:srgbClr val="7030A0"/>
                </a:solidFill>
                <a:effectLst/>
                <a:latin typeface="Times New Roman" pitchFamily="18" charset="0"/>
                <a:ea typeface="Times New Roman" pitchFamily="18" charset="0"/>
                <a:cs typeface="Times New Roman" pitchFamily="18" charset="0"/>
              </a:rPr>
              <a:t>trò</a:t>
            </a:r>
            <a:r>
              <a:rPr kumimoji="0" lang="en-US" sz="4000" b="0"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 </a:t>
            </a:r>
            <a:r>
              <a:rPr kumimoji="0" lang="en-US" sz="4000" b="0" i="0" u="none" strike="noStrike" cap="none" normalizeH="0" baseline="0" dirty="0" err="1" smtClean="0">
                <a:ln>
                  <a:noFill/>
                </a:ln>
                <a:solidFill>
                  <a:srgbClr val="7030A0"/>
                </a:solidFill>
                <a:effectLst/>
                <a:latin typeface="Times New Roman" pitchFamily="18" charset="0"/>
                <a:ea typeface="Times New Roman" pitchFamily="18" charset="0"/>
                <a:cs typeface="Times New Roman" pitchFamily="18" charset="0"/>
              </a:rPr>
              <a:t>của</a:t>
            </a:r>
            <a:r>
              <a:rPr kumimoji="0" lang="en-US" sz="4000" b="0"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 </a:t>
            </a:r>
            <a:r>
              <a:rPr kumimoji="0" lang="en-US" sz="4000" b="0" i="0" u="none" strike="noStrike" cap="none" normalizeH="0" baseline="0" dirty="0" err="1" smtClean="0">
                <a:ln>
                  <a:noFill/>
                </a:ln>
                <a:solidFill>
                  <a:srgbClr val="7030A0"/>
                </a:solidFill>
                <a:effectLst/>
                <a:latin typeface="Times New Roman" pitchFamily="18" charset="0"/>
                <a:ea typeface="Times New Roman" pitchFamily="18" charset="0"/>
                <a:cs typeface="Times New Roman" pitchFamily="18" charset="0"/>
              </a:rPr>
              <a:t>các</a:t>
            </a:r>
            <a:r>
              <a:rPr kumimoji="0" lang="en-US" sz="4000" b="0"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 </a:t>
            </a:r>
            <a:r>
              <a:rPr kumimoji="0" lang="en-US" sz="4000" b="0" i="0" u="none" strike="noStrike" cap="none" normalizeH="0" baseline="0" dirty="0" err="1" smtClean="0">
                <a:ln>
                  <a:noFill/>
                </a:ln>
                <a:solidFill>
                  <a:srgbClr val="7030A0"/>
                </a:solidFill>
                <a:effectLst/>
                <a:latin typeface="Times New Roman" pitchFamily="18" charset="0"/>
                <a:ea typeface="Times New Roman" pitchFamily="18" charset="0"/>
                <a:cs typeface="Times New Roman" pitchFamily="18" charset="0"/>
              </a:rPr>
              <a:t>bộ</a:t>
            </a:r>
            <a:r>
              <a:rPr kumimoji="0" lang="en-US" sz="4000" b="0"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 </a:t>
            </a:r>
            <a:r>
              <a:rPr kumimoji="0" lang="en-US" sz="4000" b="0" i="0" u="none" strike="noStrike" cap="none" normalizeH="0" baseline="0" dirty="0" err="1" smtClean="0">
                <a:ln>
                  <a:noFill/>
                </a:ln>
                <a:solidFill>
                  <a:srgbClr val="7030A0"/>
                </a:solidFill>
                <a:effectLst/>
                <a:latin typeface="Times New Roman" pitchFamily="18" charset="0"/>
                <a:ea typeface="Times New Roman" pitchFamily="18" charset="0"/>
                <a:cs typeface="Times New Roman" pitchFamily="18" charset="0"/>
              </a:rPr>
              <a:t>phận</a:t>
            </a:r>
            <a:r>
              <a:rPr kumimoji="0" lang="en-US" sz="4000" b="0"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 </a:t>
            </a:r>
            <a:r>
              <a:rPr kumimoji="0" lang="en-US" sz="4000" b="0" i="0" u="none" strike="noStrike" cap="none" normalizeH="0" baseline="0" dirty="0" err="1" smtClean="0">
                <a:ln>
                  <a:noFill/>
                </a:ln>
                <a:solidFill>
                  <a:srgbClr val="7030A0"/>
                </a:solidFill>
                <a:effectLst/>
                <a:latin typeface="Times New Roman" pitchFamily="18" charset="0"/>
                <a:ea typeface="Times New Roman" pitchFamily="18" charset="0"/>
                <a:cs typeface="Times New Roman" pitchFamily="18" charset="0"/>
              </a:rPr>
              <a:t>bên</a:t>
            </a:r>
            <a:r>
              <a:rPr kumimoji="0" lang="en-US" sz="4000" b="0"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 </a:t>
            </a:r>
            <a:r>
              <a:rPr kumimoji="0" lang="en-US" sz="4000" b="0" i="0" u="none" strike="noStrike" cap="none" normalizeH="0" baseline="0" dirty="0" err="1" smtClean="0">
                <a:ln>
                  <a:noFill/>
                </a:ln>
                <a:solidFill>
                  <a:srgbClr val="7030A0"/>
                </a:solidFill>
                <a:effectLst/>
                <a:latin typeface="Times New Roman" pitchFamily="18" charset="0"/>
                <a:ea typeface="Times New Roman" pitchFamily="18" charset="0"/>
                <a:cs typeface="Times New Roman" pitchFamily="18" charset="0"/>
              </a:rPr>
              <a:t>trong</a:t>
            </a:r>
            <a:r>
              <a:rPr kumimoji="0" lang="en-US" sz="4000" b="0"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 </a:t>
            </a:r>
            <a:r>
              <a:rPr kumimoji="0" lang="en-US" sz="4000" b="0" i="0" u="none" strike="noStrike" cap="none" normalizeH="0" baseline="0" dirty="0" err="1" smtClean="0">
                <a:ln>
                  <a:noFill/>
                </a:ln>
                <a:solidFill>
                  <a:srgbClr val="7030A0"/>
                </a:solidFill>
                <a:effectLst/>
                <a:latin typeface="Times New Roman" pitchFamily="18" charset="0"/>
                <a:ea typeface="Times New Roman" pitchFamily="18" charset="0"/>
                <a:cs typeface="Times New Roman" pitchFamily="18" charset="0"/>
              </a:rPr>
              <a:t>mũi</a:t>
            </a:r>
            <a:r>
              <a:rPr kumimoji="0" lang="en-US" sz="4000" b="0"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a:t>
            </a:r>
            <a:endParaRPr kumimoji="0" lang="en-US" sz="4000" b="0" i="0" u="none" strike="noStrike" cap="none" normalizeH="0" baseline="0" dirty="0" smtClean="0">
              <a:ln>
                <a:noFill/>
              </a:ln>
              <a:solidFill>
                <a:srgbClr val="7030A0"/>
              </a:solidFill>
              <a:effectLst/>
              <a:latin typeface="Times New Roman" pitchFamily="18" charset="0"/>
              <a:cs typeface="Times New Roman" pitchFamily="18" charset="0"/>
            </a:endParaRPr>
          </a:p>
        </p:txBody>
      </p:sp>
      <p:sp>
        <p:nvSpPr>
          <p:cNvPr id="6" name="Rectangle 5"/>
          <p:cNvSpPr/>
          <p:nvPr/>
        </p:nvSpPr>
        <p:spPr>
          <a:xfrm>
            <a:off x="914400" y="7200900"/>
            <a:ext cx="2722220" cy="707886"/>
          </a:xfrm>
          <a:prstGeom prst="rect">
            <a:avLst/>
          </a:prstGeom>
        </p:spPr>
        <p:txBody>
          <a:bodyPr wrap="none">
            <a:spAutoFit/>
          </a:bodyPr>
          <a:lstStyle/>
          <a:p>
            <a:r>
              <a:rPr lang="en-US" sz="4000" dirty="0">
                <a:solidFill>
                  <a:srgbClr val="C00000"/>
                </a:solidFill>
                <a:latin typeface="Times New Roman" pitchFamily="18" charset="0"/>
                <a:cs typeface="Times New Roman" pitchFamily="18" charset="0"/>
              </a:rPr>
              <a:t>1-b; 2-a; 3-c</a:t>
            </a:r>
          </a:p>
        </p:txBody>
      </p:sp>
      <p:pic>
        <p:nvPicPr>
          <p:cNvPr id="7" name="Picture 6">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5129" y="8778240"/>
            <a:ext cx="1771232" cy="1497330"/>
          </a:xfrm>
          <a:prstGeom prst="rect">
            <a:avLst/>
          </a:prstGeom>
        </p:spPr>
      </p:pic>
    </p:spTree>
    <p:extLst>
      <p:ext uri="{BB962C8B-B14F-4D97-AF65-F5344CB8AC3E}">
        <p14:creationId xmlns:p14="http://schemas.microsoft.com/office/powerpoint/2010/main" val="1086244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383441"/>
            <a:ext cx="15087600" cy="1323439"/>
          </a:xfrm>
          <a:prstGeom prst="rect">
            <a:avLst/>
          </a:prstGeom>
          <a:noFill/>
        </p:spPr>
        <p:txBody>
          <a:bodyPr wrap="square" rtlCol="0">
            <a:spAutoFit/>
          </a:bodyPr>
          <a:lstStyle/>
          <a:p>
            <a:r>
              <a:rPr lang="en-US" sz="4000" dirty="0" err="1">
                <a:solidFill>
                  <a:srgbClr val="7030A0"/>
                </a:solidFill>
                <a:latin typeface="Times New Roman" pitchFamily="18" charset="0"/>
                <a:cs typeface="Times New Roman" pitchFamily="18" charset="0"/>
              </a:rPr>
              <a:t>Kể</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tên</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ba</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bệnh</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viêm</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đường</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hô</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hấp</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thường</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gặp</a:t>
            </a:r>
            <a:r>
              <a:rPr lang="en-US" sz="4000" dirty="0">
                <a:solidFill>
                  <a:srgbClr val="7030A0"/>
                </a:solidFill>
                <a:latin typeface="Times New Roman" pitchFamily="18" charset="0"/>
                <a:cs typeface="Times New Roman" pitchFamily="18" charset="0"/>
              </a:rPr>
              <a:t>?</a:t>
            </a:r>
          </a:p>
          <a:p>
            <a:endParaRPr lang="en-US" sz="4000" dirty="0">
              <a:solidFill>
                <a:srgbClr val="7030A0"/>
              </a:solidFill>
              <a:latin typeface="Times New Roman" pitchFamily="18" charset="0"/>
              <a:cs typeface="Times New Roman" pitchFamily="18" charset="0"/>
            </a:endParaRPr>
          </a:p>
        </p:txBody>
      </p:sp>
      <p:sp>
        <p:nvSpPr>
          <p:cNvPr id="5" name="TextBox 4"/>
          <p:cNvSpPr txBox="1"/>
          <p:nvPr/>
        </p:nvSpPr>
        <p:spPr>
          <a:xfrm>
            <a:off x="1676400" y="9022080"/>
            <a:ext cx="15621000" cy="707886"/>
          </a:xfrm>
          <a:prstGeom prst="rect">
            <a:avLst/>
          </a:prstGeom>
          <a:noFill/>
        </p:spPr>
        <p:txBody>
          <a:bodyPr wrap="square" rtlCol="0">
            <a:spAutoFit/>
          </a:bodyPr>
          <a:lstStyle/>
          <a:p>
            <a:r>
              <a:rPr lang="en-US" sz="4000" dirty="0" err="1" smtClean="0">
                <a:solidFill>
                  <a:srgbClr val="C00000"/>
                </a:solidFill>
                <a:latin typeface="Times New Roman" pitchFamily="18" charset="0"/>
                <a:cs typeface="Times New Roman" pitchFamily="18" charset="0"/>
              </a:rPr>
              <a:t>Đáp</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án</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viêm</a:t>
            </a:r>
            <a:r>
              <a:rPr lang="en-US" sz="4000" dirty="0" smtClean="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họng</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viêm</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phế</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quản</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viêm</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phổi</a:t>
            </a:r>
            <a:endParaRPr lang="en-US" sz="4000" dirty="0">
              <a:solidFill>
                <a:srgbClr val="C00000"/>
              </a:solidFill>
              <a:latin typeface="Times New Roman" pitchFamily="18" charset="0"/>
              <a:cs typeface="Times New Roman" pitchFamily="18" charset="0"/>
            </a:endParaRPr>
          </a:p>
        </p:txBody>
      </p:sp>
      <p:pic>
        <p:nvPicPr>
          <p:cNvPr id="15362" name="Picture 2" descr="6 bệnh đường hô hấp thường gặp | Trạm Y tế Phường Phú Tru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485900"/>
            <a:ext cx="8572500" cy="653415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Phòng bệnh đường hô hấp cho người cao tuổi trong mùa đô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65" t="23914" r="765" b="40869"/>
          <a:stretch/>
        </p:blipFill>
        <p:spPr bwMode="auto">
          <a:xfrm>
            <a:off x="1143000" y="1478280"/>
            <a:ext cx="15867178" cy="717042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505129" y="8778240"/>
            <a:ext cx="1771232" cy="1497330"/>
          </a:xfrm>
          <a:prstGeom prst="rect">
            <a:avLst/>
          </a:prstGeom>
        </p:spPr>
      </p:pic>
    </p:spTree>
    <p:extLst>
      <p:ext uri="{BB962C8B-B14F-4D97-AF65-F5344CB8AC3E}">
        <p14:creationId xmlns:p14="http://schemas.microsoft.com/office/powerpoint/2010/main" val="4202173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64920" y="800100"/>
            <a:ext cx="15392400" cy="707886"/>
          </a:xfrm>
          <a:prstGeom prst="rect">
            <a:avLst/>
          </a:prstGeom>
          <a:noFill/>
        </p:spPr>
        <p:txBody>
          <a:bodyPr wrap="square" rtlCol="0">
            <a:spAutoFit/>
          </a:bodyPr>
          <a:lstStyle/>
          <a:p>
            <a:r>
              <a:rPr lang="en-US" sz="4000" dirty="0" err="1">
                <a:solidFill>
                  <a:srgbClr val="7030A0"/>
                </a:solidFill>
                <a:latin typeface="Times New Roman" pitchFamily="18" charset="0"/>
                <a:cs typeface="Times New Roman" pitchFamily="18" charset="0"/>
              </a:rPr>
              <a:t>Nêu</a:t>
            </a:r>
            <a:r>
              <a:rPr lang="en-US" sz="4000" dirty="0">
                <a:solidFill>
                  <a:srgbClr val="7030A0"/>
                </a:solidFill>
                <a:latin typeface="Times New Roman" pitchFamily="18" charset="0"/>
                <a:cs typeface="Times New Roman" pitchFamily="18" charset="0"/>
              </a:rPr>
              <a:t> 3 </a:t>
            </a:r>
            <a:r>
              <a:rPr lang="en-US" sz="4000" dirty="0" err="1">
                <a:solidFill>
                  <a:srgbClr val="7030A0"/>
                </a:solidFill>
                <a:latin typeface="Times New Roman" pitchFamily="18" charset="0"/>
                <a:cs typeface="Times New Roman" pitchFamily="18" charset="0"/>
              </a:rPr>
              <a:t>cách</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đề</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phòng</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bệnh</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viêm</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đường</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hô</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hấp</a:t>
            </a:r>
            <a:r>
              <a:rPr lang="en-US" sz="4000" dirty="0">
                <a:solidFill>
                  <a:srgbClr val="7030A0"/>
                </a:solidFill>
                <a:latin typeface="Times New Roman" pitchFamily="18" charset="0"/>
                <a:cs typeface="Times New Roman" pitchFamily="18" charset="0"/>
              </a:rPr>
              <a:t>?</a:t>
            </a:r>
          </a:p>
        </p:txBody>
      </p:sp>
      <p:sp>
        <p:nvSpPr>
          <p:cNvPr id="5" name="TextBox 4"/>
          <p:cNvSpPr txBox="1"/>
          <p:nvPr/>
        </p:nvSpPr>
        <p:spPr>
          <a:xfrm>
            <a:off x="990600" y="8496300"/>
            <a:ext cx="15011400" cy="1323439"/>
          </a:xfrm>
          <a:prstGeom prst="rect">
            <a:avLst/>
          </a:prstGeom>
          <a:noFill/>
        </p:spPr>
        <p:txBody>
          <a:bodyPr wrap="square" rtlCol="0">
            <a:spAutoFit/>
          </a:bodyPr>
          <a:lstStyle/>
          <a:p>
            <a:r>
              <a:rPr lang="en-US" sz="4000" dirty="0" err="1" smtClean="0">
                <a:solidFill>
                  <a:srgbClr val="C00000"/>
                </a:solidFill>
                <a:latin typeface="Times New Roman" pitchFamily="18" charset="0"/>
                <a:cs typeface="Times New Roman" pitchFamily="18" charset="0"/>
              </a:rPr>
              <a:t>Đáp</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án</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giữ</a:t>
            </a:r>
            <a:r>
              <a:rPr lang="en-US" sz="4000" dirty="0" smtClean="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ấm</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cơ</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thể</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giữ</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vệ</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sinh</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mũi</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họng</a:t>
            </a:r>
            <a:r>
              <a:rPr lang="en-US" sz="4000" dirty="0">
                <a:solidFill>
                  <a:srgbClr val="C00000"/>
                </a:solidFill>
                <a:latin typeface="Times New Roman" pitchFamily="18" charset="0"/>
                <a:cs typeface="Times New Roman" pitchFamily="18" charset="0"/>
              </a:rPr>
              <a:t> ; </a:t>
            </a:r>
            <a:r>
              <a:rPr lang="en-US" sz="4000" dirty="0" err="1">
                <a:solidFill>
                  <a:srgbClr val="C00000"/>
                </a:solidFill>
                <a:latin typeface="Times New Roman" pitchFamily="18" charset="0"/>
                <a:cs typeface="Times New Roman" pitchFamily="18" charset="0"/>
              </a:rPr>
              <a:t>giữ</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nơi</a:t>
            </a:r>
            <a:r>
              <a:rPr lang="en-US" sz="4000" dirty="0">
                <a:solidFill>
                  <a:srgbClr val="C00000"/>
                </a:solidFill>
                <a:latin typeface="Times New Roman" pitchFamily="18" charset="0"/>
                <a:cs typeface="Times New Roman" pitchFamily="18" charset="0"/>
              </a:rPr>
              <a:t> ở </a:t>
            </a:r>
            <a:r>
              <a:rPr lang="en-US" sz="4000" dirty="0" err="1">
                <a:solidFill>
                  <a:srgbClr val="C00000"/>
                </a:solidFill>
                <a:latin typeface="Times New Roman" pitchFamily="18" charset="0"/>
                <a:cs typeface="Times New Roman" pitchFamily="18" charset="0"/>
              </a:rPr>
              <a:t>đủ</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ấm</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thoáng</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khí</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tránh</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gió</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lùa</a:t>
            </a:r>
            <a:r>
              <a:rPr lang="en-US" sz="4000" dirty="0">
                <a:solidFill>
                  <a:srgbClr val="C00000"/>
                </a:solidFill>
                <a:latin typeface="Times New Roman" pitchFamily="18" charset="0"/>
                <a:cs typeface="Times New Roman" pitchFamily="18" charset="0"/>
              </a:rPr>
              <a:t> ; </a:t>
            </a:r>
            <a:r>
              <a:rPr lang="en-US" sz="4000" dirty="0" err="1">
                <a:solidFill>
                  <a:srgbClr val="C00000"/>
                </a:solidFill>
                <a:latin typeface="Times New Roman" pitchFamily="18" charset="0"/>
                <a:cs typeface="Times New Roman" pitchFamily="18" charset="0"/>
              </a:rPr>
              <a:t>ăn</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uống</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đủ</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chất</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tập</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thể</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dục</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thường</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xuyên</a:t>
            </a:r>
            <a:r>
              <a:rPr lang="en-US" sz="4000" dirty="0">
                <a:solidFill>
                  <a:srgbClr val="C00000"/>
                </a:solidFill>
                <a:latin typeface="Times New Roman" pitchFamily="18" charset="0"/>
                <a:cs typeface="Times New Roman" pitchFamily="18" charset="0"/>
              </a:rPr>
              <a:t>,</a:t>
            </a:r>
          </a:p>
        </p:txBody>
      </p:sp>
      <p:sp>
        <p:nvSpPr>
          <p:cNvPr id="6" name="AutoShape 2" descr="Tăng cường phòng, chống dịch bệnh đường hô hấ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9461" name="Picture 5" descr="Phòng bệnh đường hô hấp cho người cao tuổi trong mùa đô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9929" b="5055"/>
          <a:stretch/>
        </p:blipFill>
        <p:spPr bwMode="auto">
          <a:xfrm>
            <a:off x="2057400" y="2171700"/>
            <a:ext cx="11958434" cy="537287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505129" y="8778240"/>
            <a:ext cx="1771232" cy="1497330"/>
          </a:xfrm>
          <a:prstGeom prst="rect">
            <a:avLst/>
          </a:prstGeom>
        </p:spPr>
      </p:pic>
    </p:spTree>
    <p:extLst>
      <p:ext uri="{BB962C8B-B14F-4D97-AF65-F5344CB8AC3E}">
        <p14:creationId xmlns:p14="http://schemas.microsoft.com/office/powerpoint/2010/main" val="2994866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4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66800" y="800100"/>
            <a:ext cx="16383000" cy="707886"/>
          </a:xfrm>
          <a:prstGeom prst="rect">
            <a:avLst/>
          </a:prstGeom>
          <a:noFill/>
        </p:spPr>
        <p:txBody>
          <a:bodyPr wrap="square" rtlCol="0">
            <a:spAutoFit/>
          </a:bodyPr>
          <a:lstStyle/>
          <a:p>
            <a:r>
              <a:rPr lang="en-US" sz="4000" dirty="0" err="1">
                <a:solidFill>
                  <a:srgbClr val="7030A0"/>
                </a:solidFill>
                <a:latin typeface="Times New Roman" pitchFamily="18" charset="0"/>
                <a:cs typeface="Times New Roman" pitchFamily="18" charset="0"/>
              </a:rPr>
              <a:t>Khi</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hít</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vào</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và</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thở</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ra</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lồng</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ngực</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thay</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đổi</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như</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thế</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nào</a:t>
            </a:r>
            <a:r>
              <a:rPr lang="en-US" sz="4000" dirty="0">
                <a:solidFill>
                  <a:srgbClr val="7030A0"/>
                </a:solidFill>
                <a:latin typeface="Times New Roman" pitchFamily="18" charset="0"/>
                <a:cs typeface="Times New Roman" pitchFamily="18" charset="0"/>
              </a:rPr>
              <a:t>?</a:t>
            </a:r>
          </a:p>
        </p:txBody>
      </p:sp>
      <p:sp>
        <p:nvSpPr>
          <p:cNvPr id="5" name="TextBox 4"/>
          <p:cNvSpPr txBox="1"/>
          <p:nvPr/>
        </p:nvSpPr>
        <p:spPr>
          <a:xfrm>
            <a:off x="1143000" y="8831580"/>
            <a:ext cx="8039100" cy="707886"/>
          </a:xfrm>
          <a:prstGeom prst="rect">
            <a:avLst/>
          </a:prstGeom>
          <a:noFill/>
        </p:spPr>
        <p:txBody>
          <a:bodyPr wrap="square" rtlCol="0">
            <a:spAutoFit/>
          </a:bodyPr>
          <a:lstStyle/>
          <a:p>
            <a:r>
              <a:rPr lang="en-US" sz="4000" dirty="0" err="1" smtClean="0">
                <a:solidFill>
                  <a:srgbClr val="C00000"/>
                </a:solidFill>
                <a:latin typeface="Times New Roman" pitchFamily="18" charset="0"/>
                <a:cs typeface="Times New Roman" pitchFamily="18" charset="0"/>
              </a:rPr>
              <a:t>Đáp</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án</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phồng</a:t>
            </a:r>
            <a:r>
              <a:rPr lang="en-US" sz="4000" dirty="0" smtClean="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lên</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xẹp</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xuống</a:t>
            </a:r>
            <a:endParaRPr lang="en-US" sz="4000" dirty="0">
              <a:solidFill>
                <a:srgbClr val="C00000"/>
              </a:solidFill>
              <a:latin typeface="Times New Roman" pitchFamily="18" charset="0"/>
              <a:cs typeface="Times New Roman" pitchFamily="18" charset="0"/>
            </a:endParaRPr>
          </a:p>
        </p:txBody>
      </p:sp>
      <p:pic>
        <p:nvPicPr>
          <p:cNvPr id="20482" name="Picture 2" descr="1. Quan sát hình 24.1: So sánh sự thay đổi về hình dạng, kích thước của  phổi và lồng ngực của người ở trạng thái hít vào và thở ra trong hì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1943100"/>
            <a:ext cx="8534400" cy="639256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505129" y="8778240"/>
            <a:ext cx="1771232" cy="1497330"/>
          </a:xfrm>
          <a:prstGeom prst="rect">
            <a:avLst/>
          </a:prstGeom>
        </p:spPr>
      </p:pic>
    </p:spTree>
    <p:extLst>
      <p:ext uri="{BB962C8B-B14F-4D97-AF65-F5344CB8AC3E}">
        <p14:creationId xmlns:p14="http://schemas.microsoft.com/office/powerpoint/2010/main" val="660930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48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1672</TotalTime>
  <Words>1704</Words>
  <Application>Microsoft Office PowerPoint</Application>
  <PresentationFormat>Custom</PresentationFormat>
  <Paragraphs>259</Paragraphs>
  <Slides>55</Slides>
  <Notes>13</Notes>
  <HiddenSlides>0</HiddenSlides>
  <MMClips>2</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55</vt:i4>
      </vt:variant>
    </vt:vector>
  </HeadingPairs>
  <TitlesOfParts>
    <vt:vector size="70" baseType="lpstr">
      <vt:lpstr>Arial</vt:lpstr>
      <vt:lpstr>Times New Roman</vt:lpstr>
      <vt:lpstr>微软雅黑</vt:lpstr>
      <vt:lpstr>#9Slide03 Arima Madurai Black</vt:lpstr>
      <vt:lpstr>等线</vt:lpstr>
      <vt:lpstr>#9Slide03 Arima Madurai</vt:lpstr>
      <vt:lpstr>宋体</vt:lpstr>
      <vt:lpstr>幼圆</vt:lpstr>
      <vt:lpstr>Slogan</vt:lpstr>
      <vt:lpstr>Calibri Light</vt:lpstr>
      <vt:lpstr>#9Slide03 Arima Madurai Bold</vt:lpstr>
      <vt:lpstr>Wingdings</vt:lpstr>
      <vt:lpstr>Tiffany</vt:lpstr>
      <vt:lpstr>Calibri</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NHIỆM VỤ 2</vt:lpstr>
      <vt:lpstr>PowerPoint Presentation</vt:lpstr>
      <vt:lpstr>CẤU TẠO HỆ HÔ HẤP Ở NGƯỜI</vt:lpstr>
      <vt:lpstr>TRAO ĐỔI KHÍ Ở PHỔI</vt:lpstr>
      <vt:lpstr>PowerPoint Presentation</vt:lpstr>
      <vt:lpstr>PowerPoint Presentation</vt:lpstr>
      <vt:lpstr>PowerPoint Presentation</vt:lpstr>
      <vt:lpstr>MỘT SỐ BỆNH HÔ HẤP THƯỜNG GẶP</vt:lpstr>
      <vt:lpstr>PowerPoint Presentation</vt:lpstr>
      <vt:lpstr>PHIẾU HỌC TẬP SỐ 2</vt:lpstr>
      <vt:lpstr>PowerPoint Presentation</vt:lpstr>
      <vt:lpstr>PowerPoint Presentation</vt:lpstr>
      <vt:lpstr>PowerPoint Presentation</vt:lpstr>
      <vt:lpstr>PowerPoint Presentation</vt:lpstr>
      <vt:lpstr>THUỐC LÁ VÀ TÁC HẠI CỦA THUỐC  LÁ</vt:lpstr>
      <vt:lpstr>PowerPoint Presentation</vt:lpstr>
      <vt:lpstr>NỘI QUY</vt:lpstr>
      <vt:lpstr>PowerPoint Presentation</vt:lpstr>
      <vt:lpstr>PowerPoint Presentation</vt:lpstr>
      <vt:lpstr>HƯỚNG DẪN HÔ HẤP NHÂN TẠO</vt:lpstr>
      <vt:lpstr>HƯỚNG DẪN CẤP CỨU NGƯỜI ĐUỐI NƯỚC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Bạn Nam cho rằng, một số người hút thuốc lá nhưng vẫn sống đến gần 100 tuổi. Chứng tỏ hút thuốc lá không ảnh hưởng đến sức khỏe như mọi người nói. Em có đồng tình với nhận định trên không? Vì sao.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ADMIN</cp:lastModifiedBy>
  <cp:revision>57</cp:revision>
  <dcterms:created xsi:type="dcterms:W3CDTF">2006-08-16T00:00:00Z</dcterms:created>
  <dcterms:modified xsi:type="dcterms:W3CDTF">2023-07-16T03:09:06Z</dcterms:modified>
  <dc:identifier>DAE65lQ4ekI</dc:identifier>
</cp:coreProperties>
</file>