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7" r:id="rId1"/>
  </p:sldMasterIdLst>
  <p:notesMasterIdLst>
    <p:notesMasterId r:id="rId23"/>
  </p:notesMasterIdLst>
  <p:sldIdLst>
    <p:sldId id="257" r:id="rId2"/>
    <p:sldId id="258" r:id="rId3"/>
    <p:sldId id="256" r:id="rId4"/>
    <p:sldId id="260" r:id="rId5"/>
    <p:sldId id="263" r:id="rId6"/>
    <p:sldId id="261" r:id="rId7"/>
    <p:sldId id="267" r:id="rId8"/>
    <p:sldId id="259" r:id="rId9"/>
    <p:sldId id="262" r:id="rId10"/>
    <p:sldId id="270" r:id="rId11"/>
    <p:sldId id="265" r:id="rId12"/>
    <p:sldId id="278" r:id="rId13"/>
    <p:sldId id="264" r:id="rId14"/>
    <p:sldId id="268" r:id="rId15"/>
    <p:sldId id="269" r:id="rId16"/>
    <p:sldId id="271" r:id="rId17"/>
    <p:sldId id="274" r:id="rId18"/>
    <p:sldId id="277" r:id="rId19"/>
    <p:sldId id="311" r:id="rId20"/>
    <p:sldId id="272" r:id="rId21"/>
    <p:sldId id="282" r:id="rId22"/>
  </p:sldIdLst>
  <p:sldSz cx="9144000" cy="5143500" type="screen16x9"/>
  <p:notesSz cx="6858000" cy="9144000"/>
  <p:embeddedFontLst>
    <p:embeddedFont>
      <p:font typeface="Delius" panose="020B0604020202020204" charset="0"/>
      <p:regular r:id="rId24"/>
    </p:embeddedFont>
    <p:embeddedFont>
      <p:font typeface="Nunito" panose="020B0604020202020204" charset="0"/>
      <p:regular r:id="rId25"/>
      <p:bold r:id="rId26"/>
      <p:italic r:id="rId27"/>
      <p:boldItalic r:id="rId2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204BDC9-42E9-4823-961A-558AFEF1D1E3}">
  <a:tblStyle styleId="{5204BDC9-42E9-4823-961A-558AFEF1D1E3}"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90" d="100"/>
          <a:sy n="90" d="100"/>
        </p:scale>
        <p:origin x="66"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3.fntdata"/><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2.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fntdata"/><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font" Target="fonts/font5.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4.fntdata"/><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3653856906"/>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0"/>
        <p:cNvGrpSpPr/>
        <p:nvPr/>
      </p:nvGrpSpPr>
      <p:grpSpPr>
        <a:xfrm>
          <a:off x="0" y="0"/>
          <a:ext cx="0" cy="0"/>
          <a:chOff x="0" y="0"/>
          <a:chExt cx="0" cy="0"/>
        </a:xfrm>
      </p:grpSpPr>
      <p:sp>
        <p:nvSpPr>
          <p:cNvPr id="851" name="Google Shape;851;g95bae21e8b_0_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52" name="Google Shape;852;g95bae21e8b_0_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78325030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4"/>
        <p:cNvGrpSpPr/>
        <p:nvPr/>
      </p:nvGrpSpPr>
      <p:grpSpPr>
        <a:xfrm>
          <a:off x="0" y="0"/>
          <a:ext cx="0" cy="0"/>
          <a:chOff x="0" y="0"/>
          <a:chExt cx="0" cy="0"/>
        </a:xfrm>
      </p:grpSpPr>
      <p:sp>
        <p:nvSpPr>
          <p:cNvPr id="1095" name="Google Shape;1095;gac7537cc3f_0_418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96" name="Google Shape;1096;gac7537cc3f_0_418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56961265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3"/>
        <p:cNvGrpSpPr/>
        <p:nvPr/>
      </p:nvGrpSpPr>
      <p:grpSpPr>
        <a:xfrm>
          <a:off x="0" y="0"/>
          <a:ext cx="0" cy="0"/>
          <a:chOff x="0" y="0"/>
          <a:chExt cx="0" cy="0"/>
        </a:xfrm>
      </p:grpSpPr>
      <p:sp>
        <p:nvSpPr>
          <p:cNvPr id="1004" name="Google Shape;1004;gac7ad3def4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05" name="Google Shape;1005;gac7ad3def4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23258333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8"/>
        <p:cNvGrpSpPr/>
        <p:nvPr/>
      </p:nvGrpSpPr>
      <p:grpSpPr>
        <a:xfrm>
          <a:off x="0" y="0"/>
          <a:ext cx="0" cy="0"/>
          <a:chOff x="0" y="0"/>
          <a:chExt cx="0" cy="0"/>
        </a:xfrm>
      </p:grpSpPr>
      <p:sp>
        <p:nvSpPr>
          <p:cNvPr id="1329" name="Google Shape;1329;ga2609c4100_0_289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30" name="Google Shape;1330;ga2609c4100_0_289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78201064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0"/>
        <p:cNvGrpSpPr/>
        <p:nvPr/>
      </p:nvGrpSpPr>
      <p:grpSpPr>
        <a:xfrm>
          <a:off x="0" y="0"/>
          <a:ext cx="0" cy="0"/>
          <a:chOff x="0" y="0"/>
          <a:chExt cx="0" cy="0"/>
        </a:xfrm>
      </p:grpSpPr>
      <p:sp>
        <p:nvSpPr>
          <p:cNvPr id="971" name="Google Shape;971;gac7537cc3f_0_185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72" name="Google Shape;972;gac7537cc3f_0_185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43366855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3"/>
        <p:cNvGrpSpPr/>
        <p:nvPr/>
      </p:nvGrpSpPr>
      <p:grpSpPr>
        <a:xfrm>
          <a:off x="0" y="0"/>
          <a:ext cx="0" cy="0"/>
          <a:chOff x="0" y="0"/>
          <a:chExt cx="0" cy="0"/>
        </a:xfrm>
      </p:grpSpPr>
      <p:sp>
        <p:nvSpPr>
          <p:cNvPr id="1064" name="Google Shape;1064;gac7537cc3f_0_32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65" name="Google Shape;1065;gac7537cc3f_0_32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55190205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1"/>
        <p:cNvGrpSpPr/>
        <p:nvPr/>
      </p:nvGrpSpPr>
      <p:grpSpPr>
        <a:xfrm>
          <a:off x="0" y="0"/>
          <a:ext cx="0" cy="0"/>
          <a:chOff x="0" y="0"/>
          <a:chExt cx="0" cy="0"/>
        </a:xfrm>
      </p:grpSpPr>
      <p:sp>
        <p:nvSpPr>
          <p:cNvPr id="1082" name="Google Shape;1082;gac7537cc3f_0_37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3" name="Google Shape;1083;gac7537cc3f_0_37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27549461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3"/>
        <p:cNvGrpSpPr/>
        <p:nvPr/>
      </p:nvGrpSpPr>
      <p:grpSpPr>
        <a:xfrm>
          <a:off x="0" y="0"/>
          <a:ext cx="0" cy="0"/>
          <a:chOff x="0" y="0"/>
          <a:chExt cx="0" cy="0"/>
        </a:xfrm>
      </p:grpSpPr>
      <p:sp>
        <p:nvSpPr>
          <p:cNvPr id="1124" name="Google Shape;1124;ga2609c4100_0_4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25" name="Google Shape;1125;ga2609c4100_0_4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7970169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8"/>
        <p:cNvGrpSpPr/>
        <p:nvPr/>
      </p:nvGrpSpPr>
      <p:grpSpPr>
        <a:xfrm>
          <a:off x="0" y="0"/>
          <a:ext cx="0" cy="0"/>
          <a:chOff x="0" y="0"/>
          <a:chExt cx="0" cy="0"/>
        </a:xfrm>
      </p:grpSpPr>
      <p:sp>
        <p:nvSpPr>
          <p:cNvPr id="1219" name="Google Shape;1219;ga2609c4100_0_116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20" name="Google Shape;1220;ga2609c4100_0_116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51337743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4"/>
        <p:cNvGrpSpPr/>
        <p:nvPr/>
      </p:nvGrpSpPr>
      <p:grpSpPr>
        <a:xfrm>
          <a:off x="0" y="0"/>
          <a:ext cx="0" cy="0"/>
          <a:chOff x="0" y="0"/>
          <a:chExt cx="0" cy="0"/>
        </a:xfrm>
      </p:grpSpPr>
      <p:sp>
        <p:nvSpPr>
          <p:cNvPr id="1315" name="Google Shape;1315;ga2609c4100_0_286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16" name="Google Shape;1316;ga2609c4100_0_286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77023827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4"/>
        <p:cNvGrpSpPr/>
        <p:nvPr/>
      </p:nvGrpSpPr>
      <p:grpSpPr>
        <a:xfrm>
          <a:off x="0" y="0"/>
          <a:ext cx="0" cy="0"/>
          <a:chOff x="0" y="0"/>
          <a:chExt cx="0" cy="0"/>
        </a:xfrm>
      </p:grpSpPr>
      <p:sp>
        <p:nvSpPr>
          <p:cNvPr id="1315" name="Google Shape;1315;ga2609c4100_0_286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16" name="Google Shape;1316;ga2609c4100_0_286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2000615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6"/>
        <p:cNvGrpSpPr/>
        <p:nvPr/>
      </p:nvGrpSpPr>
      <p:grpSpPr>
        <a:xfrm>
          <a:off x="0" y="0"/>
          <a:ext cx="0" cy="0"/>
          <a:chOff x="0" y="0"/>
          <a:chExt cx="0" cy="0"/>
        </a:xfrm>
      </p:grpSpPr>
      <p:sp>
        <p:nvSpPr>
          <p:cNvPr id="857" name="Google Shape;857;g95b965402b_0_26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58" name="Google Shape;858;g95b965402b_0_26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63479607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4"/>
        <p:cNvGrpSpPr/>
        <p:nvPr/>
      </p:nvGrpSpPr>
      <p:grpSpPr>
        <a:xfrm>
          <a:off x="0" y="0"/>
          <a:ext cx="0" cy="0"/>
          <a:chOff x="0" y="0"/>
          <a:chExt cx="0" cy="0"/>
        </a:xfrm>
      </p:grpSpPr>
      <p:sp>
        <p:nvSpPr>
          <p:cNvPr id="1145" name="Google Shape;1145;ga2609c4100_0_106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46" name="Google Shape;1146;ga2609c4100_0_106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1860603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9"/>
        <p:cNvGrpSpPr/>
        <p:nvPr/>
      </p:nvGrpSpPr>
      <p:grpSpPr>
        <a:xfrm>
          <a:off x="0" y="0"/>
          <a:ext cx="0" cy="0"/>
          <a:chOff x="0" y="0"/>
          <a:chExt cx="0" cy="0"/>
        </a:xfrm>
      </p:grpSpPr>
      <p:sp>
        <p:nvSpPr>
          <p:cNvPr id="1510" name="Google Shape;1510;ga2609c4100_0_366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11" name="Google Shape;1511;ga2609c4100_0_366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0488854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6"/>
        <p:cNvGrpSpPr/>
        <p:nvPr/>
      </p:nvGrpSpPr>
      <p:grpSpPr>
        <a:xfrm>
          <a:off x="0" y="0"/>
          <a:ext cx="0" cy="0"/>
          <a:chOff x="0" y="0"/>
          <a:chExt cx="0" cy="0"/>
        </a:xfrm>
      </p:grpSpPr>
      <p:sp>
        <p:nvSpPr>
          <p:cNvPr id="777" name="Google Shape;777;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78" name="Google Shape;778;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2910870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1"/>
        <p:cNvGrpSpPr/>
        <p:nvPr/>
      </p:nvGrpSpPr>
      <p:grpSpPr>
        <a:xfrm>
          <a:off x="0" y="0"/>
          <a:ext cx="0" cy="0"/>
          <a:chOff x="0" y="0"/>
          <a:chExt cx="0" cy="0"/>
        </a:xfrm>
      </p:grpSpPr>
      <p:sp>
        <p:nvSpPr>
          <p:cNvPr id="902" name="Google Shape;902;g95b965402b_0_30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03" name="Google Shape;903;g95b965402b_0_30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07041901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3"/>
        <p:cNvGrpSpPr/>
        <p:nvPr/>
      </p:nvGrpSpPr>
      <p:grpSpPr>
        <a:xfrm>
          <a:off x="0" y="0"/>
          <a:ext cx="0" cy="0"/>
          <a:chOff x="0" y="0"/>
          <a:chExt cx="0" cy="0"/>
        </a:xfrm>
      </p:grpSpPr>
      <p:sp>
        <p:nvSpPr>
          <p:cNvPr id="954" name="Google Shape;954;gac7537cc3f_0_94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55" name="Google Shape;955;gac7537cc3f_0_94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8820002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3"/>
        <p:cNvGrpSpPr/>
        <p:nvPr/>
      </p:nvGrpSpPr>
      <p:grpSpPr>
        <a:xfrm>
          <a:off x="0" y="0"/>
          <a:ext cx="0" cy="0"/>
          <a:chOff x="0" y="0"/>
          <a:chExt cx="0" cy="0"/>
        </a:xfrm>
      </p:grpSpPr>
      <p:sp>
        <p:nvSpPr>
          <p:cNvPr id="934" name="Google Shape;934;g95b965402b_0_3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35" name="Google Shape;935;g95b965402b_0_3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4249084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4"/>
        <p:cNvGrpSpPr/>
        <p:nvPr/>
      </p:nvGrpSpPr>
      <p:grpSpPr>
        <a:xfrm>
          <a:off x="0" y="0"/>
          <a:ext cx="0" cy="0"/>
          <a:chOff x="0" y="0"/>
          <a:chExt cx="0" cy="0"/>
        </a:xfrm>
      </p:grpSpPr>
      <p:sp>
        <p:nvSpPr>
          <p:cNvPr id="1025" name="Google Shape;1025;gac7537cc3f_0_276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26" name="Google Shape;1026;gac7537cc3f_0_276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20488966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5"/>
        <p:cNvGrpSpPr/>
        <p:nvPr/>
      </p:nvGrpSpPr>
      <p:grpSpPr>
        <a:xfrm>
          <a:off x="0" y="0"/>
          <a:ext cx="0" cy="0"/>
          <a:chOff x="0" y="0"/>
          <a:chExt cx="0" cy="0"/>
        </a:xfrm>
      </p:grpSpPr>
      <p:sp>
        <p:nvSpPr>
          <p:cNvPr id="886" name="Google Shape;886;gac7ad3def4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87" name="Google Shape;887;gac7ad3def4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27838644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6"/>
        <p:cNvGrpSpPr/>
        <p:nvPr/>
      </p:nvGrpSpPr>
      <p:grpSpPr>
        <a:xfrm>
          <a:off x="0" y="0"/>
          <a:ext cx="0" cy="0"/>
          <a:chOff x="0" y="0"/>
          <a:chExt cx="0" cy="0"/>
        </a:xfrm>
      </p:grpSpPr>
      <p:sp>
        <p:nvSpPr>
          <p:cNvPr id="947" name="Google Shape;947;gac7537cc3f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48" name="Google Shape;948;gac7537cc3f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815960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sp>
        <p:nvSpPr>
          <p:cNvPr id="9" name="Google Shape;9;p2"/>
          <p:cNvSpPr txBox="1">
            <a:spLocks noGrp="1"/>
          </p:cNvSpPr>
          <p:nvPr>
            <p:ph type="ctrTitle"/>
          </p:nvPr>
        </p:nvSpPr>
        <p:spPr>
          <a:xfrm>
            <a:off x="2864400" y="1287829"/>
            <a:ext cx="3410700" cy="1783200"/>
          </a:xfrm>
          <a:prstGeom prst="rect">
            <a:avLst/>
          </a:prstGeom>
        </p:spPr>
        <p:txBody>
          <a:bodyPr spcFirstLastPara="1" wrap="square" lIns="91425" tIns="91425" rIns="91425" bIns="91425" anchor="ctr" anchorCtr="0">
            <a:noAutofit/>
          </a:bodyPr>
          <a:lstStyle>
            <a:lvl1pPr lvl="0" algn="ctr">
              <a:spcBef>
                <a:spcPts val="0"/>
              </a:spcBef>
              <a:spcAft>
                <a:spcPts val="0"/>
              </a:spcAft>
              <a:buSzPts val="4800"/>
              <a:buNone/>
              <a:defRPr sz="4800"/>
            </a:lvl1pPr>
            <a:lvl2pPr lvl="1" algn="ctr">
              <a:spcBef>
                <a:spcPts val="0"/>
              </a:spcBef>
              <a:spcAft>
                <a:spcPts val="0"/>
              </a:spcAft>
              <a:buSzPts val="4800"/>
              <a:buNone/>
              <a:defRPr sz="4800"/>
            </a:lvl2pPr>
            <a:lvl3pPr lvl="2" algn="ctr">
              <a:spcBef>
                <a:spcPts val="0"/>
              </a:spcBef>
              <a:spcAft>
                <a:spcPts val="0"/>
              </a:spcAft>
              <a:buSzPts val="4800"/>
              <a:buNone/>
              <a:defRPr sz="4800"/>
            </a:lvl3pPr>
            <a:lvl4pPr lvl="3" algn="ctr">
              <a:spcBef>
                <a:spcPts val="0"/>
              </a:spcBef>
              <a:spcAft>
                <a:spcPts val="0"/>
              </a:spcAft>
              <a:buSzPts val="4800"/>
              <a:buNone/>
              <a:defRPr sz="4800"/>
            </a:lvl4pPr>
            <a:lvl5pPr lvl="4" algn="ctr">
              <a:spcBef>
                <a:spcPts val="0"/>
              </a:spcBef>
              <a:spcAft>
                <a:spcPts val="0"/>
              </a:spcAft>
              <a:buSzPts val="4800"/>
              <a:buNone/>
              <a:defRPr sz="4800"/>
            </a:lvl5pPr>
            <a:lvl6pPr lvl="5" algn="ctr">
              <a:spcBef>
                <a:spcPts val="0"/>
              </a:spcBef>
              <a:spcAft>
                <a:spcPts val="0"/>
              </a:spcAft>
              <a:buSzPts val="4800"/>
              <a:buNone/>
              <a:defRPr sz="4800"/>
            </a:lvl6pPr>
            <a:lvl7pPr lvl="6" algn="ctr">
              <a:spcBef>
                <a:spcPts val="0"/>
              </a:spcBef>
              <a:spcAft>
                <a:spcPts val="0"/>
              </a:spcAft>
              <a:buSzPts val="4800"/>
              <a:buNone/>
              <a:defRPr sz="4800"/>
            </a:lvl7pPr>
            <a:lvl8pPr lvl="7" algn="ctr">
              <a:spcBef>
                <a:spcPts val="0"/>
              </a:spcBef>
              <a:spcAft>
                <a:spcPts val="0"/>
              </a:spcAft>
              <a:buSzPts val="4800"/>
              <a:buNone/>
              <a:defRPr sz="4800"/>
            </a:lvl8pPr>
            <a:lvl9pPr lvl="8" algn="ctr">
              <a:spcBef>
                <a:spcPts val="0"/>
              </a:spcBef>
              <a:spcAft>
                <a:spcPts val="0"/>
              </a:spcAft>
              <a:buSzPts val="4800"/>
              <a:buNone/>
              <a:defRPr sz="4800"/>
            </a:lvl9pPr>
          </a:lstStyle>
          <a:p>
            <a:endParaRPr/>
          </a:p>
        </p:txBody>
      </p:sp>
      <p:sp>
        <p:nvSpPr>
          <p:cNvPr id="10" name="Google Shape;10;p2"/>
          <p:cNvSpPr txBox="1">
            <a:spLocks noGrp="1"/>
          </p:cNvSpPr>
          <p:nvPr>
            <p:ph type="subTitle" idx="1"/>
          </p:nvPr>
        </p:nvSpPr>
        <p:spPr>
          <a:xfrm>
            <a:off x="2849850" y="3562582"/>
            <a:ext cx="3447300" cy="9054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Clr>
                <a:schemeClr val="lt1"/>
              </a:buClr>
              <a:buSzPts val="2000"/>
              <a:buNone/>
              <a:defRPr sz="2000">
                <a:solidFill>
                  <a:schemeClr val="lt1"/>
                </a:solidFill>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chemeClr val="lt1"/>
        </a:solidFill>
        <a:effectLst/>
      </p:bgPr>
    </p:bg>
    <p:spTree>
      <p:nvGrpSpPr>
        <p:cNvPr id="1" name="Shape 248"/>
        <p:cNvGrpSpPr/>
        <p:nvPr/>
      </p:nvGrpSpPr>
      <p:grpSpPr>
        <a:xfrm>
          <a:off x="0" y="0"/>
          <a:ext cx="0" cy="0"/>
          <a:chOff x="0" y="0"/>
          <a:chExt cx="0" cy="0"/>
        </a:xfrm>
      </p:grpSpPr>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able of contents">
  <p:cSld name="CUSTOM">
    <p:spTree>
      <p:nvGrpSpPr>
        <p:cNvPr id="1" name="Shape 249"/>
        <p:cNvGrpSpPr/>
        <p:nvPr/>
      </p:nvGrpSpPr>
      <p:grpSpPr>
        <a:xfrm>
          <a:off x="0" y="0"/>
          <a:ext cx="0" cy="0"/>
          <a:chOff x="0" y="0"/>
          <a:chExt cx="0" cy="0"/>
        </a:xfrm>
      </p:grpSpPr>
      <p:grpSp>
        <p:nvGrpSpPr>
          <p:cNvPr id="250" name="Google Shape;250;p13"/>
          <p:cNvGrpSpPr/>
          <p:nvPr/>
        </p:nvGrpSpPr>
        <p:grpSpPr>
          <a:xfrm>
            <a:off x="155326" y="91359"/>
            <a:ext cx="8833348" cy="4894379"/>
            <a:chOff x="375925" y="955900"/>
            <a:chExt cx="6888675" cy="3816875"/>
          </a:xfrm>
        </p:grpSpPr>
        <p:sp>
          <p:nvSpPr>
            <p:cNvPr id="251" name="Google Shape;251;p13"/>
            <p:cNvSpPr/>
            <p:nvPr/>
          </p:nvSpPr>
          <p:spPr>
            <a:xfrm>
              <a:off x="375925" y="956200"/>
              <a:ext cx="6888675" cy="3816575"/>
            </a:xfrm>
            <a:custGeom>
              <a:avLst/>
              <a:gdLst/>
              <a:ahLst/>
              <a:cxnLst/>
              <a:rect l="l" t="t" r="r" b="b"/>
              <a:pathLst>
                <a:path w="275547" h="152663" extrusionOk="0">
                  <a:moveTo>
                    <a:pt x="1108" y="0"/>
                  </a:moveTo>
                  <a:cubicBezTo>
                    <a:pt x="501" y="0"/>
                    <a:pt x="1" y="489"/>
                    <a:pt x="1" y="1108"/>
                  </a:cubicBezTo>
                  <a:lnTo>
                    <a:pt x="1" y="151543"/>
                  </a:lnTo>
                  <a:cubicBezTo>
                    <a:pt x="1" y="152162"/>
                    <a:pt x="489" y="152662"/>
                    <a:pt x="1108" y="152662"/>
                  </a:cubicBezTo>
                  <a:lnTo>
                    <a:pt x="274440" y="152662"/>
                  </a:lnTo>
                  <a:cubicBezTo>
                    <a:pt x="275047" y="152662"/>
                    <a:pt x="275547" y="152162"/>
                    <a:pt x="275547" y="151531"/>
                  </a:cubicBezTo>
                  <a:lnTo>
                    <a:pt x="275547" y="1108"/>
                  </a:lnTo>
                  <a:cubicBezTo>
                    <a:pt x="275547" y="501"/>
                    <a:pt x="275059" y="0"/>
                    <a:pt x="274440" y="0"/>
                  </a:cubicBezTo>
                  <a:close/>
                </a:path>
              </a:pathLst>
            </a:custGeom>
            <a:solidFill>
              <a:schemeClr val="accent5"/>
            </a:solidFill>
            <a:ln>
              <a:noFill/>
            </a:ln>
            <a:effectLst>
              <a:outerShdw blurRad="100013" dist="66675" dir="5400000" algn="bl" rotWithShape="0">
                <a:schemeClr val="accent2">
                  <a:alpha val="32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252;p13"/>
            <p:cNvSpPr/>
            <p:nvPr/>
          </p:nvSpPr>
          <p:spPr>
            <a:xfrm>
              <a:off x="3607875" y="955900"/>
              <a:ext cx="424200" cy="3816875"/>
            </a:xfrm>
            <a:custGeom>
              <a:avLst/>
              <a:gdLst/>
              <a:ahLst/>
              <a:cxnLst/>
              <a:rect l="l" t="t" r="r" b="b"/>
              <a:pathLst>
                <a:path w="16968" h="152675" extrusionOk="0">
                  <a:moveTo>
                    <a:pt x="1" y="1"/>
                  </a:moveTo>
                  <a:lnTo>
                    <a:pt x="1" y="152674"/>
                  </a:lnTo>
                  <a:lnTo>
                    <a:pt x="16967" y="152674"/>
                  </a:lnTo>
                  <a:lnTo>
                    <a:pt x="16967" y="1"/>
                  </a:lnTo>
                  <a:close/>
                </a:path>
              </a:pathLst>
            </a:custGeom>
            <a:solidFill>
              <a:srgbClr val="40BF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253;p13"/>
            <p:cNvSpPr/>
            <p:nvPr/>
          </p:nvSpPr>
          <p:spPr>
            <a:xfrm>
              <a:off x="554821" y="1106228"/>
              <a:ext cx="3188800" cy="3530673"/>
            </a:xfrm>
            <a:custGeom>
              <a:avLst/>
              <a:gdLst/>
              <a:ahLst/>
              <a:cxnLst/>
              <a:rect l="l" t="t" r="r" b="b"/>
              <a:pathLst>
                <a:path w="127552" h="135042" extrusionOk="0">
                  <a:moveTo>
                    <a:pt x="0" y="1"/>
                  </a:moveTo>
                  <a:lnTo>
                    <a:pt x="0" y="135041"/>
                  </a:lnTo>
                  <a:lnTo>
                    <a:pt x="127552" y="135041"/>
                  </a:lnTo>
                  <a:lnTo>
                    <a:pt x="127552" y="1"/>
                  </a:lnTo>
                  <a:close/>
                </a:path>
              </a:pathLst>
            </a:custGeom>
            <a:solidFill>
              <a:srgbClr val="F2EE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254;p13"/>
            <p:cNvSpPr/>
            <p:nvPr/>
          </p:nvSpPr>
          <p:spPr>
            <a:xfrm>
              <a:off x="599172" y="1106228"/>
              <a:ext cx="3154275" cy="3530673"/>
            </a:xfrm>
            <a:custGeom>
              <a:avLst/>
              <a:gdLst/>
              <a:ahLst/>
              <a:cxnLst/>
              <a:rect l="l" t="t" r="r" b="b"/>
              <a:pathLst>
                <a:path w="126171" h="135042" extrusionOk="0">
                  <a:moveTo>
                    <a:pt x="0" y="1"/>
                  </a:moveTo>
                  <a:lnTo>
                    <a:pt x="0" y="135041"/>
                  </a:lnTo>
                  <a:lnTo>
                    <a:pt x="126171" y="135041"/>
                  </a:lnTo>
                  <a:lnTo>
                    <a:pt x="126171" y="1"/>
                  </a:lnTo>
                  <a:close/>
                </a:path>
              </a:pathLst>
            </a:custGeom>
            <a:solidFill>
              <a:srgbClr val="F2EE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255;p13"/>
            <p:cNvSpPr/>
            <p:nvPr/>
          </p:nvSpPr>
          <p:spPr>
            <a:xfrm>
              <a:off x="3763850" y="1258925"/>
              <a:ext cx="90525" cy="3263225"/>
            </a:xfrm>
            <a:custGeom>
              <a:avLst/>
              <a:gdLst/>
              <a:ahLst/>
              <a:cxnLst/>
              <a:rect l="l" t="t" r="r" b="b"/>
              <a:pathLst>
                <a:path w="3621" h="130529" extrusionOk="0">
                  <a:moveTo>
                    <a:pt x="1" y="0"/>
                  </a:moveTo>
                  <a:lnTo>
                    <a:pt x="1" y="130528"/>
                  </a:lnTo>
                  <a:lnTo>
                    <a:pt x="3620" y="130528"/>
                  </a:lnTo>
                  <a:lnTo>
                    <a:pt x="3620" y="0"/>
                  </a:lnTo>
                  <a:close/>
                </a:path>
              </a:pathLst>
            </a:custGeom>
            <a:solidFill>
              <a:srgbClr val="E2DA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256;p13"/>
            <p:cNvSpPr/>
            <p:nvPr/>
          </p:nvSpPr>
          <p:spPr>
            <a:xfrm>
              <a:off x="3703725" y="1074675"/>
              <a:ext cx="217900" cy="218200"/>
            </a:xfrm>
            <a:custGeom>
              <a:avLst/>
              <a:gdLst/>
              <a:ahLst/>
              <a:cxnLst/>
              <a:rect l="l" t="t" r="r" b="b"/>
              <a:pathLst>
                <a:path w="8716" h="8728" extrusionOk="0">
                  <a:moveTo>
                    <a:pt x="4358" y="0"/>
                  </a:moveTo>
                  <a:cubicBezTo>
                    <a:pt x="1941" y="0"/>
                    <a:pt x="0" y="1953"/>
                    <a:pt x="0" y="4358"/>
                  </a:cubicBezTo>
                  <a:cubicBezTo>
                    <a:pt x="0" y="6775"/>
                    <a:pt x="1941" y="8727"/>
                    <a:pt x="4358" y="8727"/>
                  </a:cubicBezTo>
                  <a:cubicBezTo>
                    <a:pt x="6763" y="8727"/>
                    <a:pt x="8716" y="6775"/>
                    <a:pt x="8716" y="4358"/>
                  </a:cubicBezTo>
                  <a:cubicBezTo>
                    <a:pt x="8716" y="1953"/>
                    <a:pt x="6763" y="0"/>
                    <a:pt x="4358" y="0"/>
                  </a:cubicBezTo>
                  <a:close/>
                </a:path>
              </a:pathLst>
            </a:custGeom>
            <a:solidFill>
              <a:srgbClr val="B8B1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257;p13"/>
            <p:cNvSpPr/>
            <p:nvPr/>
          </p:nvSpPr>
          <p:spPr>
            <a:xfrm>
              <a:off x="3703734" y="1131261"/>
              <a:ext cx="217900" cy="193172"/>
            </a:xfrm>
            <a:custGeom>
              <a:avLst/>
              <a:gdLst/>
              <a:ahLst/>
              <a:cxnLst/>
              <a:rect l="l" t="t" r="r" b="b"/>
              <a:pathLst>
                <a:path w="8716" h="8728" extrusionOk="0">
                  <a:moveTo>
                    <a:pt x="4358" y="0"/>
                  </a:moveTo>
                  <a:cubicBezTo>
                    <a:pt x="1941" y="0"/>
                    <a:pt x="0" y="1953"/>
                    <a:pt x="0" y="4370"/>
                  </a:cubicBezTo>
                  <a:cubicBezTo>
                    <a:pt x="0" y="6775"/>
                    <a:pt x="1941" y="8727"/>
                    <a:pt x="4358" y="8727"/>
                  </a:cubicBezTo>
                  <a:cubicBezTo>
                    <a:pt x="6763" y="8727"/>
                    <a:pt x="8716" y="6775"/>
                    <a:pt x="8716" y="4370"/>
                  </a:cubicBezTo>
                  <a:cubicBezTo>
                    <a:pt x="8716" y="1953"/>
                    <a:pt x="6763" y="0"/>
                    <a:pt x="4358" y="0"/>
                  </a:cubicBezTo>
                  <a:close/>
                </a:path>
              </a:pathLst>
            </a:custGeom>
            <a:solidFill>
              <a:srgbClr val="E2DA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258;p13"/>
            <p:cNvSpPr/>
            <p:nvPr/>
          </p:nvSpPr>
          <p:spPr>
            <a:xfrm>
              <a:off x="3885598" y="1106228"/>
              <a:ext cx="3176300" cy="3530673"/>
            </a:xfrm>
            <a:custGeom>
              <a:avLst/>
              <a:gdLst/>
              <a:ahLst/>
              <a:cxnLst/>
              <a:rect l="l" t="t" r="r" b="b"/>
              <a:pathLst>
                <a:path w="127052" h="135042" extrusionOk="0">
                  <a:moveTo>
                    <a:pt x="0" y="1"/>
                  </a:moveTo>
                  <a:lnTo>
                    <a:pt x="0" y="135041"/>
                  </a:lnTo>
                  <a:lnTo>
                    <a:pt x="127052" y="135041"/>
                  </a:lnTo>
                  <a:lnTo>
                    <a:pt x="127052" y="1"/>
                  </a:lnTo>
                  <a:close/>
                </a:path>
              </a:pathLst>
            </a:custGeom>
            <a:solidFill>
              <a:srgbClr val="F2EE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259;p13"/>
            <p:cNvSpPr/>
            <p:nvPr/>
          </p:nvSpPr>
          <p:spPr>
            <a:xfrm>
              <a:off x="3884698" y="1106228"/>
              <a:ext cx="3137325" cy="3530673"/>
            </a:xfrm>
            <a:custGeom>
              <a:avLst/>
              <a:gdLst/>
              <a:ahLst/>
              <a:cxnLst/>
              <a:rect l="l" t="t" r="r" b="b"/>
              <a:pathLst>
                <a:path w="125493" h="135042" extrusionOk="0">
                  <a:moveTo>
                    <a:pt x="0" y="1"/>
                  </a:moveTo>
                  <a:lnTo>
                    <a:pt x="0" y="135041"/>
                  </a:lnTo>
                  <a:lnTo>
                    <a:pt x="125492" y="135041"/>
                  </a:lnTo>
                  <a:lnTo>
                    <a:pt x="125492" y="1"/>
                  </a:lnTo>
                  <a:close/>
                </a:path>
              </a:pathLst>
            </a:custGeom>
            <a:solidFill>
              <a:srgbClr val="F2EE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260;p13"/>
            <p:cNvSpPr/>
            <p:nvPr/>
          </p:nvSpPr>
          <p:spPr>
            <a:xfrm>
              <a:off x="3842723" y="1106228"/>
              <a:ext cx="3137325" cy="3530673"/>
            </a:xfrm>
            <a:custGeom>
              <a:avLst/>
              <a:gdLst/>
              <a:ahLst/>
              <a:cxnLst/>
              <a:rect l="l" t="t" r="r" b="b"/>
              <a:pathLst>
                <a:path w="125493" h="135042" extrusionOk="0">
                  <a:moveTo>
                    <a:pt x="1" y="1"/>
                  </a:moveTo>
                  <a:lnTo>
                    <a:pt x="1" y="135041"/>
                  </a:lnTo>
                  <a:lnTo>
                    <a:pt x="125493" y="135041"/>
                  </a:lnTo>
                  <a:lnTo>
                    <a:pt x="125493"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 name="Google Shape;261;p13"/>
            <p:cNvSpPr/>
            <p:nvPr/>
          </p:nvSpPr>
          <p:spPr>
            <a:xfrm>
              <a:off x="645297" y="1106228"/>
              <a:ext cx="3137325" cy="3530673"/>
            </a:xfrm>
            <a:custGeom>
              <a:avLst/>
              <a:gdLst/>
              <a:ahLst/>
              <a:cxnLst/>
              <a:rect l="l" t="t" r="r" b="b"/>
              <a:pathLst>
                <a:path w="125493" h="135042" extrusionOk="0">
                  <a:moveTo>
                    <a:pt x="1" y="1"/>
                  </a:moveTo>
                  <a:lnTo>
                    <a:pt x="1" y="135041"/>
                  </a:lnTo>
                  <a:lnTo>
                    <a:pt x="125493" y="135041"/>
                  </a:lnTo>
                  <a:lnTo>
                    <a:pt x="125493"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262;p13"/>
            <p:cNvSpPr/>
            <p:nvPr/>
          </p:nvSpPr>
          <p:spPr>
            <a:xfrm>
              <a:off x="3555800" y="1528600"/>
              <a:ext cx="152700" cy="152725"/>
            </a:xfrm>
            <a:custGeom>
              <a:avLst/>
              <a:gdLst/>
              <a:ahLst/>
              <a:cxnLst/>
              <a:rect l="l" t="t" r="r" b="b"/>
              <a:pathLst>
                <a:path w="6108" h="6109" extrusionOk="0">
                  <a:moveTo>
                    <a:pt x="3060" y="0"/>
                  </a:moveTo>
                  <a:cubicBezTo>
                    <a:pt x="1369" y="0"/>
                    <a:pt x="0" y="1369"/>
                    <a:pt x="0" y="3060"/>
                  </a:cubicBezTo>
                  <a:cubicBezTo>
                    <a:pt x="0" y="4739"/>
                    <a:pt x="1369" y="6108"/>
                    <a:pt x="3060" y="6108"/>
                  </a:cubicBezTo>
                  <a:cubicBezTo>
                    <a:pt x="4739" y="6108"/>
                    <a:pt x="6108" y="4739"/>
                    <a:pt x="6108" y="3060"/>
                  </a:cubicBezTo>
                  <a:cubicBezTo>
                    <a:pt x="6108" y="1369"/>
                    <a:pt x="4739" y="0"/>
                    <a:pt x="3060" y="0"/>
                  </a:cubicBezTo>
                  <a:close/>
                </a:path>
              </a:pathLst>
            </a:custGeom>
            <a:solidFill>
              <a:srgbClr val="F2EE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263;p13"/>
            <p:cNvSpPr/>
            <p:nvPr/>
          </p:nvSpPr>
          <p:spPr>
            <a:xfrm>
              <a:off x="3916850" y="1529475"/>
              <a:ext cx="152425" cy="152425"/>
            </a:xfrm>
            <a:custGeom>
              <a:avLst/>
              <a:gdLst/>
              <a:ahLst/>
              <a:cxnLst/>
              <a:rect l="l" t="t" r="r" b="b"/>
              <a:pathLst>
                <a:path w="6097" h="6097" extrusionOk="0">
                  <a:moveTo>
                    <a:pt x="3048" y="1"/>
                  </a:moveTo>
                  <a:cubicBezTo>
                    <a:pt x="1358" y="1"/>
                    <a:pt x="0" y="1358"/>
                    <a:pt x="0" y="3049"/>
                  </a:cubicBezTo>
                  <a:cubicBezTo>
                    <a:pt x="0" y="4740"/>
                    <a:pt x="1358" y="6097"/>
                    <a:pt x="3048" y="6097"/>
                  </a:cubicBezTo>
                  <a:cubicBezTo>
                    <a:pt x="4739" y="6097"/>
                    <a:pt x="6096" y="4740"/>
                    <a:pt x="6096" y="3049"/>
                  </a:cubicBezTo>
                  <a:cubicBezTo>
                    <a:pt x="6096" y="1358"/>
                    <a:pt x="4739" y="1"/>
                    <a:pt x="3048" y="1"/>
                  </a:cubicBezTo>
                  <a:close/>
                </a:path>
              </a:pathLst>
            </a:custGeom>
            <a:solidFill>
              <a:srgbClr val="F2EE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264;p13"/>
            <p:cNvSpPr/>
            <p:nvPr/>
          </p:nvSpPr>
          <p:spPr>
            <a:xfrm>
              <a:off x="3555800" y="1991150"/>
              <a:ext cx="152700" cy="152725"/>
            </a:xfrm>
            <a:custGeom>
              <a:avLst/>
              <a:gdLst/>
              <a:ahLst/>
              <a:cxnLst/>
              <a:rect l="l" t="t" r="r" b="b"/>
              <a:pathLst>
                <a:path w="6108" h="6109" extrusionOk="0">
                  <a:moveTo>
                    <a:pt x="3060" y="0"/>
                  </a:moveTo>
                  <a:cubicBezTo>
                    <a:pt x="1369" y="0"/>
                    <a:pt x="0" y="1370"/>
                    <a:pt x="0" y="3048"/>
                  </a:cubicBezTo>
                  <a:cubicBezTo>
                    <a:pt x="0" y="4739"/>
                    <a:pt x="1369" y="6108"/>
                    <a:pt x="3060" y="6108"/>
                  </a:cubicBezTo>
                  <a:cubicBezTo>
                    <a:pt x="4739" y="6108"/>
                    <a:pt x="6108" y="4739"/>
                    <a:pt x="6108" y="3048"/>
                  </a:cubicBezTo>
                  <a:cubicBezTo>
                    <a:pt x="6108" y="1370"/>
                    <a:pt x="4739" y="0"/>
                    <a:pt x="3060" y="0"/>
                  </a:cubicBezTo>
                  <a:close/>
                </a:path>
              </a:pathLst>
            </a:custGeom>
            <a:solidFill>
              <a:srgbClr val="F2EE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265;p13"/>
            <p:cNvSpPr/>
            <p:nvPr/>
          </p:nvSpPr>
          <p:spPr>
            <a:xfrm>
              <a:off x="3916850" y="1991750"/>
              <a:ext cx="152425" cy="152725"/>
            </a:xfrm>
            <a:custGeom>
              <a:avLst/>
              <a:gdLst/>
              <a:ahLst/>
              <a:cxnLst/>
              <a:rect l="l" t="t" r="r" b="b"/>
              <a:pathLst>
                <a:path w="6097" h="6109" extrusionOk="0">
                  <a:moveTo>
                    <a:pt x="3048" y="0"/>
                  </a:moveTo>
                  <a:cubicBezTo>
                    <a:pt x="1358" y="0"/>
                    <a:pt x="0" y="1369"/>
                    <a:pt x="0" y="3060"/>
                  </a:cubicBezTo>
                  <a:cubicBezTo>
                    <a:pt x="0" y="4739"/>
                    <a:pt x="1358" y="6108"/>
                    <a:pt x="3048" y="6108"/>
                  </a:cubicBezTo>
                  <a:cubicBezTo>
                    <a:pt x="4739" y="6108"/>
                    <a:pt x="6096" y="4739"/>
                    <a:pt x="6096" y="3060"/>
                  </a:cubicBezTo>
                  <a:cubicBezTo>
                    <a:pt x="6096" y="1369"/>
                    <a:pt x="4739" y="0"/>
                    <a:pt x="3048" y="0"/>
                  </a:cubicBezTo>
                  <a:close/>
                </a:path>
              </a:pathLst>
            </a:custGeom>
            <a:solidFill>
              <a:srgbClr val="F2EE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266;p13"/>
            <p:cNvSpPr/>
            <p:nvPr/>
          </p:nvSpPr>
          <p:spPr>
            <a:xfrm>
              <a:off x="3555800" y="2495375"/>
              <a:ext cx="152700" cy="152425"/>
            </a:xfrm>
            <a:custGeom>
              <a:avLst/>
              <a:gdLst/>
              <a:ahLst/>
              <a:cxnLst/>
              <a:rect l="l" t="t" r="r" b="b"/>
              <a:pathLst>
                <a:path w="6108" h="6097" extrusionOk="0">
                  <a:moveTo>
                    <a:pt x="3060" y="1"/>
                  </a:moveTo>
                  <a:cubicBezTo>
                    <a:pt x="1369" y="1"/>
                    <a:pt x="0" y="1358"/>
                    <a:pt x="0" y="3049"/>
                  </a:cubicBezTo>
                  <a:cubicBezTo>
                    <a:pt x="0" y="4739"/>
                    <a:pt x="1369" y="6097"/>
                    <a:pt x="3060" y="6097"/>
                  </a:cubicBezTo>
                  <a:cubicBezTo>
                    <a:pt x="4739" y="6097"/>
                    <a:pt x="6108" y="4739"/>
                    <a:pt x="6108" y="3049"/>
                  </a:cubicBezTo>
                  <a:cubicBezTo>
                    <a:pt x="6108" y="1358"/>
                    <a:pt x="4739" y="1"/>
                    <a:pt x="3060" y="1"/>
                  </a:cubicBezTo>
                  <a:close/>
                </a:path>
              </a:pathLst>
            </a:custGeom>
            <a:solidFill>
              <a:srgbClr val="F2EE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267;p13"/>
            <p:cNvSpPr/>
            <p:nvPr/>
          </p:nvSpPr>
          <p:spPr>
            <a:xfrm>
              <a:off x="3916850" y="2495675"/>
              <a:ext cx="152425" cy="152725"/>
            </a:xfrm>
            <a:custGeom>
              <a:avLst/>
              <a:gdLst/>
              <a:ahLst/>
              <a:cxnLst/>
              <a:rect l="l" t="t" r="r" b="b"/>
              <a:pathLst>
                <a:path w="6097" h="6109" extrusionOk="0">
                  <a:moveTo>
                    <a:pt x="3048" y="0"/>
                  </a:moveTo>
                  <a:cubicBezTo>
                    <a:pt x="1358" y="0"/>
                    <a:pt x="0" y="1370"/>
                    <a:pt x="0" y="3048"/>
                  </a:cubicBezTo>
                  <a:cubicBezTo>
                    <a:pt x="0" y="4739"/>
                    <a:pt x="1358" y="6108"/>
                    <a:pt x="3048" y="6108"/>
                  </a:cubicBezTo>
                  <a:cubicBezTo>
                    <a:pt x="4739" y="6108"/>
                    <a:pt x="6096" y="4739"/>
                    <a:pt x="6096" y="3048"/>
                  </a:cubicBezTo>
                  <a:cubicBezTo>
                    <a:pt x="6096" y="1370"/>
                    <a:pt x="4739" y="0"/>
                    <a:pt x="3048" y="0"/>
                  </a:cubicBezTo>
                  <a:close/>
                </a:path>
              </a:pathLst>
            </a:custGeom>
            <a:solidFill>
              <a:srgbClr val="F2EE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268;p13"/>
            <p:cNvSpPr/>
            <p:nvPr/>
          </p:nvSpPr>
          <p:spPr>
            <a:xfrm>
              <a:off x="3555800" y="2997225"/>
              <a:ext cx="152700" cy="152725"/>
            </a:xfrm>
            <a:custGeom>
              <a:avLst/>
              <a:gdLst/>
              <a:ahLst/>
              <a:cxnLst/>
              <a:rect l="l" t="t" r="r" b="b"/>
              <a:pathLst>
                <a:path w="6108" h="6109" extrusionOk="0">
                  <a:moveTo>
                    <a:pt x="3060" y="0"/>
                  </a:moveTo>
                  <a:cubicBezTo>
                    <a:pt x="1369" y="0"/>
                    <a:pt x="0" y="1370"/>
                    <a:pt x="0" y="3048"/>
                  </a:cubicBezTo>
                  <a:cubicBezTo>
                    <a:pt x="0" y="4739"/>
                    <a:pt x="1369" y="6108"/>
                    <a:pt x="3060" y="6108"/>
                  </a:cubicBezTo>
                  <a:cubicBezTo>
                    <a:pt x="4739" y="6108"/>
                    <a:pt x="6108" y="4739"/>
                    <a:pt x="6108" y="3048"/>
                  </a:cubicBezTo>
                  <a:cubicBezTo>
                    <a:pt x="6108" y="1370"/>
                    <a:pt x="4739" y="0"/>
                    <a:pt x="3060" y="0"/>
                  </a:cubicBezTo>
                  <a:close/>
                </a:path>
              </a:pathLst>
            </a:custGeom>
            <a:solidFill>
              <a:srgbClr val="F2EE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269;p13"/>
            <p:cNvSpPr/>
            <p:nvPr/>
          </p:nvSpPr>
          <p:spPr>
            <a:xfrm>
              <a:off x="3916850" y="2998125"/>
              <a:ext cx="152425" cy="152425"/>
            </a:xfrm>
            <a:custGeom>
              <a:avLst/>
              <a:gdLst/>
              <a:ahLst/>
              <a:cxnLst/>
              <a:rect l="l" t="t" r="r" b="b"/>
              <a:pathLst>
                <a:path w="6097" h="6097" extrusionOk="0">
                  <a:moveTo>
                    <a:pt x="3048" y="0"/>
                  </a:moveTo>
                  <a:cubicBezTo>
                    <a:pt x="1358" y="0"/>
                    <a:pt x="0" y="1358"/>
                    <a:pt x="0" y="3048"/>
                  </a:cubicBezTo>
                  <a:cubicBezTo>
                    <a:pt x="0" y="4727"/>
                    <a:pt x="1358" y="6096"/>
                    <a:pt x="3048" y="6096"/>
                  </a:cubicBezTo>
                  <a:cubicBezTo>
                    <a:pt x="4739" y="6096"/>
                    <a:pt x="6096" y="4727"/>
                    <a:pt x="6096" y="3048"/>
                  </a:cubicBezTo>
                  <a:cubicBezTo>
                    <a:pt x="6096" y="1358"/>
                    <a:pt x="4739" y="0"/>
                    <a:pt x="3048" y="0"/>
                  </a:cubicBezTo>
                  <a:close/>
                </a:path>
              </a:pathLst>
            </a:custGeom>
            <a:solidFill>
              <a:srgbClr val="F2EE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270;p13"/>
            <p:cNvSpPr/>
            <p:nvPr/>
          </p:nvSpPr>
          <p:spPr>
            <a:xfrm>
              <a:off x="3555800" y="3503250"/>
              <a:ext cx="152700" cy="152700"/>
            </a:xfrm>
            <a:custGeom>
              <a:avLst/>
              <a:gdLst/>
              <a:ahLst/>
              <a:cxnLst/>
              <a:rect l="l" t="t" r="r" b="b"/>
              <a:pathLst>
                <a:path w="6108" h="6108" extrusionOk="0">
                  <a:moveTo>
                    <a:pt x="3060" y="0"/>
                  </a:moveTo>
                  <a:cubicBezTo>
                    <a:pt x="1369" y="0"/>
                    <a:pt x="0" y="1369"/>
                    <a:pt x="0" y="3048"/>
                  </a:cubicBezTo>
                  <a:cubicBezTo>
                    <a:pt x="0" y="4739"/>
                    <a:pt x="1369" y="6108"/>
                    <a:pt x="3060" y="6108"/>
                  </a:cubicBezTo>
                  <a:cubicBezTo>
                    <a:pt x="4739" y="6108"/>
                    <a:pt x="6108" y="4739"/>
                    <a:pt x="6108" y="3048"/>
                  </a:cubicBezTo>
                  <a:cubicBezTo>
                    <a:pt x="6108" y="1369"/>
                    <a:pt x="4739" y="0"/>
                    <a:pt x="3060" y="0"/>
                  </a:cubicBezTo>
                  <a:close/>
                </a:path>
              </a:pathLst>
            </a:custGeom>
            <a:solidFill>
              <a:srgbClr val="F2EE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271;p13"/>
            <p:cNvSpPr/>
            <p:nvPr/>
          </p:nvSpPr>
          <p:spPr>
            <a:xfrm>
              <a:off x="3916850" y="3504125"/>
              <a:ext cx="152425" cy="152425"/>
            </a:xfrm>
            <a:custGeom>
              <a:avLst/>
              <a:gdLst/>
              <a:ahLst/>
              <a:cxnLst/>
              <a:rect l="l" t="t" r="r" b="b"/>
              <a:pathLst>
                <a:path w="6097" h="6097" extrusionOk="0">
                  <a:moveTo>
                    <a:pt x="3048" y="1"/>
                  </a:moveTo>
                  <a:cubicBezTo>
                    <a:pt x="1358" y="1"/>
                    <a:pt x="0" y="1358"/>
                    <a:pt x="0" y="3049"/>
                  </a:cubicBezTo>
                  <a:cubicBezTo>
                    <a:pt x="0" y="4728"/>
                    <a:pt x="1358" y="6097"/>
                    <a:pt x="3048" y="6097"/>
                  </a:cubicBezTo>
                  <a:cubicBezTo>
                    <a:pt x="4739" y="6097"/>
                    <a:pt x="6096" y="4728"/>
                    <a:pt x="6096" y="3049"/>
                  </a:cubicBezTo>
                  <a:cubicBezTo>
                    <a:pt x="6096" y="1358"/>
                    <a:pt x="4739" y="1"/>
                    <a:pt x="3048" y="1"/>
                  </a:cubicBezTo>
                  <a:close/>
                </a:path>
              </a:pathLst>
            </a:custGeom>
            <a:solidFill>
              <a:srgbClr val="F2EE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272;p13"/>
            <p:cNvSpPr/>
            <p:nvPr/>
          </p:nvSpPr>
          <p:spPr>
            <a:xfrm>
              <a:off x="3555800" y="4044975"/>
              <a:ext cx="152700" cy="152425"/>
            </a:xfrm>
            <a:custGeom>
              <a:avLst/>
              <a:gdLst/>
              <a:ahLst/>
              <a:cxnLst/>
              <a:rect l="l" t="t" r="r" b="b"/>
              <a:pathLst>
                <a:path w="6108" h="6097" extrusionOk="0">
                  <a:moveTo>
                    <a:pt x="3060" y="0"/>
                  </a:moveTo>
                  <a:cubicBezTo>
                    <a:pt x="1369" y="0"/>
                    <a:pt x="0" y="1370"/>
                    <a:pt x="0" y="3048"/>
                  </a:cubicBezTo>
                  <a:cubicBezTo>
                    <a:pt x="0" y="4739"/>
                    <a:pt x="1369" y="6096"/>
                    <a:pt x="3060" y="6096"/>
                  </a:cubicBezTo>
                  <a:cubicBezTo>
                    <a:pt x="4739" y="6096"/>
                    <a:pt x="6108" y="4739"/>
                    <a:pt x="6108" y="3048"/>
                  </a:cubicBezTo>
                  <a:cubicBezTo>
                    <a:pt x="6108" y="1370"/>
                    <a:pt x="4739" y="0"/>
                    <a:pt x="3060" y="0"/>
                  </a:cubicBezTo>
                  <a:close/>
                </a:path>
              </a:pathLst>
            </a:custGeom>
            <a:solidFill>
              <a:srgbClr val="F2EE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273;p13"/>
            <p:cNvSpPr/>
            <p:nvPr/>
          </p:nvSpPr>
          <p:spPr>
            <a:xfrm>
              <a:off x="3916850" y="4045575"/>
              <a:ext cx="152425" cy="152725"/>
            </a:xfrm>
            <a:custGeom>
              <a:avLst/>
              <a:gdLst/>
              <a:ahLst/>
              <a:cxnLst/>
              <a:rect l="l" t="t" r="r" b="b"/>
              <a:pathLst>
                <a:path w="6097" h="6109" extrusionOk="0">
                  <a:moveTo>
                    <a:pt x="3048" y="0"/>
                  </a:moveTo>
                  <a:cubicBezTo>
                    <a:pt x="1358" y="0"/>
                    <a:pt x="0" y="1369"/>
                    <a:pt x="0" y="3060"/>
                  </a:cubicBezTo>
                  <a:cubicBezTo>
                    <a:pt x="0" y="4739"/>
                    <a:pt x="1358" y="6108"/>
                    <a:pt x="3048" y="6108"/>
                  </a:cubicBezTo>
                  <a:cubicBezTo>
                    <a:pt x="4739" y="6108"/>
                    <a:pt x="6096" y="4739"/>
                    <a:pt x="6096" y="3060"/>
                  </a:cubicBezTo>
                  <a:cubicBezTo>
                    <a:pt x="6096" y="1369"/>
                    <a:pt x="4739" y="0"/>
                    <a:pt x="3048" y="0"/>
                  </a:cubicBezTo>
                  <a:close/>
                </a:path>
              </a:pathLst>
            </a:custGeom>
            <a:solidFill>
              <a:srgbClr val="F2EE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274;p13"/>
            <p:cNvSpPr/>
            <p:nvPr/>
          </p:nvSpPr>
          <p:spPr>
            <a:xfrm>
              <a:off x="3615325" y="1563725"/>
              <a:ext cx="394425" cy="82475"/>
            </a:xfrm>
            <a:custGeom>
              <a:avLst/>
              <a:gdLst/>
              <a:ahLst/>
              <a:cxnLst/>
              <a:rect l="l" t="t" r="r" b="b"/>
              <a:pathLst>
                <a:path w="15777" h="3299" extrusionOk="0">
                  <a:moveTo>
                    <a:pt x="1655" y="0"/>
                  </a:moveTo>
                  <a:cubicBezTo>
                    <a:pt x="750" y="0"/>
                    <a:pt x="0" y="738"/>
                    <a:pt x="0" y="1655"/>
                  </a:cubicBezTo>
                  <a:cubicBezTo>
                    <a:pt x="0" y="2560"/>
                    <a:pt x="750" y="3298"/>
                    <a:pt x="1655" y="3298"/>
                  </a:cubicBezTo>
                  <a:lnTo>
                    <a:pt x="14109" y="3298"/>
                  </a:lnTo>
                  <a:cubicBezTo>
                    <a:pt x="15038" y="3298"/>
                    <a:pt x="15776" y="2560"/>
                    <a:pt x="15764" y="1655"/>
                  </a:cubicBezTo>
                  <a:cubicBezTo>
                    <a:pt x="15764" y="738"/>
                    <a:pt x="15026" y="0"/>
                    <a:pt x="14109" y="0"/>
                  </a:cubicBezTo>
                  <a:close/>
                </a:path>
              </a:pathLst>
            </a:custGeom>
            <a:solidFill>
              <a:srgbClr val="B8B1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275;p13"/>
            <p:cNvSpPr/>
            <p:nvPr/>
          </p:nvSpPr>
          <p:spPr>
            <a:xfrm>
              <a:off x="3615325" y="2026575"/>
              <a:ext cx="394425" cy="82475"/>
            </a:xfrm>
            <a:custGeom>
              <a:avLst/>
              <a:gdLst/>
              <a:ahLst/>
              <a:cxnLst/>
              <a:rect l="l" t="t" r="r" b="b"/>
              <a:pathLst>
                <a:path w="15777" h="3299" extrusionOk="0">
                  <a:moveTo>
                    <a:pt x="1655" y="0"/>
                  </a:moveTo>
                  <a:cubicBezTo>
                    <a:pt x="750" y="0"/>
                    <a:pt x="0" y="738"/>
                    <a:pt x="0" y="1655"/>
                  </a:cubicBezTo>
                  <a:cubicBezTo>
                    <a:pt x="0" y="2560"/>
                    <a:pt x="750" y="3298"/>
                    <a:pt x="1655" y="3298"/>
                  </a:cubicBezTo>
                  <a:lnTo>
                    <a:pt x="14109" y="3298"/>
                  </a:lnTo>
                  <a:cubicBezTo>
                    <a:pt x="15038" y="3298"/>
                    <a:pt x="15776" y="2560"/>
                    <a:pt x="15764" y="1655"/>
                  </a:cubicBezTo>
                  <a:cubicBezTo>
                    <a:pt x="15764" y="738"/>
                    <a:pt x="15026" y="0"/>
                    <a:pt x="14109" y="0"/>
                  </a:cubicBezTo>
                  <a:close/>
                </a:path>
              </a:pathLst>
            </a:custGeom>
            <a:solidFill>
              <a:srgbClr val="B8B1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276;p13"/>
            <p:cNvSpPr/>
            <p:nvPr/>
          </p:nvSpPr>
          <p:spPr>
            <a:xfrm>
              <a:off x="3615325" y="2530800"/>
              <a:ext cx="394425" cy="82475"/>
            </a:xfrm>
            <a:custGeom>
              <a:avLst/>
              <a:gdLst/>
              <a:ahLst/>
              <a:cxnLst/>
              <a:rect l="l" t="t" r="r" b="b"/>
              <a:pathLst>
                <a:path w="15777" h="3299" extrusionOk="0">
                  <a:moveTo>
                    <a:pt x="1655" y="0"/>
                  </a:moveTo>
                  <a:cubicBezTo>
                    <a:pt x="750" y="0"/>
                    <a:pt x="0" y="739"/>
                    <a:pt x="0" y="1643"/>
                  </a:cubicBezTo>
                  <a:cubicBezTo>
                    <a:pt x="0" y="2560"/>
                    <a:pt x="750" y="3298"/>
                    <a:pt x="1655" y="3298"/>
                  </a:cubicBezTo>
                  <a:lnTo>
                    <a:pt x="14109" y="3298"/>
                  </a:lnTo>
                  <a:cubicBezTo>
                    <a:pt x="15038" y="3298"/>
                    <a:pt x="15776" y="2560"/>
                    <a:pt x="15764" y="1643"/>
                  </a:cubicBezTo>
                  <a:cubicBezTo>
                    <a:pt x="15764" y="739"/>
                    <a:pt x="15026" y="0"/>
                    <a:pt x="14109" y="0"/>
                  </a:cubicBezTo>
                  <a:close/>
                </a:path>
              </a:pathLst>
            </a:custGeom>
            <a:solidFill>
              <a:srgbClr val="B8B1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277;p13"/>
            <p:cNvSpPr/>
            <p:nvPr/>
          </p:nvSpPr>
          <p:spPr>
            <a:xfrm>
              <a:off x="3615325" y="3032950"/>
              <a:ext cx="394425" cy="82475"/>
            </a:xfrm>
            <a:custGeom>
              <a:avLst/>
              <a:gdLst/>
              <a:ahLst/>
              <a:cxnLst/>
              <a:rect l="l" t="t" r="r" b="b"/>
              <a:pathLst>
                <a:path w="15777" h="3299" extrusionOk="0">
                  <a:moveTo>
                    <a:pt x="1655" y="0"/>
                  </a:moveTo>
                  <a:cubicBezTo>
                    <a:pt x="750" y="0"/>
                    <a:pt x="0" y="738"/>
                    <a:pt x="0" y="1655"/>
                  </a:cubicBezTo>
                  <a:cubicBezTo>
                    <a:pt x="0" y="2560"/>
                    <a:pt x="750" y="3298"/>
                    <a:pt x="1655" y="3298"/>
                  </a:cubicBezTo>
                  <a:lnTo>
                    <a:pt x="14109" y="3298"/>
                  </a:lnTo>
                  <a:cubicBezTo>
                    <a:pt x="15038" y="3298"/>
                    <a:pt x="15776" y="2560"/>
                    <a:pt x="15764" y="1655"/>
                  </a:cubicBezTo>
                  <a:cubicBezTo>
                    <a:pt x="15764" y="738"/>
                    <a:pt x="15026" y="0"/>
                    <a:pt x="14109" y="0"/>
                  </a:cubicBezTo>
                  <a:close/>
                </a:path>
              </a:pathLst>
            </a:custGeom>
            <a:solidFill>
              <a:srgbClr val="B8B1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278;p13"/>
            <p:cNvSpPr/>
            <p:nvPr/>
          </p:nvSpPr>
          <p:spPr>
            <a:xfrm>
              <a:off x="3615325" y="3538650"/>
              <a:ext cx="394425" cy="82475"/>
            </a:xfrm>
            <a:custGeom>
              <a:avLst/>
              <a:gdLst/>
              <a:ahLst/>
              <a:cxnLst/>
              <a:rect l="l" t="t" r="r" b="b"/>
              <a:pathLst>
                <a:path w="15777" h="3299" extrusionOk="0">
                  <a:moveTo>
                    <a:pt x="1655" y="1"/>
                  </a:moveTo>
                  <a:cubicBezTo>
                    <a:pt x="750" y="1"/>
                    <a:pt x="0" y="739"/>
                    <a:pt x="0" y="1656"/>
                  </a:cubicBezTo>
                  <a:cubicBezTo>
                    <a:pt x="0" y="2561"/>
                    <a:pt x="750" y="3299"/>
                    <a:pt x="1655" y="3299"/>
                  </a:cubicBezTo>
                  <a:lnTo>
                    <a:pt x="14109" y="3299"/>
                  </a:lnTo>
                  <a:cubicBezTo>
                    <a:pt x="15038" y="3299"/>
                    <a:pt x="15776" y="2561"/>
                    <a:pt x="15764" y="1656"/>
                  </a:cubicBezTo>
                  <a:cubicBezTo>
                    <a:pt x="15764" y="739"/>
                    <a:pt x="15026" y="1"/>
                    <a:pt x="14109" y="1"/>
                  </a:cubicBezTo>
                  <a:close/>
                </a:path>
              </a:pathLst>
            </a:custGeom>
            <a:solidFill>
              <a:srgbClr val="B8B1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279;p13"/>
            <p:cNvSpPr/>
            <p:nvPr/>
          </p:nvSpPr>
          <p:spPr>
            <a:xfrm>
              <a:off x="3615325" y="4080400"/>
              <a:ext cx="394425" cy="82475"/>
            </a:xfrm>
            <a:custGeom>
              <a:avLst/>
              <a:gdLst/>
              <a:ahLst/>
              <a:cxnLst/>
              <a:rect l="l" t="t" r="r" b="b"/>
              <a:pathLst>
                <a:path w="15777" h="3299" extrusionOk="0">
                  <a:moveTo>
                    <a:pt x="1655" y="0"/>
                  </a:moveTo>
                  <a:cubicBezTo>
                    <a:pt x="750" y="0"/>
                    <a:pt x="0" y="738"/>
                    <a:pt x="0" y="1655"/>
                  </a:cubicBezTo>
                  <a:cubicBezTo>
                    <a:pt x="0" y="2560"/>
                    <a:pt x="750" y="3298"/>
                    <a:pt x="1655" y="3298"/>
                  </a:cubicBezTo>
                  <a:lnTo>
                    <a:pt x="14109" y="3298"/>
                  </a:lnTo>
                  <a:cubicBezTo>
                    <a:pt x="15038" y="3298"/>
                    <a:pt x="15776" y="2560"/>
                    <a:pt x="15764" y="1655"/>
                  </a:cubicBezTo>
                  <a:cubicBezTo>
                    <a:pt x="15764" y="738"/>
                    <a:pt x="15026" y="0"/>
                    <a:pt x="14109" y="0"/>
                  </a:cubicBezTo>
                  <a:close/>
                </a:path>
              </a:pathLst>
            </a:custGeom>
            <a:solidFill>
              <a:srgbClr val="B8B1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280;p13"/>
            <p:cNvSpPr/>
            <p:nvPr/>
          </p:nvSpPr>
          <p:spPr>
            <a:xfrm>
              <a:off x="576847" y="1106228"/>
              <a:ext cx="18475" cy="3530673"/>
            </a:xfrm>
            <a:custGeom>
              <a:avLst/>
              <a:gdLst/>
              <a:ahLst/>
              <a:cxnLst/>
              <a:rect l="l" t="t" r="r" b="b"/>
              <a:pathLst>
                <a:path w="739" h="135042" extrusionOk="0">
                  <a:moveTo>
                    <a:pt x="0" y="1"/>
                  </a:moveTo>
                  <a:lnTo>
                    <a:pt x="0" y="135041"/>
                  </a:lnTo>
                  <a:lnTo>
                    <a:pt x="739" y="135041"/>
                  </a:lnTo>
                  <a:lnTo>
                    <a:pt x="739" y="1"/>
                  </a:lnTo>
                  <a:close/>
                </a:path>
              </a:pathLst>
            </a:custGeom>
            <a:solidFill>
              <a:srgbClr val="E2DA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281;p13"/>
            <p:cNvSpPr/>
            <p:nvPr/>
          </p:nvSpPr>
          <p:spPr>
            <a:xfrm>
              <a:off x="625072" y="1106228"/>
              <a:ext cx="18775" cy="3530673"/>
            </a:xfrm>
            <a:custGeom>
              <a:avLst/>
              <a:gdLst/>
              <a:ahLst/>
              <a:cxnLst/>
              <a:rect l="l" t="t" r="r" b="b"/>
              <a:pathLst>
                <a:path w="751" h="135042" extrusionOk="0">
                  <a:moveTo>
                    <a:pt x="0" y="1"/>
                  </a:moveTo>
                  <a:lnTo>
                    <a:pt x="0" y="135041"/>
                  </a:lnTo>
                  <a:lnTo>
                    <a:pt x="750" y="135041"/>
                  </a:lnTo>
                  <a:lnTo>
                    <a:pt x="750" y="1"/>
                  </a:lnTo>
                  <a:close/>
                </a:path>
              </a:pathLst>
            </a:custGeom>
            <a:solidFill>
              <a:srgbClr val="E2DA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282;p13"/>
            <p:cNvSpPr/>
            <p:nvPr/>
          </p:nvSpPr>
          <p:spPr>
            <a:xfrm>
              <a:off x="7021099" y="1106228"/>
              <a:ext cx="18475" cy="3530673"/>
            </a:xfrm>
            <a:custGeom>
              <a:avLst/>
              <a:gdLst/>
              <a:ahLst/>
              <a:cxnLst/>
              <a:rect l="l" t="t" r="r" b="b"/>
              <a:pathLst>
                <a:path w="739" h="135042" extrusionOk="0">
                  <a:moveTo>
                    <a:pt x="1" y="1"/>
                  </a:moveTo>
                  <a:lnTo>
                    <a:pt x="1" y="135041"/>
                  </a:lnTo>
                  <a:lnTo>
                    <a:pt x="739" y="135041"/>
                  </a:lnTo>
                  <a:lnTo>
                    <a:pt x="739" y="1"/>
                  </a:lnTo>
                  <a:close/>
                </a:path>
              </a:pathLst>
            </a:custGeom>
            <a:solidFill>
              <a:srgbClr val="E2DA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83;p13"/>
            <p:cNvSpPr/>
            <p:nvPr/>
          </p:nvSpPr>
          <p:spPr>
            <a:xfrm>
              <a:off x="6980024" y="1106228"/>
              <a:ext cx="18775" cy="3530673"/>
            </a:xfrm>
            <a:custGeom>
              <a:avLst/>
              <a:gdLst/>
              <a:ahLst/>
              <a:cxnLst/>
              <a:rect l="l" t="t" r="r" b="b"/>
              <a:pathLst>
                <a:path w="751" h="135042" extrusionOk="0">
                  <a:moveTo>
                    <a:pt x="1" y="1"/>
                  </a:moveTo>
                  <a:lnTo>
                    <a:pt x="1" y="135041"/>
                  </a:lnTo>
                  <a:lnTo>
                    <a:pt x="751" y="135041"/>
                  </a:lnTo>
                  <a:lnTo>
                    <a:pt x="751" y="1"/>
                  </a:lnTo>
                  <a:close/>
                </a:path>
              </a:pathLst>
            </a:custGeom>
            <a:solidFill>
              <a:srgbClr val="E2DA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84" name="Google Shape;284;p13"/>
          <p:cNvSpPr txBox="1">
            <a:spLocks noGrp="1"/>
          </p:cNvSpPr>
          <p:nvPr>
            <p:ph type="title"/>
          </p:nvPr>
        </p:nvSpPr>
        <p:spPr>
          <a:xfrm>
            <a:off x="1513125" y="1893750"/>
            <a:ext cx="1993500" cy="1106400"/>
          </a:xfrm>
          <a:prstGeom prst="rect">
            <a:avLst/>
          </a:prstGeom>
        </p:spPr>
        <p:txBody>
          <a:bodyPr spcFirstLastPara="1" wrap="square" lIns="91425" tIns="91425" rIns="91425" bIns="91425" anchor="ctr" anchorCtr="0">
            <a:noAutofit/>
          </a:bodyPr>
          <a:lstStyle>
            <a:lvl1pPr lvl="0" algn="ctr">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85" name="Google Shape;285;p13"/>
          <p:cNvSpPr txBox="1">
            <a:spLocks noGrp="1"/>
          </p:cNvSpPr>
          <p:nvPr>
            <p:ph type="subTitle" idx="1"/>
          </p:nvPr>
        </p:nvSpPr>
        <p:spPr>
          <a:xfrm>
            <a:off x="6119527" y="425358"/>
            <a:ext cx="2046900" cy="420600"/>
          </a:xfrm>
          <a:prstGeom prst="rect">
            <a:avLst/>
          </a:prstGeom>
        </p:spPr>
        <p:txBody>
          <a:bodyPr spcFirstLastPara="1" wrap="square" lIns="91425" tIns="91425" rIns="91425" bIns="91425" anchor="t" anchorCtr="0">
            <a:noAutofit/>
          </a:bodyPr>
          <a:lstStyle>
            <a:lvl1pPr lvl="0">
              <a:spcBef>
                <a:spcPts val="0"/>
              </a:spcBef>
              <a:spcAft>
                <a:spcPts val="0"/>
              </a:spcAft>
              <a:buSzPts val="2000"/>
              <a:buFont typeface="Delius"/>
              <a:buNone/>
              <a:defRPr sz="2000" b="1">
                <a:latin typeface="Delius"/>
                <a:ea typeface="Delius"/>
                <a:cs typeface="Delius"/>
                <a:sym typeface="Delius"/>
              </a:defRPr>
            </a:lvl1pPr>
            <a:lvl2pPr lvl="1">
              <a:spcBef>
                <a:spcPts val="0"/>
              </a:spcBef>
              <a:spcAft>
                <a:spcPts val="0"/>
              </a:spcAft>
              <a:buSzPts val="2000"/>
              <a:buFont typeface="Delius"/>
              <a:buNone/>
              <a:defRPr sz="2000" b="1">
                <a:latin typeface="Delius"/>
                <a:ea typeface="Delius"/>
                <a:cs typeface="Delius"/>
                <a:sym typeface="Delius"/>
              </a:defRPr>
            </a:lvl2pPr>
            <a:lvl3pPr lvl="2">
              <a:spcBef>
                <a:spcPts val="0"/>
              </a:spcBef>
              <a:spcAft>
                <a:spcPts val="0"/>
              </a:spcAft>
              <a:buSzPts val="2000"/>
              <a:buFont typeface="Delius"/>
              <a:buNone/>
              <a:defRPr sz="2000" b="1">
                <a:latin typeface="Delius"/>
                <a:ea typeface="Delius"/>
                <a:cs typeface="Delius"/>
                <a:sym typeface="Delius"/>
              </a:defRPr>
            </a:lvl3pPr>
            <a:lvl4pPr lvl="3">
              <a:spcBef>
                <a:spcPts val="0"/>
              </a:spcBef>
              <a:spcAft>
                <a:spcPts val="0"/>
              </a:spcAft>
              <a:buSzPts val="2000"/>
              <a:buFont typeface="Delius"/>
              <a:buNone/>
              <a:defRPr sz="2000" b="1">
                <a:latin typeface="Delius"/>
                <a:ea typeface="Delius"/>
                <a:cs typeface="Delius"/>
                <a:sym typeface="Delius"/>
              </a:defRPr>
            </a:lvl4pPr>
            <a:lvl5pPr lvl="4">
              <a:spcBef>
                <a:spcPts val="0"/>
              </a:spcBef>
              <a:spcAft>
                <a:spcPts val="0"/>
              </a:spcAft>
              <a:buSzPts val="2000"/>
              <a:buFont typeface="Delius"/>
              <a:buNone/>
              <a:defRPr sz="2000" b="1">
                <a:latin typeface="Delius"/>
                <a:ea typeface="Delius"/>
                <a:cs typeface="Delius"/>
                <a:sym typeface="Delius"/>
              </a:defRPr>
            </a:lvl5pPr>
            <a:lvl6pPr lvl="5">
              <a:spcBef>
                <a:spcPts val="0"/>
              </a:spcBef>
              <a:spcAft>
                <a:spcPts val="0"/>
              </a:spcAft>
              <a:buSzPts val="2000"/>
              <a:buFont typeface="Delius"/>
              <a:buNone/>
              <a:defRPr sz="2000" b="1">
                <a:latin typeface="Delius"/>
                <a:ea typeface="Delius"/>
                <a:cs typeface="Delius"/>
                <a:sym typeface="Delius"/>
              </a:defRPr>
            </a:lvl6pPr>
            <a:lvl7pPr lvl="6">
              <a:spcBef>
                <a:spcPts val="0"/>
              </a:spcBef>
              <a:spcAft>
                <a:spcPts val="0"/>
              </a:spcAft>
              <a:buSzPts val="2000"/>
              <a:buFont typeface="Delius"/>
              <a:buNone/>
              <a:defRPr sz="2000" b="1">
                <a:latin typeface="Delius"/>
                <a:ea typeface="Delius"/>
                <a:cs typeface="Delius"/>
                <a:sym typeface="Delius"/>
              </a:defRPr>
            </a:lvl7pPr>
            <a:lvl8pPr lvl="7">
              <a:spcBef>
                <a:spcPts val="0"/>
              </a:spcBef>
              <a:spcAft>
                <a:spcPts val="0"/>
              </a:spcAft>
              <a:buSzPts val="2000"/>
              <a:buFont typeface="Delius"/>
              <a:buNone/>
              <a:defRPr sz="2000" b="1">
                <a:latin typeface="Delius"/>
                <a:ea typeface="Delius"/>
                <a:cs typeface="Delius"/>
                <a:sym typeface="Delius"/>
              </a:defRPr>
            </a:lvl8pPr>
            <a:lvl9pPr lvl="8">
              <a:spcBef>
                <a:spcPts val="0"/>
              </a:spcBef>
              <a:spcAft>
                <a:spcPts val="0"/>
              </a:spcAft>
              <a:buSzPts val="2000"/>
              <a:buFont typeface="Delius"/>
              <a:buNone/>
              <a:defRPr sz="2000" b="1">
                <a:latin typeface="Delius"/>
                <a:ea typeface="Delius"/>
                <a:cs typeface="Delius"/>
                <a:sym typeface="Delius"/>
              </a:defRPr>
            </a:lvl9pPr>
          </a:lstStyle>
          <a:p>
            <a:endParaRPr/>
          </a:p>
        </p:txBody>
      </p:sp>
      <p:sp>
        <p:nvSpPr>
          <p:cNvPr id="286" name="Google Shape;286;p13"/>
          <p:cNvSpPr txBox="1">
            <a:spLocks noGrp="1"/>
          </p:cNvSpPr>
          <p:nvPr>
            <p:ph type="title" idx="2" hasCustomPrompt="1"/>
          </p:nvPr>
        </p:nvSpPr>
        <p:spPr>
          <a:xfrm>
            <a:off x="5229300" y="716400"/>
            <a:ext cx="704100" cy="466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800"/>
              <a:buNone/>
              <a:defRPr/>
            </a:lvl1pPr>
            <a:lvl2pPr lvl="1" algn="ctr" rtl="0">
              <a:spcBef>
                <a:spcPts val="0"/>
              </a:spcBef>
              <a:spcAft>
                <a:spcPts val="0"/>
              </a:spcAft>
              <a:buSzPts val="2800"/>
              <a:buNone/>
              <a:defRPr/>
            </a:lvl2pPr>
            <a:lvl3pPr lvl="2" algn="ctr" rtl="0">
              <a:spcBef>
                <a:spcPts val="0"/>
              </a:spcBef>
              <a:spcAft>
                <a:spcPts val="0"/>
              </a:spcAft>
              <a:buSzPts val="2800"/>
              <a:buNone/>
              <a:defRPr/>
            </a:lvl3pPr>
            <a:lvl4pPr lvl="3" algn="ctr" rtl="0">
              <a:spcBef>
                <a:spcPts val="0"/>
              </a:spcBef>
              <a:spcAft>
                <a:spcPts val="0"/>
              </a:spcAft>
              <a:buSzPts val="2800"/>
              <a:buNone/>
              <a:defRPr/>
            </a:lvl4pPr>
            <a:lvl5pPr lvl="4" algn="ctr" rtl="0">
              <a:spcBef>
                <a:spcPts val="0"/>
              </a:spcBef>
              <a:spcAft>
                <a:spcPts val="0"/>
              </a:spcAft>
              <a:buSzPts val="2800"/>
              <a:buNone/>
              <a:defRPr/>
            </a:lvl5pPr>
            <a:lvl6pPr lvl="5" algn="ctr" rtl="0">
              <a:spcBef>
                <a:spcPts val="0"/>
              </a:spcBef>
              <a:spcAft>
                <a:spcPts val="0"/>
              </a:spcAft>
              <a:buSzPts val="2800"/>
              <a:buNone/>
              <a:defRPr/>
            </a:lvl6pPr>
            <a:lvl7pPr lvl="6" algn="ctr" rtl="0">
              <a:spcBef>
                <a:spcPts val="0"/>
              </a:spcBef>
              <a:spcAft>
                <a:spcPts val="0"/>
              </a:spcAft>
              <a:buSzPts val="2800"/>
              <a:buNone/>
              <a:defRPr/>
            </a:lvl7pPr>
            <a:lvl8pPr lvl="7" algn="ctr" rtl="0">
              <a:spcBef>
                <a:spcPts val="0"/>
              </a:spcBef>
              <a:spcAft>
                <a:spcPts val="0"/>
              </a:spcAft>
              <a:buSzPts val="2800"/>
              <a:buNone/>
              <a:defRPr/>
            </a:lvl8pPr>
            <a:lvl9pPr lvl="8" algn="ctr" rtl="0">
              <a:spcBef>
                <a:spcPts val="0"/>
              </a:spcBef>
              <a:spcAft>
                <a:spcPts val="0"/>
              </a:spcAft>
              <a:buSzPts val="2800"/>
              <a:buNone/>
              <a:defRPr/>
            </a:lvl9pPr>
          </a:lstStyle>
          <a:p>
            <a:r>
              <a:t>xx%</a:t>
            </a:r>
          </a:p>
        </p:txBody>
      </p:sp>
      <p:sp>
        <p:nvSpPr>
          <p:cNvPr id="287" name="Google Shape;287;p13"/>
          <p:cNvSpPr txBox="1">
            <a:spLocks noGrp="1"/>
          </p:cNvSpPr>
          <p:nvPr>
            <p:ph type="subTitle" idx="3"/>
          </p:nvPr>
        </p:nvSpPr>
        <p:spPr>
          <a:xfrm>
            <a:off x="6119527" y="792148"/>
            <a:ext cx="2046900" cy="6585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88" name="Google Shape;288;p13"/>
          <p:cNvSpPr txBox="1">
            <a:spLocks noGrp="1"/>
          </p:cNvSpPr>
          <p:nvPr>
            <p:ph type="subTitle" idx="4"/>
          </p:nvPr>
        </p:nvSpPr>
        <p:spPr>
          <a:xfrm>
            <a:off x="6119527" y="1482252"/>
            <a:ext cx="2046900" cy="420600"/>
          </a:xfrm>
          <a:prstGeom prst="rect">
            <a:avLst/>
          </a:prstGeom>
        </p:spPr>
        <p:txBody>
          <a:bodyPr spcFirstLastPara="1" wrap="square" lIns="91425" tIns="91425" rIns="91425" bIns="91425" anchor="t" anchorCtr="0">
            <a:noAutofit/>
          </a:bodyPr>
          <a:lstStyle>
            <a:lvl1pPr lvl="0" rtl="0">
              <a:spcBef>
                <a:spcPts val="0"/>
              </a:spcBef>
              <a:spcAft>
                <a:spcPts val="0"/>
              </a:spcAft>
              <a:buSzPts val="2000"/>
              <a:buFont typeface="Delius"/>
              <a:buNone/>
              <a:defRPr sz="2000" b="1">
                <a:latin typeface="Delius"/>
                <a:ea typeface="Delius"/>
                <a:cs typeface="Delius"/>
                <a:sym typeface="Delius"/>
              </a:defRPr>
            </a:lvl1pPr>
            <a:lvl2pPr lvl="1" rtl="0">
              <a:spcBef>
                <a:spcPts val="0"/>
              </a:spcBef>
              <a:spcAft>
                <a:spcPts val="0"/>
              </a:spcAft>
              <a:buSzPts val="2000"/>
              <a:buFont typeface="Delius"/>
              <a:buNone/>
              <a:defRPr sz="2000" b="1">
                <a:latin typeface="Delius"/>
                <a:ea typeface="Delius"/>
                <a:cs typeface="Delius"/>
                <a:sym typeface="Delius"/>
              </a:defRPr>
            </a:lvl2pPr>
            <a:lvl3pPr lvl="2" rtl="0">
              <a:spcBef>
                <a:spcPts val="0"/>
              </a:spcBef>
              <a:spcAft>
                <a:spcPts val="0"/>
              </a:spcAft>
              <a:buSzPts val="2000"/>
              <a:buFont typeface="Delius"/>
              <a:buNone/>
              <a:defRPr sz="2000" b="1">
                <a:latin typeface="Delius"/>
                <a:ea typeface="Delius"/>
                <a:cs typeface="Delius"/>
                <a:sym typeface="Delius"/>
              </a:defRPr>
            </a:lvl3pPr>
            <a:lvl4pPr lvl="3" rtl="0">
              <a:spcBef>
                <a:spcPts val="0"/>
              </a:spcBef>
              <a:spcAft>
                <a:spcPts val="0"/>
              </a:spcAft>
              <a:buSzPts val="2000"/>
              <a:buFont typeface="Delius"/>
              <a:buNone/>
              <a:defRPr sz="2000" b="1">
                <a:latin typeface="Delius"/>
                <a:ea typeface="Delius"/>
                <a:cs typeface="Delius"/>
                <a:sym typeface="Delius"/>
              </a:defRPr>
            </a:lvl4pPr>
            <a:lvl5pPr lvl="4" rtl="0">
              <a:spcBef>
                <a:spcPts val="0"/>
              </a:spcBef>
              <a:spcAft>
                <a:spcPts val="0"/>
              </a:spcAft>
              <a:buSzPts val="2000"/>
              <a:buFont typeface="Delius"/>
              <a:buNone/>
              <a:defRPr sz="2000" b="1">
                <a:latin typeface="Delius"/>
                <a:ea typeface="Delius"/>
                <a:cs typeface="Delius"/>
                <a:sym typeface="Delius"/>
              </a:defRPr>
            </a:lvl5pPr>
            <a:lvl6pPr lvl="5" rtl="0">
              <a:spcBef>
                <a:spcPts val="0"/>
              </a:spcBef>
              <a:spcAft>
                <a:spcPts val="0"/>
              </a:spcAft>
              <a:buSzPts val="2000"/>
              <a:buFont typeface="Delius"/>
              <a:buNone/>
              <a:defRPr sz="2000" b="1">
                <a:latin typeface="Delius"/>
                <a:ea typeface="Delius"/>
                <a:cs typeface="Delius"/>
                <a:sym typeface="Delius"/>
              </a:defRPr>
            </a:lvl6pPr>
            <a:lvl7pPr lvl="6" rtl="0">
              <a:spcBef>
                <a:spcPts val="0"/>
              </a:spcBef>
              <a:spcAft>
                <a:spcPts val="0"/>
              </a:spcAft>
              <a:buSzPts val="2000"/>
              <a:buFont typeface="Delius"/>
              <a:buNone/>
              <a:defRPr sz="2000" b="1">
                <a:latin typeface="Delius"/>
                <a:ea typeface="Delius"/>
                <a:cs typeface="Delius"/>
                <a:sym typeface="Delius"/>
              </a:defRPr>
            </a:lvl7pPr>
            <a:lvl8pPr lvl="7" rtl="0">
              <a:spcBef>
                <a:spcPts val="0"/>
              </a:spcBef>
              <a:spcAft>
                <a:spcPts val="0"/>
              </a:spcAft>
              <a:buSzPts val="2000"/>
              <a:buFont typeface="Delius"/>
              <a:buNone/>
              <a:defRPr sz="2000" b="1">
                <a:latin typeface="Delius"/>
                <a:ea typeface="Delius"/>
                <a:cs typeface="Delius"/>
                <a:sym typeface="Delius"/>
              </a:defRPr>
            </a:lvl8pPr>
            <a:lvl9pPr lvl="8" rtl="0">
              <a:spcBef>
                <a:spcPts val="0"/>
              </a:spcBef>
              <a:spcAft>
                <a:spcPts val="0"/>
              </a:spcAft>
              <a:buSzPts val="2000"/>
              <a:buFont typeface="Delius"/>
              <a:buNone/>
              <a:defRPr sz="2000" b="1">
                <a:latin typeface="Delius"/>
                <a:ea typeface="Delius"/>
                <a:cs typeface="Delius"/>
                <a:sym typeface="Delius"/>
              </a:defRPr>
            </a:lvl9pPr>
          </a:lstStyle>
          <a:p>
            <a:endParaRPr/>
          </a:p>
        </p:txBody>
      </p:sp>
      <p:sp>
        <p:nvSpPr>
          <p:cNvPr id="289" name="Google Shape;289;p13"/>
          <p:cNvSpPr txBox="1">
            <a:spLocks noGrp="1"/>
          </p:cNvSpPr>
          <p:nvPr>
            <p:ph type="title" idx="5" hasCustomPrompt="1"/>
          </p:nvPr>
        </p:nvSpPr>
        <p:spPr>
          <a:xfrm>
            <a:off x="5229300" y="1781930"/>
            <a:ext cx="704100" cy="466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800"/>
              <a:buNone/>
              <a:defRPr/>
            </a:lvl1pPr>
            <a:lvl2pPr lvl="1" algn="ctr" rtl="0">
              <a:spcBef>
                <a:spcPts val="0"/>
              </a:spcBef>
              <a:spcAft>
                <a:spcPts val="0"/>
              </a:spcAft>
              <a:buSzPts val="2800"/>
              <a:buNone/>
              <a:defRPr/>
            </a:lvl2pPr>
            <a:lvl3pPr lvl="2" algn="ctr" rtl="0">
              <a:spcBef>
                <a:spcPts val="0"/>
              </a:spcBef>
              <a:spcAft>
                <a:spcPts val="0"/>
              </a:spcAft>
              <a:buSzPts val="2800"/>
              <a:buNone/>
              <a:defRPr/>
            </a:lvl3pPr>
            <a:lvl4pPr lvl="3" algn="ctr" rtl="0">
              <a:spcBef>
                <a:spcPts val="0"/>
              </a:spcBef>
              <a:spcAft>
                <a:spcPts val="0"/>
              </a:spcAft>
              <a:buSzPts val="2800"/>
              <a:buNone/>
              <a:defRPr/>
            </a:lvl4pPr>
            <a:lvl5pPr lvl="4" algn="ctr" rtl="0">
              <a:spcBef>
                <a:spcPts val="0"/>
              </a:spcBef>
              <a:spcAft>
                <a:spcPts val="0"/>
              </a:spcAft>
              <a:buSzPts val="2800"/>
              <a:buNone/>
              <a:defRPr/>
            </a:lvl5pPr>
            <a:lvl6pPr lvl="5" algn="ctr" rtl="0">
              <a:spcBef>
                <a:spcPts val="0"/>
              </a:spcBef>
              <a:spcAft>
                <a:spcPts val="0"/>
              </a:spcAft>
              <a:buSzPts val="2800"/>
              <a:buNone/>
              <a:defRPr/>
            </a:lvl6pPr>
            <a:lvl7pPr lvl="6" algn="ctr" rtl="0">
              <a:spcBef>
                <a:spcPts val="0"/>
              </a:spcBef>
              <a:spcAft>
                <a:spcPts val="0"/>
              </a:spcAft>
              <a:buSzPts val="2800"/>
              <a:buNone/>
              <a:defRPr/>
            </a:lvl7pPr>
            <a:lvl8pPr lvl="7" algn="ctr" rtl="0">
              <a:spcBef>
                <a:spcPts val="0"/>
              </a:spcBef>
              <a:spcAft>
                <a:spcPts val="0"/>
              </a:spcAft>
              <a:buSzPts val="2800"/>
              <a:buNone/>
              <a:defRPr/>
            </a:lvl8pPr>
            <a:lvl9pPr lvl="8" algn="ctr" rtl="0">
              <a:spcBef>
                <a:spcPts val="0"/>
              </a:spcBef>
              <a:spcAft>
                <a:spcPts val="0"/>
              </a:spcAft>
              <a:buSzPts val="2800"/>
              <a:buNone/>
              <a:defRPr/>
            </a:lvl9pPr>
          </a:lstStyle>
          <a:p>
            <a:r>
              <a:t>xx%</a:t>
            </a:r>
          </a:p>
        </p:txBody>
      </p:sp>
      <p:sp>
        <p:nvSpPr>
          <p:cNvPr id="290" name="Google Shape;290;p13"/>
          <p:cNvSpPr txBox="1">
            <a:spLocks noGrp="1"/>
          </p:cNvSpPr>
          <p:nvPr>
            <p:ph type="subTitle" idx="6"/>
          </p:nvPr>
        </p:nvSpPr>
        <p:spPr>
          <a:xfrm>
            <a:off x="6119527" y="1853908"/>
            <a:ext cx="2046900" cy="6585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91" name="Google Shape;291;p13"/>
          <p:cNvSpPr txBox="1">
            <a:spLocks noGrp="1"/>
          </p:cNvSpPr>
          <p:nvPr>
            <p:ph type="subTitle" idx="7"/>
          </p:nvPr>
        </p:nvSpPr>
        <p:spPr>
          <a:xfrm>
            <a:off x="6119527" y="2539146"/>
            <a:ext cx="2046900" cy="420600"/>
          </a:xfrm>
          <a:prstGeom prst="rect">
            <a:avLst/>
          </a:prstGeom>
        </p:spPr>
        <p:txBody>
          <a:bodyPr spcFirstLastPara="1" wrap="square" lIns="91425" tIns="91425" rIns="91425" bIns="91425" anchor="t" anchorCtr="0">
            <a:noAutofit/>
          </a:bodyPr>
          <a:lstStyle>
            <a:lvl1pPr lvl="0" rtl="0">
              <a:spcBef>
                <a:spcPts val="0"/>
              </a:spcBef>
              <a:spcAft>
                <a:spcPts val="0"/>
              </a:spcAft>
              <a:buSzPts val="2000"/>
              <a:buFont typeface="Delius"/>
              <a:buNone/>
              <a:defRPr sz="2000" b="1">
                <a:latin typeface="Delius"/>
                <a:ea typeface="Delius"/>
                <a:cs typeface="Delius"/>
                <a:sym typeface="Delius"/>
              </a:defRPr>
            </a:lvl1pPr>
            <a:lvl2pPr lvl="1" rtl="0">
              <a:spcBef>
                <a:spcPts val="0"/>
              </a:spcBef>
              <a:spcAft>
                <a:spcPts val="0"/>
              </a:spcAft>
              <a:buSzPts val="2000"/>
              <a:buFont typeface="Delius"/>
              <a:buNone/>
              <a:defRPr sz="2000" b="1">
                <a:latin typeface="Delius"/>
                <a:ea typeface="Delius"/>
                <a:cs typeface="Delius"/>
                <a:sym typeface="Delius"/>
              </a:defRPr>
            </a:lvl2pPr>
            <a:lvl3pPr lvl="2" rtl="0">
              <a:spcBef>
                <a:spcPts val="0"/>
              </a:spcBef>
              <a:spcAft>
                <a:spcPts val="0"/>
              </a:spcAft>
              <a:buSzPts val="2000"/>
              <a:buFont typeface="Delius"/>
              <a:buNone/>
              <a:defRPr sz="2000" b="1">
                <a:latin typeface="Delius"/>
                <a:ea typeface="Delius"/>
                <a:cs typeface="Delius"/>
                <a:sym typeface="Delius"/>
              </a:defRPr>
            </a:lvl3pPr>
            <a:lvl4pPr lvl="3" rtl="0">
              <a:spcBef>
                <a:spcPts val="0"/>
              </a:spcBef>
              <a:spcAft>
                <a:spcPts val="0"/>
              </a:spcAft>
              <a:buSzPts val="2000"/>
              <a:buFont typeface="Delius"/>
              <a:buNone/>
              <a:defRPr sz="2000" b="1">
                <a:latin typeface="Delius"/>
                <a:ea typeface="Delius"/>
                <a:cs typeface="Delius"/>
                <a:sym typeface="Delius"/>
              </a:defRPr>
            </a:lvl4pPr>
            <a:lvl5pPr lvl="4" rtl="0">
              <a:spcBef>
                <a:spcPts val="0"/>
              </a:spcBef>
              <a:spcAft>
                <a:spcPts val="0"/>
              </a:spcAft>
              <a:buSzPts val="2000"/>
              <a:buFont typeface="Delius"/>
              <a:buNone/>
              <a:defRPr sz="2000" b="1">
                <a:latin typeface="Delius"/>
                <a:ea typeface="Delius"/>
                <a:cs typeface="Delius"/>
                <a:sym typeface="Delius"/>
              </a:defRPr>
            </a:lvl5pPr>
            <a:lvl6pPr lvl="5" rtl="0">
              <a:spcBef>
                <a:spcPts val="0"/>
              </a:spcBef>
              <a:spcAft>
                <a:spcPts val="0"/>
              </a:spcAft>
              <a:buSzPts val="2000"/>
              <a:buFont typeface="Delius"/>
              <a:buNone/>
              <a:defRPr sz="2000" b="1">
                <a:latin typeface="Delius"/>
                <a:ea typeface="Delius"/>
                <a:cs typeface="Delius"/>
                <a:sym typeface="Delius"/>
              </a:defRPr>
            </a:lvl6pPr>
            <a:lvl7pPr lvl="6" rtl="0">
              <a:spcBef>
                <a:spcPts val="0"/>
              </a:spcBef>
              <a:spcAft>
                <a:spcPts val="0"/>
              </a:spcAft>
              <a:buSzPts val="2000"/>
              <a:buFont typeface="Delius"/>
              <a:buNone/>
              <a:defRPr sz="2000" b="1">
                <a:latin typeface="Delius"/>
                <a:ea typeface="Delius"/>
                <a:cs typeface="Delius"/>
                <a:sym typeface="Delius"/>
              </a:defRPr>
            </a:lvl7pPr>
            <a:lvl8pPr lvl="7" rtl="0">
              <a:spcBef>
                <a:spcPts val="0"/>
              </a:spcBef>
              <a:spcAft>
                <a:spcPts val="0"/>
              </a:spcAft>
              <a:buSzPts val="2000"/>
              <a:buFont typeface="Delius"/>
              <a:buNone/>
              <a:defRPr sz="2000" b="1">
                <a:latin typeface="Delius"/>
                <a:ea typeface="Delius"/>
                <a:cs typeface="Delius"/>
                <a:sym typeface="Delius"/>
              </a:defRPr>
            </a:lvl8pPr>
            <a:lvl9pPr lvl="8" rtl="0">
              <a:spcBef>
                <a:spcPts val="0"/>
              </a:spcBef>
              <a:spcAft>
                <a:spcPts val="0"/>
              </a:spcAft>
              <a:buSzPts val="2000"/>
              <a:buFont typeface="Delius"/>
              <a:buNone/>
              <a:defRPr sz="2000" b="1">
                <a:latin typeface="Delius"/>
                <a:ea typeface="Delius"/>
                <a:cs typeface="Delius"/>
                <a:sym typeface="Delius"/>
              </a:defRPr>
            </a:lvl9pPr>
          </a:lstStyle>
          <a:p>
            <a:endParaRPr/>
          </a:p>
        </p:txBody>
      </p:sp>
      <p:sp>
        <p:nvSpPr>
          <p:cNvPr id="292" name="Google Shape;292;p13"/>
          <p:cNvSpPr txBox="1">
            <a:spLocks noGrp="1"/>
          </p:cNvSpPr>
          <p:nvPr>
            <p:ph type="title" idx="8" hasCustomPrompt="1"/>
          </p:nvPr>
        </p:nvSpPr>
        <p:spPr>
          <a:xfrm>
            <a:off x="5229300" y="2847460"/>
            <a:ext cx="704100" cy="466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800"/>
              <a:buNone/>
              <a:defRPr/>
            </a:lvl1pPr>
            <a:lvl2pPr lvl="1" algn="ctr" rtl="0">
              <a:spcBef>
                <a:spcPts val="0"/>
              </a:spcBef>
              <a:spcAft>
                <a:spcPts val="0"/>
              </a:spcAft>
              <a:buSzPts val="2800"/>
              <a:buNone/>
              <a:defRPr/>
            </a:lvl2pPr>
            <a:lvl3pPr lvl="2" algn="ctr" rtl="0">
              <a:spcBef>
                <a:spcPts val="0"/>
              </a:spcBef>
              <a:spcAft>
                <a:spcPts val="0"/>
              </a:spcAft>
              <a:buSzPts val="2800"/>
              <a:buNone/>
              <a:defRPr/>
            </a:lvl3pPr>
            <a:lvl4pPr lvl="3" algn="ctr" rtl="0">
              <a:spcBef>
                <a:spcPts val="0"/>
              </a:spcBef>
              <a:spcAft>
                <a:spcPts val="0"/>
              </a:spcAft>
              <a:buSzPts val="2800"/>
              <a:buNone/>
              <a:defRPr/>
            </a:lvl4pPr>
            <a:lvl5pPr lvl="4" algn="ctr" rtl="0">
              <a:spcBef>
                <a:spcPts val="0"/>
              </a:spcBef>
              <a:spcAft>
                <a:spcPts val="0"/>
              </a:spcAft>
              <a:buSzPts val="2800"/>
              <a:buNone/>
              <a:defRPr/>
            </a:lvl5pPr>
            <a:lvl6pPr lvl="5" algn="ctr" rtl="0">
              <a:spcBef>
                <a:spcPts val="0"/>
              </a:spcBef>
              <a:spcAft>
                <a:spcPts val="0"/>
              </a:spcAft>
              <a:buSzPts val="2800"/>
              <a:buNone/>
              <a:defRPr/>
            </a:lvl6pPr>
            <a:lvl7pPr lvl="6" algn="ctr" rtl="0">
              <a:spcBef>
                <a:spcPts val="0"/>
              </a:spcBef>
              <a:spcAft>
                <a:spcPts val="0"/>
              </a:spcAft>
              <a:buSzPts val="2800"/>
              <a:buNone/>
              <a:defRPr/>
            </a:lvl7pPr>
            <a:lvl8pPr lvl="7" algn="ctr" rtl="0">
              <a:spcBef>
                <a:spcPts val="0"/>
              </a:spcBef>
              <a:spcAft>
                <a:spcPts val="0"/>
              </a:spcAft>
              <a:buSzPts val="2800"/>
              <a:buNone/>
              <a:defRPr/>
            </a:lvl8pPr>
            <a:lvl9pPr lvl="8" algn="ctr" rtl="0">
              <a:spcBef>
                <a:spcPts val="0"/>
              </a:spcBef>
              <a:spcAft>
                <a:spcPts val="0"/>
              </a:spcAft>
              <a:buSzPts val="2800"/>
              <a:buNone/>
              <a:defRPr/>
            </a:lvl9pPr>
          </a:lstStyle>
          <a:p>
            <a:r>
              <a:t>xx%</a:t>
            </a:r>
          </a:p>
        </p:txBody>
      </p:sp>
      <p:sp>
        <p:nvSpPr>
          <p:cNvPr id="293" name="Google Shape;293;p13"/>
          <p:cNvSpPr txBox="1">
            <a:spLocks noGrp="1"/>
          </p:cNvSpPr>
          <p:nvPr>
            <p:ph type="subTitle" idx="9"/>
          </p:nvPr>
        </p:nvSpPr>
        <p:spPr>
          <a:xfrm>
            <a:off x="6119527" y="2915668"/>
            <a:ext cx="2046900" cy="6585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94" name="Google Shape;294;p13"/>
          <p:cNvSpPr txBox="1">
            <a:spLocks noGrp="1"/>
          </p:cNvSpPr>
          <p:nvPr>
            <p:ph type="subTitle" idx="13"/>
          </p:nvPr>
        </p:nvSpPr>
        <p:spPr>
          <a:xfrm>
            <a:off x="6119527" y="3596040"/>
            <a:ext cx="2046900" cy="420600"/>
          </a:xfrm>
          <a:prstGeom prst="rect">
            <a:avLst/>
          </a:prstGeom>
        </p:spPr>
        <p:txBody>
          <a:bodyPr spcFirstLastPara="1" wrap="square" lIns="91425" tIns="91425" rIns="91425" bIns="91425" anchor="t" anchorCtr="0">
            <a:noAutofit/>
          </a:bodyPr>
          <a:lstStyle>
            <a:lvl1pPr lvl="0" rtl="0">
              <a:spcBef>
                <a:spcPts val="0"/>
              </a:spcBef>
              <a:spcAft>
                <a:spcPts val="0"/>
              </a:spcAft>
              <a:buSzPts val="2000"/>
              <a:buFont typeface="Delius"/>
              <a:buNone/>
              <a:defRPr sz="2000" b="1">
                <a:latin typeface="Delius"/>
                <a:ea typeface="Delius"/>
                <a:cs typeface="Delius"/>
                <a:sym typeface="Delius"/>
              </a:defRPr>
            </a:lvl1pPr>
            <a:lvl2pPr lvl="1" rtl="0">
              <a:spcBef>
                <a:spcPts val="0"/>
              </a:spcBef>
              <a:spcAft>
                <a:spcPts val="0"/>
              </a:spcAft>
              <a:buSzPts val="2000"/>
              <a:buFont typeface="Delius"/>
              <a:buNone/>
              <a:defRPr sz="2000" b="1">
                <a:latin typeface="Delius"/>
                <a:ea typeface="Delius"/>
                <a:cs typeface="Delius"/>
                <a:sym typeface="Delius"/>
              </a:defRPr>
            </a:lvl2pPr>
            <a:lvl3pPr lvl="2" rtl="0">
              <a:spcBef>
                <a:spcPts val="0"/>
              </a:spcBef>
              <a:spcAft>
                <a:spcPts val="0"/>
              </a:spcAft>
              <a:buSzPts val="2000"/>
              <a:buFont typeface="Delius"/>
              <a:buNone/>
              <a:defRPr sz="2000" b="1">
                <a:latin typeface="Delius"/>
                <a:ea typeface="Delius"/>
                <a:cs typeface="Delius"/>
                <a:sym typeface="Delius"/>
              </a:defRPr>
            </a:lvl3pPr>
            <a:lvl4pPr lvl="3" rtl="0">
              <a:spcBef>
                <a:spcPts val="0"/>
              </a:spcBef>
              <a:spcAft>
                <a:spcPts val="0"/>
              </a:spcAft>
              <a:buSzPts val="2000"/>
              <a:buFont typeface="Delius"/>
              <a:buNone/>
              <a:defRPr sz="2000" b="1">
                <a:latin typeface="Delius"/>
                <a:ea typeface="Delius"/>
                <a:cs typeface="Delius"/>
                <a:sym typeface="Delius"/>
              </a:defRPr>
            </a:lvl4pPr>
            <a:lvl5pPr lvl="4" rtl="0">
              <a:spcBef>
                <a:spcPts val="0"/>
              </a:spcBef>
              <a:spcAft>
                <a:spcPts val="0"/>
              </a:spcAft>
              <a:buSzPts val="2000"/>
              <a:buFont typeface="Delius"/>
              <a:buNone/>
              <a:defRPr sz="2000" b="1">
                <a:latin typeface="Delius"/>
                <a:ea typeface="Delius"/>
                <a:cs typeface="Delius"/>
                <a:sym typeface="Delius"/>
              </a:defRPr>
            </a:lvl5pPr>
            <a:lvl6pPr lvl="5" rtl="0">
              <a:spcBef>
                <a:spcPts val="0"/>
              </a:spcBef>
              <a:spcAft>
                <a:spcPts val="0"/>
              </a:spcAft>
              <a:buSzPts val="2000"/>
              <a:buFont typeface="Delius"/>
              <a:buNone/>
              <a:defRPr sz="2000" b="1">
                <a:latin typeface="Delius"/>
                <a:ea typeface="Delius"/>
                <a:cs typeface="Delius"/>
                <a:sym typeface="Delius"/>
              </a:defRPr>
            </a:lvl6pPr>
            <a:lvl7pPr lvl="6" rtl="0">
              <a:spcBef>
                <a:spcPts val="0"/>
              </a:spcBef>
              <a:spcAft>
                <a:spcPts val="0"/>
              </a:spcAft>
              <a:buSzPts val="2000"/>
              <a:buFont typeface="Delius"/>
              <a:buNone/>
              <a:defRPr sz="2000" b="1">
                <a:latin typeface="Delius"/>
                <a:ea typeface="Delius"/>
                <a:cs typeface="Delius"/>
                <a:sym typeface="Delius"/>
              </a:defRPr>
            </a:lvl7pPr>
            <a:lvl8pPr lvl="7" rtl="0">
              <a:spcBef>
                <a:spcPts val="0"/>
              </a:spcBef>
              <a:spcAft>
                <a:spcPts val="0"/>
              </a:spcAft>
              <a:buSzPts val="2000"/>
              <a:buFont typeface="Delius"/>
              <a:buNone/>
              <a:defRPr sz="2000" b="1">
                <a:latin typeface="Delius"/>
                <a:ea typeface="Delius"/>
                <a:cs typeface="Delius"/>
                <a:sym typeface="Delius"/>
              </a:defRPr>
            </a:lvl8pPr>
            <a:lvl9pPr lvl="8" rtl="0">
              <a:spcBef>
                <a:spcPts val="0"/>
              </a:spcBef>
              <a:spcAft>
                <a:spcPts val="0"/>
              </a:spcAft>
              <a:buSzPts val="2000"/>
              <a:buFont typeface="Delius"/>
              <a:buNone/>
              <a:defRPr sz="2000" b="1">
                <a:latin typeface="Delius"/>
                <a:ea typeface="Delius"/>
                <a:cs typeface="Delius"/>
                <a:sym typeface="Delius"/>
              </a:defRPr>
            </a:lvl9pPr>
          </a:lstStyle>
          <a:p>
            <a:endParaRPr/>
          </a:p>
        </p:txBody>
      </p:sp>
      <p:sp>
        <p:nvSpPr>
          <p:cNvPr id="295" name="Google Shape;295;p13"/>
          <p:cNvSpPr txBox="1">
            <a:spLocks noGrp="1"/>
          </p:cNvSpPr>
          <p:nvPr>
            <p:ph type="title" idx="14" hasCustomPrompt="1"/>
          </p:nvPr>
        </p:nvSpPr>
        <p:spPr>
          <a:xfrm>
            <a:off x="5229300" y="3912989"/>
            <a:ext cx="704100" cy="466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800"/>
              <a:buNone/>
              <a:defRPr/>
            </a:lvl1pPr>
            <a:lvl2pPr lvl="1" algn="ctr" rtl="0">
              <a:spcBef>
                <a:spcPts val="0"/>
              </a:spcBef>
              <a:spcAft>
                <a:spcPts val="0"/>
              </a:spcAft>
              <a:buSzPts val="2800"/>
              <a:buNone/>
              <a:defRPr/>
            </a:lvl2pPr>
            <a:lvl3pPr lvl="2" algn="ctr" rtl="0">
              <a:spcBef>
                <a:spcPts val="0"/>
              </a:spcBef>
              <a:spcAft>
                <a:spcPts val="0"/>
              </a:spcAft>
              <a:buSzPts val="2800"/>
              <a:buNone/>
              <a:defRPr/>
            </a:lvl3pPr>
            <a:lvl4pPr lvl="3" algn="ctr" rtl="0">
              <a:spcBef>
                <a:spcPts val="0"/>
              </a:spcBef>
              <a:spcAft>
                <a:spcPts val="0"/>
              </a:spcAft>
              <a:buSzPts val="2800"/>
              <a:buNone/>
              <a:defRPr/>
            </a:lvl4pPr>
            <a:lvl5pPr lvl="4" algn="ctr" rtl="0">
              <a:spcBef>
                <a:spcPts val="0"/>
              </a:spcBef>
              <a:spcAft>
                <a:spcPts val="0"/>
              </a:spcAft>
              <a:buSzPts val="2800"/>
              <a:buNone/>
              <a:defRPr/>
            </a:lvl5pPr>
            <a:lvl6pPr lvl="5" algn="ctr" rtl="0">
              <a:spcBef>
                <a:spcPts val="0"/>
              </a:spcBef>
              <a:spcAft>
                <a:spcPts val="0"/>
              </a:spcAft>
              <a:buSzPts val="2800"/>
              <a:buNone/>
              <a:defRPr/>
            </a:lvl6pPr>
            <a:lvl7pPr lvl="6" algn="ctr" rtl="0">
              <a:spcBef>
                <a:spcPts val="0"/>
              </a:spcBef>
              <a:spcAft>
                <a:spcPts val="0"/>
              </a:spcAft>
              <a:buSzPts val="2800"/>
              <a:buNone/>
              <a:defRPr/>
            </a:lvl7pPr>
            <a:lvl8pPr lvl="7" algn="ctr" rtl="0">
              <a:spcBef>
                <a:spcPts val="0"/>
              </a:spcBef>
              <a:spcAft>
                <a:spcPts val="0"/>
              </a:spcAft>
              <a:buSzPts val="2800"/>
              <a:buNone/>
              <a:defRPr/>
            </a:lvl8pPr>
            <a:lvl9pPr lvl="8" algn="ctr" rtl="0">
              <a:spcBef>
                <a:spcPts val="0"/>
              </a:spcBef>
              <a:spcAft>
                <a:spcPts val="0"/>
              </a:spcAft>
              <a:buSzPts val="2800"/>
              <a:buNone/>
              <a:defRPr/>
            </a:lvl9pPr>
          </a:lstStyle>
          <a:p>
            <a:r>
              <a:t>xx%</a:t>
            </a:r>
          </a:p>
        </p:txBody>
      </p:sp>
      <p:sp>
        <p:nvSpPr>
          <p:cNvPr id="296" name="Google Shape;296;p13"/>
          <p:cNvSpPr txBox="1">
            <a:spLocks noGrp="1"/>
          </p:cNvSpPr>
          <p:nvPr>
            <p:ph type="subTitle" idx="15"/>
          </p:nvPr>
        </p:nvSpPr>
        <p:spPr>
          <a:xfrm>
            <a:off x="6119527" y="3977428"/>
            <a:ext cx="2046900" cy="6585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Quote">
  <p:cSld name="CUSTOM_1">
    <p:spTree>
      <p:nvGrpSpPr>
        <p:cNvPr id="1" name="Shape 297"/>
        <p:cNvGrpSpPr/>
        <p:nvPr/>
      </p:nvGrpSpPr>
      <p:grpSpPr>
        <a:xfrm>
          <a:off x="0" y="0"/>
          <a:ext cx="0" cy="0"/>
          <a:chOff x="0" y="0"/>
          <a:chExt cx="0" cy="0"/>
        </a:xfrm>
      </p:grpSpPr>
      <p:grpSp>
        <p:nvGrpSpPr>
          <p:cNvPr id="298" name="Google Shape;298;p14"/>
          <p:cNvGrpSpPr/>
          <p:nvPr/>
        </p:nvGrpSpPr>
        <p:grpSpPr>
          <a:xfrm>
            <a:off x="155326" y="91359"/>
            <a:ext cx="8833348" cy="4894379"/>
            <a:chOff x="375925" y="955900"/>
            <a:chExt cx="6888675" cy="3816875"/>
          </a:xfrm>
        </p:grpSpPr>
        <p:sp>
          <p:nvSpPr>
            <p:cNvPr id="299" name="Google Shape;299;p14"/>
            <p:cNvSpPr/>
            <p:nvPr/>
          </p:nvSpPr>
          <p:spPr>
            <a:xfrm>
              <a:off x="375925" y="956200"/>
              <a:ext cx="6888675" cy="3816575"/>
            </a:xfrm>
            <a:custGeom>
              <a:avLst/>
              <a:gdLst/>
              <a:ahLst/>
              <a:cxnLst/>
              <a:rect l="l" t="t" r="r" b="b"/>
              <a:pathLst>
                <a:path w="275547" h="152663" extrusionOk="0">
                  <a:moveTo>
                    <a:pt x="1108" y="0"/>
                  </a:moveTo>
                  <a:cubicBezTo>
                    <a:pt x="501" y="0"/>
                    <a:pt x="1" y="489"/>
                    <a:pt x="1" y="1108"/>
                  </a:cubicBezTo>
                  <a:lnTo>
                    <a:pt x="1" y="151543"/>
                  </a:lnTo>
                  <a:cubicBezTo>
                    <a:pt x="1" y="152162"/>
                    <a:pt x="489" y="152662"/>
                    <a:pt x="1108" y="152662"/>
                  </a:cubicBezTo>
                  <a:lnTo>
                    <a:pt x="274440" y="152662"/>
                  </a:lnTo>
                  <a:cubicBezTo>
                    <a:pt x="275047" y="152662"/>
                    <a:pt x="275547" y="152162"/>
                    <a:pt x="275547" y="151531"/>
                  </a:cubicBezTo>
                  <a:lnTo>
                    <a:pt x="275547" y="1108"/>
                  </a:lnTo>
                  <a:cubicBezTo>
                    <a:pt x="275547" y="501"/>
                    <a:pt x="275059" y="0"/>
                    <a:pt x="274440" y="0"/>
                  </a:cubicBezTo>
                  <a:close/>
                </a:path>
              </a:pathLst>
            </a:custGeom>
            <a:solidFill>
              <a:schemeClr val="accent5"/>
            </a:solidFill>
            <a:ln>
              <a:noFill/>
            </a:ln>
            <a:effectLst>
              <a:outerShdw blurRad="100013" dist="66675" dir="5400000" algn="bl" rotWithShape="0">
                <a:schemeClr val="accent2">
                  <a:alpha val="32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 name="Google Shape;300;p14"/>
            <p:cNvSpPr/>
            <p:nvPr/>
          </p:nvSpPr>
          <p:spPr>
            <a:xfrm>
              <a:off x="3607875" y="955900"/>
              <a:ext cx="424200" cy="3816875"/>
            </a:xfrm>
            <a:custGeom>
              <a:avLst/>
              <a:gdLst/>
              <a:ahLst/>
              <a:cxnLst/>
              <a:rect l="l" t="t" r="r" b="b"/>
              <a:pathLst>
                <a:path w="16968" h="152675" extrusionOk="0">
                  <a:moveTo>
                    <a:pt x="1" y="1"/>
                  </a:moveTo>
                  <a:lnTo>
                    <a:pt x="1" y="152674"/>
                  </a:lnTo>
                  <a:lnTo>
                    <a:pt x="16967" y="152674"/>
                  </a:lnTo>
                  <a:lnTo>
                    <a:pt x="16967" y="1"/>
                  </a:lnTo>
                  <a:close/>
                </a:path>
              </a:pathLst>
            </a:custGeom>
            <a:solidFill>
              <a:srgbClr val="40BF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 name="Google Shape;301;p14"/>
            <p:cNvSpPr/>
            <p:nvPr/>
          </p:nvSpPr>
          <p:spPr>
            <a:xfrm>
              <a:off x="554821" y="1106228"/>
              <a:ext cx="3188800" cy="3530673"/>
            </a:xfrm>
            <a:custGeom>
              <a:avLst/>
              <a:gdLst/>
              <a:ahLst/>
              <a:cxnLst/>
              <a:rect l="l" t="t" r="r" b="b"/>
              <a:pathLst>
                <a:path w="127552" h="135042" extrusionOk="0">
                  <a:moveTo>
                    <a:pt x="0" y="1"/>
                  </a:moveTo>
                  <a:lnTo>
                    <a:pt x="0" y="135041"/>
                  </a:lnTo>
                  <a:lnTo>
                    <a:pt x="127552" y="135041"/>
                  </a:lnTo>
                  <a:lnTo>
                    <a:pt x="127552" y="1"/>
                  </a:lnTo>
                  <a:close/>
                </a:path>
              </a:pathLst>
            </a:custGeom>
            <a:solidFill>
              <a:srgbClr val="F2EE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 name="Google Shape;302;p14"/>
            <p:cNvSpPr/>
            <p:nvPr/>
          </p:nvSpPr>
          <p:spPr>
            <a:xfrm>
              <a:off x="599172" y="1106228"/>
              <a:ext cx="3154275" cy="3530673"/>
            </a:xfrm>
            <a:custGeom>
              <a:avLst/>
              <a:gdLst/>
              <a:ahLst/>
              <a:cxnLst/>
              <a:rect l="l" t="t" r="r" b="b"/>
              <a:pathLst>
                <a:path w="126171" h="135042" extrusionOk="0">
                  <a:moveTo>
                    <a:pt x="0" y="1"/>
                  </a:moveTo>
                  <a:lnTo>
                    <a:pt x="0" y="135041"/>
                  </a:lnTo>
                  <a:lnTo>
                    <a:pt x="126171" y="135041"/>
                  </a:lnTo>
                  <a:lnTo>
                    <a:pt x="126171" y="1"/>
                  </a:lnTo>
                  <a:close/>
                </a:path>
              </a:pathLst>
            </a:custGeom>
            <a:solidFill>
              <a:srgbClr val="F2EE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 name="Google Shape;303;p14"/>
            <p:cNvSpPr/>
            <p:nvPr/>
          </p:nvSpPr>
          <p:spPr>
            <a:xfrm>
              <a:off x="3763850" y="1258925"/>
              <a:ext cx="90525" cy="3263225"/>
            </a:xfrm>
            <a:custGeom>
              <a:avLst/>
              <a:gdLst/>
              <a:ahLst/>
              <a:cxnLst/>
              <a:rect l="l" t="t" r="r" b="b"/>
              <a:pathLst>
                <a:path w="3621" h="130529" extrusionOk="0">
                  <a:moveTo>
                    <a:pt x="1" y="0"/>
                  </a:moveTo>
                  <a:lnTo>
                    <a:pt x="1" y="130528"/>
                  </a:lnTo>
                  <a:lnTo>
                    <a:pt x="3620" y="130528"/>
                  </a:lnTo>
                  <a:lnTo>
                    <a:pt x="3620" y="0"/>
                  </a:lnTo>
                  <a:close/>
                </a:path>
              </a:pathLst>
            </a:custGeom>
            <a:solidFill>
              <a:srgbClr val="E2DA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 name="Google Shape;304;p14"/>
            <p:cNvSpPr/>
            <p:nvPr/>
          </p:nvSpPr>
          <p:spPr>
            <a:xfrm>
              <a:off x="3703725" y="1074675"/>
              <a:ext cx="217900" cy="218200"/>
            </a:xfrm>
            <a:custGeom>
              <a:avLst/>
              <a:gdLst/>
              <a:ahLst/>
              <a:cxnLst/>
              <a:rect l="l" t="t" r="r" b="b"/>
              <a:pathLst>
                <a:path w="8716" h="8728" extrusionOk="0">
                  <a:moveTo>
                    <a:pt x="4358" y="0"/>
                  </a:moveTo>
                  <a:cubicBezTo>
                    <a:pt x="1941" y="0"/>
                    <a:pt x="0" y="1953"/>
                    <a:pt x="0" y="4358"/>
                  </a:cubicBezTo>
                  <a:cubicBezTo>
                    <a:pt x="0" y="6775"/>
                    <a:pt x="1941" y="8727"/>
                    <a:pt x="4358" y="8727"/>
                  </a:cubicBezTo>
                  <a:cubicBezTo>
                    <a:pt x="6763" y="8727"/>
                    <a:pt x="8716" y="6775"/>
                    <a:pt x="8716" y="4358"/>
                  </a:cubicBezTo>
                  <a:cubicBezTo>
                    <a:pt x="8716" y="1953"/>
                    <a:pt x="6763" y="0"/>
                    <a:pt x="4358" y="0"/>
                  </a:cubicBezTo>
                  <a:close/>
                </a:path>
              </a:pathLst>
            </a:custGeom>
            <a:solidFill>
              <a:srgbClr val="B8B1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 name="Google Shape;305;p14"/>
            <p:cNvSpPr/>
            <p:nvPr/>
          </p:nvSpPr>
          <p:spPr>
            <a:xfrm>
              <a:off x="3703734" y="1131261"/>
              <a:ext cx="217900" cy="193172"/>
            </a:xfrm>
            <a:custGeom>
              <a:avLst/>
              <a:gdLst/>
              <a:ahLst/>
              <a:cxnLst/>
              <a:rect l="l" t="t" r="r" b="b"/>
              <a:pathLst>
                <a:path w="8716" h="8728" extrusionOk="0">
                  <a:moveTo>
                    <a:pt x="4358" y="0"/>
                  </a:moveTo>
                  <a:cubicBezTo>
                    <a:pt x="1941" y="0"/>
                    <a:pt x="0" y="1953"/>
                    <a:pt x="0" y="4370"/>
                  </a:cubicBezTo>
                  <a:cubicBezTo>
                    <a:pt x="0" y="6775"/>
                    <a:pt x="1941" y="8727"/>
                    <a:pt x="4358" y="8727"/>
                  </a:cubicBezTo>
                  <a:cubicBezTo>
                    <a:pt x="6763" y="8727"/>
                    <a:pt x="8716" y="6775"/>
                    <a:pt x="8716" y="4370"/>
                  </a:cubicBezTo>
                  <a:cubicBezTo>
                    <a:pt x="8716" y="1953"/>
                    <a:pt x="6763" y="0"/>
                    <a:pt x="4358" y="0"/>
                  </a:cubicBezTo>
                  <a:close/>
                </a:path>
              </a:pathLst>
            </a:custGeom>
            <a:solidFill>
              <a:srgbClr val="E2DA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 name="Google Shape;306;p14"/>
            <p:cNvSpPr/>
            <p:nvPr/>
          </p:nvSpPr>
          <p:spPr>
            <a:xfrm>
              <a:off x="3885598" y="1106228"/>
              <a:ext cx="3176300" cy="3530673"/>
            </a:xfrm>
            <a:custGeom>
              <a:avLst/>
              <a:gdLst/>
              <a:ahLst/>
              <a:cxnLst/>
              <a:rect l="l" t="t" r="r" b="b"/>
              <a:pathLst>
                <a:path w="127052" h="135042" extrusionOk="0">
                  <a:moveTo>
                    <a:pt x="0" y="1"/>
                  </a:moveTo>
                  <a:lnTo>
                    <a:pt x="0" y="135041"/>
                  </a:lnTo>
                  <a:lnTo>
                    <a:pt x="127052" y="135041"/>
                  </a:lnTo>
                  <a:lnTo>
                    <a:pt x="127052" y="1"/>
                  </a:lnTo>
                  <a:close/>
                </a:path>
              </a:pathLst>
            </a:custGeom>
            <a:solidFill>
              <a:srgbClr val="F2EE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 name="Google Shape;307;p14"/>
            <p:cNvSpPr/>
            <p:nvPr/>
          </p:nvSpPr>
          <p:spPr>
            <a:xfrm>
              <a:off x="3884698" y="1106228"/>
              <a:ext cx="3137325" cy="3530673"/>
            </a:xfrm>
            <a:custGeom>
              <a:avLst/>
              <a:gdLst/>
              <a:ahLst/>
              <a:cxnLst/>
              <a:rect l="l" t="t" r="r" b="b"/>
              <a:pathLst>
                <a:path w="125493" h="135042" extrusionOk="0">
                  <a:moveTo>
                    <a:pt x="0" y="1"/>
                  </a:moveTo>
                  <a:lnTo>
                    <a:pt x="0" y="135041"/>
                  </a:lnTo>
                  <a:lnTo>
                    <a:pt x="125492" y="135041"/>
                  </a:lnTo>
                  <a:lnTo>
                    <a:pt x="125492" y="1"/>
                  </a:lnTo>
                  <a:close/>
                </a:path>
              </a:pathLst>
            </a:custGeom>
            <a:solidFill>
              <a:srgbClr val="F2EE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 name="Google Shape;308;p14"/>
            <p:cNvSpPr/>
            <p:nvPr/>
          </p:nvSpPr>
          <p:spPr>
            <a:xfrm>
              <a:off x="3842723" y="1106228"/>
              <a:ext cx="3137325" cy="3530673"/>
            </a:xfrm>
            <a:custGeom>
              <a:avLst/>
              <a:gdLst/>
              <a:ahLst/>
              <a:cxnLst/>
              <a:rect l="l" t="t" r="r" b="b"/>
              <a:pathLst>
                <a:path w="125493" h="135042" extrusionOk="0">
                  <a:moveTo>
                    <a:pt x="1" y="1"/>
                  </a:moveTo>
                  <a:lnTo>
                    <a:pt x="1" y="135041"/>
                  </a:lnTo>
                  <a:lnTo>
                    <a:pt x="125493" y="135041"/>
                  </a:lnTo>
                  <a:lnTo>
                    <a:pt x="125493"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 name="Google Shape;309;p14"/>
            <p:cNvSpPr/>
            <p:nvPr/>
          </p:nvSpPr>
          <p:spPr>
            <a:xfrm>
              <a:off x="645297" y="1106228"/>
              <a:ext cx="3137325" cy="3530673"/>
            </a:xfrm>
            <a:custGeom>
              <a:avLst/>
              <a:gdLst/>
              <a:ahLst/>
              <a:cxnLst/>
              <a:rect l="l" t="t" r="r" b="b"/>
              <a:pathLst>
                <a:path w="125493" h="135042" extrusionOk="0">
                  <a:moveTo>
                    <a:pt x="1" y="1"/>
                  </a:moveTo>
                  <a:lnTo>
                    <a:pt x="1" y="135041"/>
                  </a:lnTo>
                  <a:lnTo>
                    <a:pt x="125493" y="135041"/>
                  </a:lnTo>
                  <a:lnTo>
                    <a:pt x="125493"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 name="Google Shape;310;p14"/>
            <p:cNvSpPr/>
            <p:nvPr/>
          </p:nvSpPr>
          <p:spPr>
            <a:xfrm>
              <a:off x="3555800" y="1528600"/>
              <a:ext cx="152700" cy="152725"/>
            </a:xfrm>
            <a:custGeom>
              <a:avLst/>
              <a:gdLst/>
              <a:ahLst/>
              <a:cxnLst/>
              <a:rect l="l" t="t" r="r" b="b"/>
              <a:pathLst>
                <a:path w="6108" h="6109" extrusionOk="0">
                  <a:moveTo>
                    <a:pt x="3060" y="0"/>
                  </a:moveTo>
                  <a:cubicBezTo>
                    <a:pt x="1369" y="0"/>
                    <a:pt x="0" y="1369"/>
                    <a:pt x="0" y="3060"/>
                  </a:cubicBezTo>
                  <a:cubicBezTo>
                    <a:pt x="0" y="4739"/>
                    <a:pt x="1369" y="6108"/>
                    <a:pt x="3060" y="6108"/>
                  </a:cubicBezTo>
                  <a:cubicBezTo>
                    <a:pt x="4739" y="6108"/>
                    <a:pt x="6108" y="4739"/>
                    <a:pt x="6108" y="3060"/>
                  </a:cubicBezTo>
                  <a:cubicBezTo>
                    <a:pt x="6108" y="1369"/>
                    <a:pt x="4739" y="0"/>
                    <a:pt x="3060" y="0"/>
                  </a:cubicBezTo>
                  <a:close/>
                </a:path>
              </a:pathLst>
            </a:custGeom>
            <a:solidFill>
              <a:srgbClr val="F2EE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 name="Google Shape;311;p14"/>
            <p:cNvSpPr/>
            <p:nvPr/>
          </p:nvSpPr>
          <p:spPr>
            <a:xfrm>
              <a:off x="3916850" y="1529475"/>
              <a:ext cx="152425" cy="152425"/>
            </a:xfrm>
            <a:custGeom>
              <a:avLst/>
              <a:gdLst/>
              <a:ahLst/>
              <a:cxnLst/>
              <a:rect l="l" t="t" r="r" b="b"/>
              <a:pathLst>
                <a:path w="6097" h="6097" extrusionOk="0">
                  <a:moveTo>
                    <a:pt x="3048" y="1"/>
                  </a:moveTo>
                  <a:cubicBezTo>
                    <a:pt x="1358" y="1"/>
                    <a:pt x="0" y="1358"/>
                    <a:pt x="0" y="3049"/>
                  </a:cubicBezTo>
                  <a:cubicBezTo>
                    <a:pt x="0" y="4740"/>
                    <a:pt x="1358" y="6097"/>
                    <a:pt x="3048" y="6097"/>
                  </a:cubicBezTo>
                  <a:cubicBezTo>
                    <a:pt x="4739" y="6097"/>
                    <a:pt x="6096" y="4740"/>
                    <a:pt x="6096" y="3049"/>
                  </a:cubicBezTo>
                  <a:cubicBezTo>
                    <a:pt x="6096" y="1358"/>
                    <a:pt x="4739" y="1"/>
                    <a:pt x="3048" y="1"/>
                  </a:cubicBezTo>
                  <a:close/>
                </a:path>
              </a:pathLst>
            </a:custGeom>
            <a:solidFill>
              <a:srgbClr val="F2EE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 name="Google Shape;312;p14"/>
            <p:cNvSpPr/>
            <p:nvPr/>
          </p:nvSpPr>
          <p:spPr>
            <a:xfrm>
              <a:off x="3555800" y="1991150"/>
              <a:ext cx="152700" cy="152725"/>
            </a:xfrm>
            <a:custGeom>
              <a:avLst/>
              <a:gdLst/>
              <a:ahLst/>
              <a:cxnLst/>
              <a:rect l="l" t="t" r="r" b="b"/>
              <a:pathLst>
                <a:path w="6108" h="6109" extrusionOk="0">
                  <a:moveTo>
                    <a:pt x="3060" y="0"/>
                  </a:moveTo>
                  <a:cubicBezTo>
                    <a:pt x="1369" y="0"/>
                    <a:pt x="0" y="1370"/>
                    <a:pt x="0" y="3048"/>
                  </a:cubicBezTo>
                  <a:cubicBezTo>
                    <a:pt x="0" y="4739"/>
                    <a:pt x="1369" y="6108"/>
                    <a:pt x="3060" y="6108"/>
                  </a:cubicBezTo>
                  <a:cubicBezTo>
                    <a:pt x="4739" y="6108"/>
                    <a:pt x="6108" y="4739"/>
                    <a:pt x="6108" y="3048"/>
                  </a:cubicBezTo>
                  <a:cubicBezTo>
                    <a:pt x="6108" y="1370"/>
                    <a:pt x="4739" y="0"/>
                    <a:pt x="3060" y="0"/>
                  </a:cubicBezTo>
                  <a:close/>
                </a:path>
              </a:pathLst>
            </a:custGeom>
            <a:solidFill>
              <a:srgbClr val="F2EE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 name="Google Shape;313;p14"/>
            <p:cNvSpPr/>
            <p:nvPr/>
          </p:nvSpPr>
          <p:spPr>
            <a:xfrm>
              <a:off x="3916850" y="1991750"/>
              <a:ext cx="152425" cy="152725"/>
            </a:xfrm>
            <a:custGeom>
              <a:avLst/>
              <a:gdLst/>
              <a:ahLst/>
              <a:cxnLst/>
              <a:rect l="l" t="t" r="r" b="b"/>
              <a:pathLst>
                <a:path w="6097" h="6109" extrusionOk="0">
                  <a:moveTo>
                    <a:pt x="3048" y="0"/>
                  </a:moveTo>
                  <a:cubicBezTo>
                    <a:pt x="1358" y="0"/>
                    <a:pt x="0" y="1369"/>
                    <a:pt x="0" y="3060"/>
                  </a:cubicBezTo>
                  <a:cubicBezTo>
                    <a:pt x="0" y="4739"/>
                    <a:pt x="1358" y="6108"/>
                    <a:pt x="3048" y="6108"/>
                  </a:cubicBezTo>
                  <a:cubicBezTo>
                    <a:pt x="4739" y="6108"/>
                    <a:pt x="6096" y="4739"/>
                    <a:pt x="6096" y="3060"/>
                  </a:cubicBezTo>
                  <a:cubicBezTo>
                    <a:pt x="6096" y="1369"/>
                    <a:pt x="4739" y="0"/>
                    <a:pt x="3048" y="0"/>
                  </a:cubicBezTo>
                  <a:close/>
                </a:path>
              </a:pathLst>
            </a:custGeom>
            <a:solidFill>
              <a:srgbClr val="F2EE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 name="Google Shape;314;p14"/>
            <p:cNvSpPr/>
            <p:nvPr/>
          </p:nvSpPr>
          <p:spPr>
            <a:xfrm>
              <a:off x="3555800" y="2495375"/>
              <a:ext cx="152700" cy="152425"/>
            </a:xfrm>
            <a:custGeom>
              <a:avLst/>
              <a:gdLst/>
              <a:ahLst/>
              <a:cxnLst/>
              <a:rect l="l" t="t" r="r" b="b"/>
              <a:pathLst>
                <a:path w="6108" h="6097" extrusionOk="0">
                  <a:moveTo>
                    <a:pt x="3060" y="1"/>
                  </a:moveTo>
                  <a:cubicBezTo>
                    <a:pt x="1369" y="1"/>
                    <a:pt x="0" y="1358"/>
                    <a:pt x="0" y="3049"/>
                  </a:cubicBezTo>
                  <a:cubicBezTo>
                    <a:pt x="0" y="4739"/>
                    <a:pt x="1369" y="6097"/>
                    <a:pt x="3060" y="6097"/>
                  </a:cubicBezTo>
                  <a:cubicBezTo>
                    <a:pt x="4739" y="6097"/>
                    <a:pt x="6108" y="4739"/>
                    <a:pt x="6108" y="3049"/>
                  </a:cubicBezTo>
                  <a:cubicBezTo>
                    <a:pt x="6108" y="1358"/>
                    <a:pt x="4739" y="1"/>
                    <a:pt x="3060" y="1"/>
                  </a:cubicBezTo>
                  <a:close/>
                </a:path>
              </a:pathLst>
            </a:custGeom>
            <a:solidFill>
              <a:srgbClr val="F2EE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 name="Google Shape;315;p14"/>
            <p:cNvSpPr/>
            <p:nvPr/>
          </p:nvSpPr>
          <p:spPr>
            <a:xfrm>
              <a:off x="3916850" y="2495675"/>
              <a:ext cx="152425" cy="152725"/>
            </a:xfrm>
            <a:custGeom>
              <a:avLst/>
              <a:gdLst/>
              <a:ahLst/>
              <a:cxnLst/>
              <a:rect l="l" t="t" r="r" b="b"/>
              <a:pathLst>
                <a:path w="6097" h="6109" extrusionOk="0">
                  <a:moveTo>
                    <a:pt x="3048" y="0"/>
                  </a:moveTo>
                  <a:cubicBezTo>
                    <a:pt x="1358" y="0"/>
                    <a:pt x="0" y="1370"/>
                    <a:pt x="0" y="3048"/>
                  </a:cubicBezTo>
                  <a:cubicBezTo>
                    <a:pt x="0" y="4739"/>
                    <a:pt x="1358" y="6108"/>
                    <a:pt x="3048" y="6108"/>
                  </a:cubicBezTo>
                  <a:cubicBezTo>
                    <a:pt x="4739" y="6108"/>
                    <a:pt x="6096" y="4739"/>
                    <a:pt x="6096" y="3048"/>
                  </a:cubicBezTo>
                  <a:cubicBezTo>
                    <a:pt x="6096" y="1370"/>
                    <a:pt x="4739" y="0"/>
                    <a:pt x="3048" y="0"/>
                  </a:cubicBezTo>
                  <a:close/>
                </a:path>
              </a:pathLst>
            </a:custGeom>
            <a:solidFill>
              <a:srgbClr val="F2EE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 name="Google Shape;316;p14"/>
            <p:cNvSpPr/>
            <p:nvPr/>
          </p:nvSpPr>
          <p:spPr>
            <a:xfrm>
              <a:off x="3555800" y="2997225"/>
              <a:ext cx="152700" cy="152725"/>
            </a:xfrm>
            <a:custGeom>
              <a:avLst/>
              <a:gdLst/>
              <a:ahLst/>
              <a:cxnLst/>
              <a:rect l="l" t="t" r="r" b="b"/>
              <a:pathLst>
                <a:path w="6108" h="6109" extrusionOk="0">
                  <a:moveTo>
                    <a:pt x="3060" y="0"/>
                  </a:moveTo>
                  <a:cubicBezTo>
                    <a:pt x="1369" y="0"/>
                    <a:pt x="0" y="1370"/>
                    <a:pt x="0" y="3048"/>
                  </a:cubicBezTo>
                  <a:cubicBezTo>
                    <a:pt x="0" y="4739"/>
                    <a:pt x="1369" y="6108"/>
                    <a:pt x="3060" y="6108"/>
                  </a:cubicBezTo>
                  <a:cubicBezTo>
                    <a:pt x="4739" y="6108"/>
                    <a:pt x="6108" y="4739"/>
                    <a:pt x="6108" y="3048"/>
                  </a:cubicBezTo>
                  <a:cubicBezTo>
                    <a:pt x="6108" y="1370"/>
                    <a:pt x="4739" y="0"/>
                    <a:pt x="3060" y="0"/>
                  </a:cubicBezTo>
                  <a:close/>
                </a:path>
              </a:pathLst>
            </a:custGeom>
            <a:solidFill>
              <a:srgbClr val="F2EE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 name="Google Shape;317;p14"/>
            <p:cNvSpPr/>
            <p:nvPr/>
          </p:nvSpPr>
          <p:spPr>
            <a:xfrm>
              <a:off x="3916850" y="2998125"/>
              <a:ext cx="152425" cy="152425"/>
            </a:xfrm>
            <a:custGeom>
              <a:avLst/>
              <a:gdLst/>
              <a:ahLst/>
              <a:cxnLst/>
              <a:rect l="l" t="t" r="r" b="b"/>
              <a:pathLst>
                <a:path w="6097" h="6097" extrusionOk="0">
                  <a:moveTo>
                    <a:pt x="3048" y="0"/>
                  </a:moveTo>
                  <a:cubicBezTo>
                    <a:pt x="1358" y="0"/>
                    <a:pt x="0" y="1358"/>
                    <a:pt x="0" y="3048"/>
                  </a:cubicBezTo>
                  <a:cubicBezTo>
                    <a:pt x="0" y="4727"/>
                    <a:pt x="1358" y="6096"/>
                    <a:pt x="3048" y="6096"/>
                  </a:cubicBezTo>
                  <a:cubicBezTo>
                    <a:pt x="4739" y="6096"/>
                    <a:pt x="6096" y="4727"/>
                    <a:pt x="6096" y="3048"/>
                  </a:cubicBezTo>
                  <a:cubicBezTo>
                    <a:pt x="6096" y="1358"/>
                    <a:pt x="4739" y="0"/>
                    <a:pt x="3048" y="0"/>
                  </a:cubicBezTo>
                  <a:close/>
                </a:path>
              </a:pathLst>
            </a:custGeom>
            <a:solidFill>
              <a:srgbClr val="F2EE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 name="Google Shape;318;p14"/>
            <p:cNvSpPr/>
            <p:nvPr/>
          </p:nvSpPr>
          <p:spPr>
            <a:xfrm>
              <a:off x="3555800" y="3503250"/>
              <a:ext cx="152700" cy="152700"/>
            </a:xfrm>
            <a:custGeom>
              <a:avLst/>
              <a:gdLst/>
              <a:ahLst/>
              <a:cxnLst/>
              <a:rect l="l" t="t" r="r" b="b"/>
              <a:pathLst>
                <a:path w="6108" h="6108" extrusionOk="0">
                  <a:moveTo>
                    <a:pt x="3060" y="0"/>
                  </a:moveTo>
                  <a:cubicBezTo>
                    <a:pt x="1369" y="0"/>
                    <a:pt x="0" y="1369"/>
                    <a:pt x="0" y="3048"/>
                  </a:cubicBezTo>
                  <a:cubicBezTo>
                    <a:pt x="0" y="4739"/>
                    <a:pt x="1369" y="6108"/>
                    <a:pt x="3060" y="6108"/>
                  </a:cubicBezTo>
                  <a:cubicBezTo>
                    <a:pt x="4739" y="6108"/>
                    <a:pt x="6108" y="4739"/>
                    <a:pt x="6108" y="3048"/>
                  </a:cubicBezTo>
                  <a:cubicBezTo>
                    <a:pt x="6108" y="1369"/>
                    <a:pt x="4739" y="0"/>
                    <a:pt x="3060" y="0"/>
                  </a:cubicBezTo>
                  <a:close/>
                </a:path>
              </a:pathLst>
            </a:custGeom>
            <a:solidFill>
              <a:srgbClr val="F2EE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 name="Google Shape;319;p14"/>
            <p:cNvSpPr/>
            <p:nvPr/>
          </p:nvSpPr>
          <p:spPr>
            <a:xfrm>
              <a:off x="3916850" y="3504125"/>
              <a:ext cx="152425" cy="152425"/>
            </a:xfrm>
            <a:custGeom>
              <a:avLst/>
              <a:gdLst/>
              <a:ahLst/>
              <a:cxnLst/>
              <a:rect l="l" t="t" r="r" b="b"/>
              <a:pathLst>
                <a:path w="6097" h="6097" extrusionOk="0">
                  <a:moveTo>
                    <a:pt x="3048" y="1"/>
                  </a:moveTo>
                  <a:cubicBezTo>
                    <a:pt x="1358" y="1"/>
                    <a:pt x="0" y="1358"/>
                    <a:pt x="0" y="3049"/>
                  </a:cubicBezTo>
                  <a:cubicBezTo>
                    <a:pt x="0" y="4728"/>
                    <a:pt x="1358" y="6097"/>
                    <a:pt x="3048" y="6097"/>
                  </a:cubicBezTo>
                  <a:cubicBezTo>
                    <a:pt x="4739" y="6097"/>
                    <a:pt x="6096" y="4728"/>
                    <a:pt x="6096" y="3049"/>
                  </a:cubicBezTo>
                  <a:cubicBezTo>
                    <a:pt x="6096" y="1358"/>
                    <a:pt x="4739" y="1"/>
                    <a:pt x="3048" y="1"/>
                  </a:cubicBezTo>
                  <a:close/>
                </a:path>
              </a:pathLst>
            </a:custGeom>
            <a:solidFill>
              <a:srgbClr val="F2EE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 name="Google Shape;320;p14"/>
            <p:cNvSpPr/>
            <p:nvPr/>
          </p:nvSpPr>
          <p:spPr>
            <a:xfrm>
              <a:off x="3555800" y="4044975"/>
              <a:ext cx="152700" cy="152425"/>
            </a:xfrm>
            <a:custGeom>
              <a:avLst/>
              <a:gdLst/>
              <a:ahLst/>
              <a:cxnLst/>
              <a:rect l="l" t="t" r="r" b="b"/>
              <a:pathLst>
                <a:path w="6108" h="6097" extrusionOk="0">
                  <a:moveTo>
                    <a:pt x="3060" y="0"/>
                  </a:moveTo>
                  <a:cubicBezTo>
                    <a:pt x="1369" y="0"/>
                    <a:pt x="0" y="1370"/>
                    <a:pt x="0" y="3048"/>
                  </a:cubicBezTo>
                  <a:cubicBezTo>
                    <a:pt x="0" y="4739"/>
                    <a:pt x="1369" y="6096"/>
                    <a:pt x="3060" y="6096"/>
                  </a:cubicBezTo>
                  <a:cubicBezTo>
                    <a:pt x="4739" y="6096"/>
                    <a:pt x="6108" y="4739"/>
                    <a:pt x="6108" y="3048"/>
                  </a:cubicBezTo>
                  <a:cubicBezTo>
                    <a:pt x="6108" y="1370"/>
                    <a:pt x="4739" y="0"/>
                    <a:pt x="3060" y="0"/>
                  </a:cubicBezTo>
                  <a:close/>
                </a:path>
              </a:pathLst>
            </a:custGeom>
            <a:solidFill>
              <a:srgbClr val="F2EE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 name="Google Shape;321;p14"/>
            <p:cNvSpPr/>
            <p:nvPr/>
          </p:nvSpPr>
          <p:spPr>
            <a:xfrm>
              <a:off x="3916850" y="4045575"/>
              <a:ext cx="152425" cy="152725"/>
            </a:xfrm>
            <a:custGeom>
              <a:avLst/>
              <a:gdLst/>
              <a:ahLst/>
              <a:cxnLst/>
              <a:rect l="l" t="t" r="r" b="b"/>
              <a:pathLst>
                <a:path w="6097" h="6109" extrusionOk="0">
                  <a:moveTo>
                    <a:pt x="3048" y="0"/>
                  </a:moveTo>
                  <a:cubicBezTo>
                    <a:pt x="1358" y="0"/>
                    <a:pt x="0" y="1369"/>
                    <a:pt x="0" y="3060"/>
                  </a:cubicBezTo>
                  <a:cubicBezTo>
                    <a:pt x="0" y="4739"/>
                    <a:pt x="1358" y="6108"/>
                    <a:pt x="3048" y="6108"/>
                  </a:cubicBezTo>
                  <a:cubicBezTo>
                    <a:pt x="4739" y="6108"/>
                    <a:pt x="6096" y="4739"/>
                    <a:pt x="6096" y="3060"/>
                  </a:cubicBezTo>
                  <a:cubicBezTo>
                    <a:pt x="6096" y="1369"/>
                    <a:pt x="4739" y="0"/>
                    <a:pt x="3048" y="0"/>
                  </a:cubicBezTo>
                  <a:close/>
                </a:path>
              </a:pathLst>
            </a:custGeom>
            <a:solidFill>
              <a:srgbClr val="F2EE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 name="Google Shape;322;p14"/>
            <p:cNvSpPr/>
            <p:nvPr/>
          </p:nvSpPr>
          <p:spPr>
            <a:xfrm>
              <a:off x="3615325" y="1563725"/>
              <a:ext cx="394425" cy="82475"/>
            </a:xfrm>
            <a:custGeom>
              <a:avLst/>
              <a:gdLst/>
              <a:ahLst/>
              <a:cxnLst/>
              <a:rect l="l" t="t" r="r" b="b"/>
              <a:pathLst>
                <a:path w="15777" h="3299" extrusionOk="0">
                  <a:moveTo>
                    <a:pt x="1655" y="0"/>
                  </a:moveTo>
                  <a:cubicBezTo>
                    <a:pt x="750" y="0"/>
                    <a:pt x="0" y="738"/>
                    <a:pt x="0" y="1655"/>
                  </a:cubicBezTo>
                  <a:cubicBezTo>
                    <a:pt x="0" y="2560"/>
                    <a:pt x="750" y="3298"/>
                    <a:pt x="1655" y="3298"/>
                  </a:cubicBezTo>
                  <a:lnTo>
                    <a:pt x="14109" y="3298"/>
                  </a:lnTo>
                  <a:cubicBezTo>
                    <a:pt x="15038" y="3298"/>
                    <a:pt x="15776" y="2560"/>
                    <a:pt x="15764" y="1655"/>
                  </a:cubicBezTo>
                  <a:cubicBezTo>
                    <a:pt x="15764" y="738"/>
                    <a:pt x="15026" y="0"/>
                    <a:pt x="14109" y="0"/>
                  </a:cubicBezTo>
                  <a:close/>
                </a:path>
              </a:pathLst>
            </a:custGeom>
            <a:solidFill>
              <a:srgbClr val="B8B1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 name="Google Shape;323;p14"/>
            <p:cNvSpPr/>
            <p:nvPr/>
          </p:nvSpPr>
          <p:spPr>
            <a:xfrm>
              <a:off x="3615325" y="2026575"/>
              <a:ext cx="394425" cy="82475"/>
            </a:xfrm>
            <a:custGeom>
              <a:avLst/>
              <a:gdLst/>
              <a:ahLst/>
              <a:cxnLst/>
              <a:rect l="l" t="t" r="r" b="b"/>
              <a:pathLst>
                <a:path w="15777" h="3299" extrusionOk="0">
                  <a:moveTo>
                    <a:pt x="1655" y="0"/>
                  </a:moveTo>
                  <a:cubicBezTo>
                    <a:pt x="750" y="0"/>
                    <a:pt x="0" y="738"/>
                    <a:pt x="0" y="1655"/>
                  </a:cubicBezTo>
                  <a:cubicBezTo>
                    <a:pt x="0" y="2560"/>
                    <a:pt x="750" y="3298"/>
                    <a:pt x="1655" y="3298"/>
                  </a:cubicBezTo>
                  <a:lnTo>
                    <a:pt x="14109" y="3298"/>
                  </a:lnTo>
                  <a:cubicBezTo>
                    <a:pt x="15038" y="3298"/>
                    <a:pt x="15776" y="2560"/>
                    <a:pt x="15764" y="1655"/>
                  </a:cubicBezTo>
                  <a:cubicBezTo>
                    <a:pt x="15764" y="738"/>
                    <a:pt x="15026" y="0"/>
                    <a:pt x="14109" y="0"/>
                  </a:cubicBezTo>
                  <a:close/>
                </a:path>
              </a:pathLst>
            </a:custGeom>
            <a:solidFill>
              <a:srgbClr val="B8B1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 name="Google Shape;324;p14"/>
            <p:cNvSpPr/>
            <p:nvPr/>
          </p:nvSpPr>
          <p:spPr>
            <a:xfrm>
              <a:off x="3615325" y="2530800"/>
              <a:ext cx="394425" cy="82475"/>
            </a:xfrm>
            <a:custGeom>
              <a:avLst/>
              <a:gdLst/>
              <a:ahLst/>
              <a:cxnLst/>
              <a:rect l="l" t="t" r="r" b="b"/>
              <a:pathLst>
                <a:path w="15777" h="3299" extrusionOk="0">
                  <a:moveTo>
                    <a:pt x="1655" y="0"/>
                  </a:moveTo>
                  <a:cubicBezTo>
                    <a:pt x="750" y="0"/>
                    <a:pt x="0" y="739"/>
                    <a:pt x="0" y="1643"/>
                  </a:cubicBezTo>
                  <a:cubicBezTo>
                    <a:pt x="0" y="2560"/>
                    <a:pt x="750" y="3298"/>
                    <a:pt x="1655" y="3298"/>
                  </a:cubicBezTo>
                  <a:lnTo>
                    <a:pt x="14109" y="3298"/>
                  </a:lnTo>
                  <a:cubicBezTo>
                    <a:pt x="15038" y="3298"/>
                    <a:pt x="15776" y="2560"/>
                    <a:pt x="15764" y="1643"/>
                  </a:cubicBezTo>
                  <a:cubicBezTo>
                    <a:pt x="15764" y="739"/>
                    <a:pt x="15026" y="0"/>
                    <a:pt x="14109" y="0"/>
                  </a:cubicBezTo>
                  <a:close/>
                </a:path>
              </a:pathLst>
            </a:custGeom>
            <a:solidFill>
              <a:srgbClr val="B8B1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 name="Google Shape;325;p14"/>
            <p:cNvSpPr/>
            <p:nvPr/>
          </p:nvSpPr>
          <p:spPr>
            <a:xfrm>
              <a:off x="3615325" y="3032950"/>
              <a:ext cx="394425" cy="82475"/>
            </a:xfrm>
            <a:custGeom>
              <a:avLst/>
              <a:gdLst/>
              <a:ahLst/>
              <a:cxnLst/>
              <a:rect l="l" t="t" r="r" b="b"/>
              <a:pathLst>
                <a:path w="15777" h="3299" extrusionOk="0">
                  <a:moveTo>
                    <a:pt x="1655" y="0"/>
                  </a:moveTo>
                  <a:cubicBezTo>
                    <a:pt x="750" y="0"/>
                    <a:pt x="0" y="738"/>
                    <a:pt x="0" y="1655"/>
                  </a:cubicBezTo>
                  <a:cubicBezTo>
                    <a:pt x="0" y="2560"/>
                    <a:pt x="750" y="3298"/>
                    <a:pt x="1655" y="3298"/>
                  </a:cubicBezTo>
                  <a:lnTo>
                    <a:pt x="14109" y="3298"/>
                  </a:lnTo>
                  <a:cubicBezTo>
                    <a:pt x="15038" y="3298"/>
                    <a:pt x="15776" y="2560"/>
                    <a:pt x="15764" y="1655"/>
                  </a:cubicBezTo>
                  <a:cubicBezTo>
                    <a:pt x="15764" y="738"/>
                    <a:pt x="15026" y="0"/>
                    <a:pt x="14109" y="0"/>
                  </a:cubicBezTo>
                  <a:close/>
                </a:path>
              </a:pathLst>
            </a:custGeom>
            <a:solidFill>
              <a:srgbClr val="B8B1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 name="Google Shape;326;p14"/>
            <p:cNvSpPr/>
            <p:nvPr/>
          </p:nvSpPr>
          <p:spPr>
            <a:xfrm>
              <a:off x="3615325" y="3538650"/>
              <a:ext cx="394425" cy="82475"/>
            </a:xfrm>
            <a:custGeom>
              <a:avLst/>
              <a:gdLst/>
              <a:ahLst/>
              <a:cxnLst/>
              <a:rect l="l" t="t" r="r" b="b"/>
              <a:pathLst>
                <a:path w="15777" h="3299" extrusionOk="0">
                  <a:moveTo>
                    <a:pt x="1655" y="1"/>
                  </a:moveTo>
                  <a:cubicBezTo>
                    <a:pt x="750" y="1"/>
                    <a:pt x="0" y="739"/>
                    <a:pt x="0" y="1656"/>
                  </a:cubicBezTo>
                  <a:cubicBezTo>
                    <a:pt x="0" y="2561"/>
                    <a:pt x="750" y="3299"/>
                    <a:pt x="1655" y="3299"/>
                  </a:cubicBezTo>
                  <a:lnTo>
                    <a:pt x="14109" y="3299"/>
                  </a:lnTo>
                  <a:cubicBezTo>
                    <a:pt x="15038" y="3299"/>
                    <a:pt x="15776" y="2561"/>
                    <a:pt x="15764" y="1656"/>
                  </a:cubicBezTo>
                  <a:cubicBezTo>
                    <a:pt x="15764" y="739"/>
                    <a:pt x="15026" y="1"/>
                    <a:pt x="14109" y="1"/>
                  </a:cubicBezTo>
                  <a:close/>
                </a:path>
              </a:pathLst>
            </a:custGeom>
            <a:solidFill>
              <a:srgbClr val="B8B1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 name="Google Shape;327;p14"/>
            <p:cNvSpPr/>
            <p:nvPr/>
          </p:nvSpPr>
          <p:spPr>
            <a:xfrm>
              <a:off x="3615325" y="4080400"/>
              <a:ext cx="394425" cy="82475"/>
            </a:xfrm>
            <a:custGeom>
              <a:avLst/>
              <a:gdLst/>
              <a:ahLst/>
              <a:cxnLst/>
              <a:rect l="l" t="t" r="r" b="b"/>
              <a:pathLst>
                <a:path w="15777" h="3299" extrusionOk="0">
                  <a:moveTo>
                    <a:pt x="1655" y="0"/>
                  </a:moveTo>
                  <a:cubicBezTo>
                    <a:pt x="750" y="0"/>
                    <a:pt x="0" y="738"/>
                    <a:pt x="0" y="1655"/>
                  </a:cubicBezTo>
                  <a:cubicBezTo>
                    <a:pt x="0" y="2560"/>
                    <a:pt x="750" y="3298"/>
                    <a:pt x="1655" y="3298"/>
                  </a:cubicBezTo>
                  <a:lnTo>
                    <a:pt x="14109" y="3298"/>
                  </a:lnTo>
                  <a:cubicBezTo>
                    <a:pt x="15038" y="3298"/>
                    <a:pt x="15776" y="2560"/>
                    <a:pt x="15764" y="1655"/>
                  </a:cubicBezTo>
                  <a:cubicBezTo>
                    <a:pt x="15764" y="738"/>
                    <a:pt x="15026" y="0"/>
                    <a:pt x="14109" y="0"/>
                  </a:cubicBezTo>
                  <a:close/>
                </a:path>
              </a:pathLst>
            </a:custGeom>
            <a:solidFill>
              <a:srgbClr val="B8B1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 name="Google Shape;328;p14"/>
            <p:cNvSpPr/>
            <p:nvPr/>
          </p:nvSpPr>
          <p:spPr>
            <a:xfrm>
              <a:off x="576847" y="1106228"/>
              <a:ext cx="18475" cy="3530673"/>
            </a:xfrm>
            <a:custGeom>
              <a:avLst/>
              <a:gdLst/>
              <a:ahLst/>
              <a:cxnLst/>
              <a:rect l="l" t="t" r="r" b="b"/>
              <a:pathLst>
                <a:path w="739" h="135042" extrusionOk="0">
                  <a:moveTo>
                    <a:pt x="0" y="1"/>
                  </a:moveTo>
                  <a:lnTo>
                    <a:pt x="0" y="135041"/>
                  </a:lnTo>
                  <a:lnTo>
                    <a:pt x="739" y="135041"/>
                  </a:lnTo>
                  <a:lnTo>
                    <a:pt x="739" y="1"/>
                  </a:lnTo>
                  <a:close/>
                </a:path>
              </a:pathLst>
            </a:custGeom>
            <a:solidFill>
              <a:srgbClr val="E2DA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 name="Google Shape;329;p14"/>
            <p:cNvSpPr/>
            <p:nvPr/>
          </p:nvSpPr>
          <p:spPr>
            <a:xfrm>
              <a:off x="625072" y="1106228"/>
              <a:ext cx="18775" cy="3530673"/>
            </a:xfrm>
            <a:custGeom>
              <a:avLst/>
              <a:gdLst/>
              <a:ahLst/>
              <a:cxnLst/>
              <a:rect l="l" t="t" r="r" b="b"/>
              <a:pathLst>
                <a:path w="751" h="135042" extrusionOk="0">
                  <a:moveTo>
                    <a:pt x="0" y="1"/>
                  </a:moveTo>
                  <a:lnTo>
                    <a:pt x="0" y="135041"/>
                  </a:lnTo>
                  <a:lnTo>
                    <a:pt x="750" y="135041"/>
                  </a:lnTo>
                  <a:lnTo>
                    <a:pt x="750" y="1"/>
                  </a:lnTo>
                  <a:close/>
                </a:path>
              </a:pathLst>
            </a:custGeom>
            <a:solidFill>
              <a:srgbClr val="E2DA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 name="Google Shape;330;p14"/>
            <p:cNvSpPr/>
            <p:nvPr/>
          </p:nvSpPr>
          <p:spPr>
            <a:xfrm>
              <a:off x="7021099" y="1106228"/>
              <a:ext cx="18475" cy="3530673"/>
            </a:xfrm>
            <a:custGeom>
              <a:avLst/>
              <a:gdLst/>
              <a:ahLst/>
              <a:cxnLst/>
              <a:rect l="l" t="t" r="r" b="b"/>
              <a:pathLst>
                <a:path w="739" h="135042" extrusionOk="0">
                  <a:moveTo>
                    <a:pt x="1" y="1"/>
                  </a:moveTo>
                  <a:lnTo>
                    <a:pt x="1" y="135041"/>
                  </a:lnTo>
                  <a:lnTo>
                    <a:pt x="739" y="135041"/>
                  </a:lnTo>
                  <a:lnTo>
                    <a:pt x="739" y="1"/>
                  </a:lnTo>
                  <a:close/>
                </a:path>
              </a:pathLst>
            </a:custGeom>
            <a:solidFill>
              <a:srgbClr val="E2DA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 name="Google Shape;331;p14"/>
            <p:cNvSpPr/>
            <p:nvPr/>
          </p:nvSpPr>
          <p:spPr>
            <a:xfrm>
              <a:off x="6980024" y="1106228"/>
              <a:ext cx="18775" cy="3530673"/>
            </a:xfrm>
            <a:custGeom>
              <a:avLst/>
              <a:gdLst/>
              <a:ahLst/>
              <a:cxnLst/>
              <a:rect l="l" t="t" r="r" b="b"/>
              <a:pathLst>
                <a:path w="751" h="135042" extrusionOk="0">
                  <a:moveTo>
                    <a:pt x="1" y="1"/>
                  </a:moveTo>
                  <a:lnTo>
                    <a:pt x="1" y="135041"/>
                  </a:lnTo>
                  <a:lnTo>
                    <a:pt x="751" y="135041"/>
                  </a:lnTo>
                  <a:lnTo>
                    <a:pt x="751" y="1"/>
                  </a:lnTo>
                  <a:close/>
                </a:path>
              </a:pathLst>
            </a:custGeom>
            <a:solidFill>
              <a:srgbClr val="E2DA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32" name="Google Shape;332;p14"/>
          <p:cNvSpPr txBox="1">
            <a:spLocks noGrp="1"/>
          </p:cNvSpPr>
          <p:nvPr>
            <p:ph type="title"/>
          </p:nvPr>
        </p:nvSpPr>
        <p:spPr>
          <a:xfrm>
            <a:off x="2715750" y="3894713"/>
            <a:ext cx="3712500" cy="429900"/>
          </a:xfrm>
          <a:prstGeom prst="rect">
            <a:avLst/>
          </a:prstGeom>
        </p:spPr>
        <p:txBody>
          <a:bodyPr spcFirstLastPara="1" wrap="square" lIns="91425" tIns="91425" rIns="91425" bIns="91425" anchor="ctr" anchorCtr="0">
            <a:noAutofit/>
          </a:bodyPr>
          <a:lstStyle>
            <a:lvl1pPr lvl="0" algn="ctr">
              <a:spcBef>
                <a:spcPts val="0"/>
              </a:spcBef>
              <a:spcAft>
                <a:spcPts val="0"/>
              </a:spcAft>
              <a:buSzPts val="1800"/>
              <a:buNone/>
              <a:defRPr sz="2000"/>
            </a:lvl1pPr>
            <a:lvl2pPr lvl="1" algn="ctr">
              <a:spcBef>
                <a:spcPts val="0"/>
              </a:spcBef>
              <a:spcAft>
                <a:spcPts val="0"/>
              </a:spcAft>
              <a:buSzPts val="1800"/>
              <a:buNone/>
              <a:defRPr sz="1800"/>
            </a:lvl2pPr>
            <a:lvl3pPr lvl="2" algn="ctr">
              <a:spcBef>
                <a:spcPts val="0"/>
              </a:spcBef>
              <a:spcAft>
                <a:spcPts val="0"/>
              </a:spcAft>
              <a:buSzPts val="1800"/>
              <a:buNone/>
              <a:defRPr sz="1800"/>
            </a:lvl3pPr>
            <a:lvl4pPr lvl="3" algn="ctr">
              <a:spcBef>
                <a:spcPts val="0"/>
              </a:spcBef>
              <a:spcAft>
                <a:spcPts val="0"/>
              </a:spcAft>
              <a:buSzPts val="1800"/>
              <a:buNone/>
              <a:defRPr sz="1800"/>
            </a:lvl4pPr>
            <a:lvl5pPr lvl="4" algn="ctr">
              <a:spcBef>
                <a:spcPts val="0"/>
              </a:spcBef>
              <a:spcAft>
                <a:spcPts val="0"/>
              </a:spcAft>
              <a:buSzPts val="1800"/>
              <a:buNone/>
              <a:defRPr sz="1800"/>
            </a:lvl5pPr>
            <a:lvl6pPr lvl="5" algn="ctr">
              <a:spcBef>
                <a:spcPts val="0"/>
              </a:spcBef>
              <a:spcAft>
                <a:spcPts val="0"/>
              </a:spcAft>
              <a:buSzPts val="1800"/>
              <a:buNone/>
              <a:defRPr sz="1800"/>
            </a:lvl6pPr>
            <a:lvl7pPr lvl="6" algn="ctr">
              <a:spcBef>
                <a:spcPts val="0"/>
              </a:spcBef>
              <a:spcAft>
                <a:spcPts val="0"/>
              </a:spcAft>
              <a:buSzPts val="1800"/>
              <a:buNone/>
              <a:defRPr sz="1800"/>
            </a:lvl7pPr>
            <a:lvl8pPr lvl="7" algn="ctr">
              <a:spcBef>
                <a:spcPts val="0"/>
              </a:spcBef>
              <a:spcAft>
                <a:spcPts val="0"/>
              </a:spcAft>
              <a:buSzPts val="1800"/>
              <a:buNone/>
              <a:defRPr sz="1800"/>
            </a:lvl8pPr>
            <a:lvl9pPr lvl="8" algn="ctr">
              <a:spcBef>
                <a:spcPts val="0"/>
              </a:spcBef>
              <a:spcAft>
                <a:spcPts val="0"/>
              </a:spcAft>
              <a:buSzPts val="1800"/>
              <a:buNone/>
              <a:defRPr sz="1800"/>
            </a:lvl9pPr>
          </a:lstStyle>
          <a:p>
            <a:endParaRPr/>
          </a:p>
        </p:txBody>
      </p:sp>
      <p:sp>
        <p:nvSpPr>
          <p:cNvPr id="333" name="Google Shape;333;p14"/>
          <p:cNvSpPr txBox="1">
            <a:spLocks noGrp="1"/>
          </p:cNvSpPr>
          <p:nvPr>
            <p:ph type="subTitle" idx="1"/>
          </p:nvPr>
        </p:nvSpPr>
        <p:spPr>
          <a:xfrm>
            <a:off x="2569500" y="1475992"/>
            <a:ext cx="4005000" cy="20391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400"/>
              <a:buFont typeface="Delius"/>
              <a:buNone/>
              <a:defRPr sz="2800">
                <a:latin typeface="Delius"/>
                <a:ea typeface="Delius"/>
                <a:cs typeface="Delius"/>
                <a:sym typeface="Delius"/>
              </a:defRPr>
            </a:lvl1pPr>
            <a:lvl2pPr lvl="1" algn="ctr" rtl="0">
              <a:spcBef>
                <a:spcPts val="0"/>
              </a:spcBef>
              <a:spcAft>
                <a:spcPts val="0"/>
              </a:spcAft>
              <a:buSzPts val="2400"/>
              <a:buFont typeface="Delius"/>
              <a:buNone/>
              <a:defRPr sz="2400">
                <a:latin typeface="Delius"/>
                <a:ea typeface="Delius"/>
                <a:cs typeface="Delius"/>
                <a:sym typeface="Delius"/>
              </a:defRPr>
            </a:lvl2pPr>
            <a:lvl3pPr lvl="2" algn="ctr" rtl="0">
              <a:spcBef>
                <a:spcPts val="0"/>
              </a:spcBef>
              <a:spcAft>
                <a:spcPts val="0"/>
              </a:spcAft>
              <a:buSzPts val="2400"/>
              <a:buFont typeface="Delius"/>
              <a:buNone/>
              <a:defRPr sz="2400">
                <a:latin typeface="Delius"/>
                <a:ea typeface="Delius"/>
                <a:cs typeface="Delius"/>
                <a:sym typeface="Delius"/>
              </a:defRPr>
            </a:lvl3pPr>
            <a:lvl4pPr lvl="3" algn="ctr" rtl="0">
              <a:spcBef>
                <a:spcPts val="0"/>
              </a:spcBef>
              <a:spcAft>
                <a:spcPts val="0"/>
              </a:spcAft>
              <a:buSzPts val="2400"/>
              <a:buFont typeface="Delius"/>
              <a:buNone/>
              <a:defRPr sz="2400">
                <a:latin typeface="Delius"/>
                <a:ea typeface="Delius"/>
                <a:cs typeface="Delius"/>
                <a:sym typeface="Delius"/>
              </a:defRPr>
            </a:lvl4pPr>
            <a:lvl5pPr lvl="4" algn="ctr" rtl="0">
              <a:spcBef>
                <a:spcPts val="0"/>
              </a:spcBef>
              <a:spcAft>
                <a:spcPts val="0"/>
              </a:spcAft>
              <a:buSzPts val="2400"/>
              <a:buFont typeface="Delius"/>
              <a:buNone/>
              <a:defRPr sz="2400">
                <a:latin typeface="Delius"/>
                <a:ea typeface="Delius"/>
                <a:cs typeface="Delius"/>
                <a:sym typeface="Delius"/>
              </a:defRPr>
            </a:lvl5pPr>
            <a:lvl6pPr lvl="5" algn="ctr" rtl="0">
              <a:spcBef>
                <a:spcPts val="0"/>
              </a:spcBef>
              <a:spcAft>
                <a:spcPts val="0"/>
              </a:spcAft>
              <a:buSzPts val="2400"/>
              <a:buFont typeface="Delius"/>
              <a:buNone/>
              <a:defRPr sz="2400">
                <a:latin typeface="Delius"/>
                <a:ea typeface="Delius"/>
                <a:cs typeface="Delius"/>
                <a:sym typeface="Delius"/>
              </a:defRPr>
            </a:lvl6pPr>
            <a:lvl7pPr lvl="6" algn="ctr" rtl="0">
              <a:spcBef>
                <a:spcPts val="0"/>
              </a:spcBef>
              <a:spcAft>
                <a:spcPts val="0"/>
              </a:spcAft>
              <a:buSzPts val="2400"/>
              <a:buFont typeface="Delius"/>
              <a:buNone/>
              <a:defRPr sz="2400">
                <a:latin typeface="Delius"/>
                <a:ea typeface="Delius"/>
                <a:cs typeface="Delius"/>
                <a:sym typeface="Delius"/>
              </a:defRPr>
            </a:lvl7pPr>
            <a:lvl8pPr lvl="7" algn="ctr" rtl="0">
              <a:spcBef>
                <a:spcPts val="0"/>
              </a:spcBef>
              <a:spcAft>
                <a:spcPts val="0"/>
              </a:spcAft>
              <a:buSzPts val="2400"/>
              <a:buFont typeface="Delius"/>
              <a:buNone/>
              <a:defRPr sz="2400">
                <a:latin typeface="Delius"/>
                <a:ea typeface="Delius"/>
                <a:cs typeface="Delius"/>
                <a:sym typeface="Delius"/>
              </a:defRPr>
            </a:lvl8pPr>
            <a:lvl9pPr lvl="8" algn="ctr" rtl="0">
              <a:spcBef>
                <a:spcPts val="0"/>
              </a:spcBef>
              <a:spcAft>
                <a:spcPts val="0"/>
              </a:spcAft>
              <a:buSzPts val="2400"/>
              <a:buFont typeface="Delius"/>
              <a:buNone/>
              <a:defRPr sz="2400">
                <a:latin typeface="Delius"/>
                <a:ea typeface="Delius"/>
                <a:cs typeface="Delius"/>
                <a:sym typeface="Delius"/>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three columns">
  <p:cSld name="CUSTOM_2">
    <p:spTree>
      <p:nvGrpSpPr>
        <p:cNvPr id="1" name="Shape 334"/>
        <p:cNvGrpSpPr/>
        <p:nvPr/>
      </p:nvGrpSpPr>
      <p:grpSpPr>
        <a:xfrm>
          <a:off x="0" y="0"/>
          <a:ext cx="0" cy="0"/>
          <a:chOff x="0" y="0"/>
          <a:chExt cx="0" cy="0"/>
        </a:xfrm>
      </p:grpSpPr>
      <p:grpSp>
        <p:nvGrpSpPr>
          <p:cNvPr id="335" name="Google Shape;335;p15"/>
          <p:cNvGrpSpPr/>
          <p:nvPr/>
        </p:nvGrpSpPr>
        <p:grpSpPr>
          <a:xfrm>
            <a:off x="155326" y="91359"/>
            <a:ext cx="8833348" cy="4894379"/>
            <a:chOff x="375925" y="955900"/>
            <a:chExt cx="6888675" cy="3816875"/>
          </a:xfrm>
        </p:grpSpPr>
        <p:sp>
          <p:nvSpPr>
            <p:cNvPr id="336" name="Google Shape;336;p15"/>
            <p:cNvSpPr/>
            <p:nvPr/>
          </p:nvSpPr>
          <p:spPr>
            <a:xfrm>
              <a:off x="375925" y="956200"/>
              <a:ext cx="6888675" cy="3816575"/>
            </a:xfrm>
            <a:custGeom>
              <a:avLst/>
              <a:gdLst/>
              <a:ahLst/>
              <a:cxnLst/>
              <a:rect l="l" t="t" r="r" b="b"/>
              <a:pathLst>
                <a:path w="275547" h="152663" extrusionOk="0">
                  <a:moveTo>
                    <a:pt x="1108" y="0"/>
                  </a:moveTo>
                  <a:cubicBezTo>
                    <a:pt x="501" y="0"/>
                    <a:pt x="1" y="489"/>
                    <a:pt x="1" y="1108"/>
                  </a:cubicBezTo>
                  <a:lnTo>
                    <a:pt x="1" y="151543"/>
                  </a:lnTo>
                  <a:cubicBezTo>
                    <a:pt x="1" y="152162"/>
                    <a:pt x="489" y="152662"/>
                    <a:pt x="1108" y="152662"/>
                  </a:cubicBezTo>
                  <a:lnTo>
                    <a:pt x="274440" y="152662"/>
                  </a:lnTo>
                  <a:cubicBezTo>
                    <a:pt x="275047" y="152662"/>
                    <a:pt x="275547" y="152162"/>
                    <a:pt x="275547" y="151531"/>
                  </a:cubicBezTo>
                  <a:lnTo>
                    <a:pt x="275547" y="1108"/>
                  </a:lnTo>
                  <a:cubicBezTo>
                    <a:pt x="275547" y="501"/>
                    <a:pt x="275059" y="0"/>
                    <a:pt x="274440" y="0"/>
                  </a:cubicBezTo>
                  <a:close/>
                </a:path>
              </a:pathLst>
            </a:custGeom>
            <a:solidFill>
              <a:schemeClr val="accent5"/>
            </a:solidFill>
            <a:ln>
              <a:noFill/>
            </a:ln>
            <a:effectLst>
              <a:outerShdw blurRad="100013" dist="66675" dir="5400000" algn="bl" rotWithShape="0">
                <a:schemeClr val="accent2">
                  <a:alpha val="32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 name="Google Shape;337;p15"/>
            <p:cNvSpPr/>
            <p:nvPr/>
          </p:nvSpPr>
          <p:spPr>
            <a:xfrm>
              <a:off x="3607875" y="955900"/>
              <a:ext cx="424200" cy="3816875"/>
            </a:xfrm>
            <a:custGeom>
              <a:avLst/>
              <a:gdLst/>
              <a:ahLst/>
              <a:cxnLst/>
              <a:rect l="l" t="t" r="r" b="b"/>
              <a:pathLst>
                <a:path w="16968" h="152675" extrusionOk="0">
                  <a:moveTo>
                    <a:pt x="1" y="1"/>
                  </a:moveTo>
                  <a:lnTo>
                    <a:pt x="1" y="152674"/>
                  </a:lnTo>
                  <a:lnTo>
                    <a:pt x="16967" y="152674"/>
                  </a:lnTo>
                  <a:lnTo>
                    <a:pt x="16967" y="1"/>
                  </a:lnTo>
                  <a:close/>
                </a:path>
              </a:pathLst>
            </a:custGeom>
            <a:solidFill>
              <a:srgbClr val="40BF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 name="Google Shape;338;p15"/>
            <p:cNvSpPr/>
            <p:nvPr/>
          </p:nvSpPr>
          <p:spPr>
            <a:xfrm>
              <a:off x="554821" y="1106228"/>
              <a:ext cx="3188800" cy="3530673"/>
            </a:xfrm>
            <a:custGeom>
              <a:avLst/>
              <a:gdLst/>
              <a:ahLst/>
              <a:cxnLst/>
              <a:rect l="l" t="t" r="r" b="b"/>
              <a:pathLst>
                <a:path w="127552" h="135042" extrusionOk="0">
                  <a:moveTo>
                    <a:pt x="0" y="1"/>
                  </a:moveTo>
                  <a:lnTo>
                    <a:pt x="0" y="135041"/>
                  </a:lnTo>
                  <a:lnTo>
                    <a:pt x="127552" y="135041"/>
                  </a:lnTo>
                  <a:lnTo>
                    <a:pt x="127552" y="1"/>
                  </a:lnTo>
                  <a:close/>
                </a:path>
              </a:pathLst>
            </a:custGeom>
            <a:solidFill>
              <a:srgbClr val="F2EE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 name="Google Shape;339;p15"/>
            <p:cNvSpPr/>
            <p:nvPr/>
          </p:nvSpPr>
          <p:spPr>
            <a:xfrm>
              <a:off x="599172" y="1106228"/>
              <a:ext cx="3154275" cy="3530673"/>
            </a:xfrm>
            <a:custGeom>
              <a:avLst/>
              <a:gdLst/>
              <a:ahLst/>
              <a:cxnLst/>
              <a:rect l="l" t="t" r="r" b="b"/>
              <a:pathLst>
                <a:path w="126171" h="135042" extrusionOk="0">
                  <a:moveTo>
                    <a:pt x="0" y="1"/>
                  </a:moveTo>
                  <a:lnTo>
                    <a:pt x="0" y="135041"/>
                  </a:lnTo>
                  <a:lnTo>
                    <a:pt x="126171" y="135041"/>
                  </a:lnTo>
                  <a:lnTo>
                    <a:pt x="126171" y="1"/>
                  </a:lnTo>
                  <a:close/>
                </a:path>
              </a:pathLst>
            </a:custGeom>
            <a:solidFill>
              <a:srgbClr val="F2EE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 name="Google Shape;340;p15"/>
            <p:cNvSpPr/>
            <p:nvPr/>
          </p:nvSpPr>
          <p:spPr>
            <a:xfrm>
              <a:off x="3763850" y="1258925"/>
              <a:ext cx="90525" cy="3263225"/>
            </a:xfrm>
            <a:custGeom>
              <a:avLst/>
              <a:gdLst/>
              <a:ahLst/>
              <a:cxnLst/>
              <a:rect l="l" t="t" r="r" b="b"/>
              <a:pathLst>
                <a:path w="3621" h="130529" extrusionOk="0">
                  <a:moveTo>
                    <a:pt x="1" y="0"/>
                  </a:moveTo>
                  <a:lnTo>
                    <a:pt x="1" y="130528"/>
                  </a:lnTo>
                  <a:lnTo>
                    <a:pt x="3620" y="130528"/>
                  </a:lnTo>
                  <a:lnTo>
                    <a:pt x="3620" y="0"/>
                  </a:lnTo>
                  <a:close/>
                </a:path>
              </a:pathLst>
            </a:custGeom>
            <a:solidFill>
              <a:srgbClr val="E2DA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 name="Google Shape;341;p15"/>
            <p:cNvSpPr/>
            <p:nvPr/>
          </p:nvSpPr>
          <p:spPr>
            <a:xfrm>
              <a:off x="3703725" y="1074675"/>
              <a:ext cx="217900" cy="218200"/>
            </a:xfrm>
            <a:custGeom>
              <a:avLst/>
              <a:gdLst/>
              <a:ahLst/>
              <a:cxnLst/>
              <a:rect l="l" t="t" r="r" b="b"/>
              <a:pathLst>
                <a:path w="8716" h="8728" extrusionOk="0">
                  <a:moveTo>
                    <a:pt x="4358" y="0"/>
                  </a:moveTo>
                  <a:cubicBezTo>
                    <a:pt x="1941" y="0"/>
                    <a:pt x="0" y="1953"/>
                    <a:pt x="0" y="4358"/>
                  </a:cubicBezTo>
                  <a:cubicBezTo>
                    <a:pt x="0" y="6775"/>
                    <a:pt x="1941" y="8727"/>
                    <a:pt x="4358" y="8727"/>
                  </a:cubicBezTo>
                  <a:cubicBezTo>
                    <a:pt x="6763" y="8727"/>
                    <a:pt x="8716" y="6775"/>
                    <a:pt x="8716" y="4358"/>
                  </a:cubicBezTo>
                  <a:cubicBezTo>
                    <a:pt x="8716" y="1953"/>
                    <a:pt x="6763" y="0"/>
                    <a:pt x="4358" y="0"/>
                  </a:cubicBezTo>
                  <a:close/>
                </a:path>
              </a:pathLst>
            </a:custGeom>
            <a:solidFill>
              <a:srgbClr val="B8B1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 name="Google Shape;342;p15"/>
            <p:cNvSpPr/>
            <p:nvPr/>
          </p:nvSpPr>
          <p:spPr>
            <a:xfrm>
              <a:off x="3703734" y="1131261"/>
              <a:ext cx="217900" cy="193172"/>
            </a:xfrm>
            <a:custGeom>
              <a:avLst/>
              <a:gdLst/>
              <a:ahLst/>
              <a:cxnLst/>
              <a:rect l="l" t="t" r="r" b="b"/>
              <a:pathLst>
                <a:path w="8716" h="8728" extrusionOk="0">
                  <a:moveTo>
                    <a:pt x="4358" y="0"/>
                  </a:moveTo>
                  <a:cubicBezTo>
                    <a:pt x="1941" y="0"/>
                    <a:pt x="0" y="1953"/>
                    <a:pt x="0" y="4370"/>
                  </a:cubicBezTo>
                  <a:cubicBezTo>
                    <a:pt x="0" y="6775"/>
                    <a:pt x="1941" y="8727"/>
                    <a:pt x="4358" y="8727"/>
                  </a:cubicBezTo>
                  <a:cubicBezTo>
                    <a:pt x="6763" y="8727"/>
                    <a:pt x="8716" y="6775"/>
                    <a:pt x="8716" y="4370"/>
                  </a:cubicBezTo>
                  <a:cubicBezTo>
                    <a:pt x="8716" y="1953"/>
                    <a:pt x="6763" y="0"/>
                    <a:pt x="4358" y="0"/>
                  </a:cubicBezTo>
                  <a:close/>
                </a:path>
              </a:pathLst>
            </a:custGeom>
            <a:solidFill>
              <a:srgbClr val="E2DA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 name="Google Shape;343;p15"/>
            <p:cNvSpPr/>
            <p:nvPr/>
          </p:nvSpPr>
          <p:spPr>
            <a:xfrm>
              <a:off x="3885598" y="1106228"/>
              <a:ext cx="3176300" cy="3530673"/>
            </a:xfrm>
            <a:custGeom>
              <a:avLst/>
              <a:gdLst/>
              <a:ahLst/>
              <a:cxnLst/>
              <a:rect l="l" t="t" r="r" b="b"/>
              <a:pathLst>
                <a:path w="127052" h="135042" extrusionOk="0">
                  <a:moveTo>
                    <a:pt x="0" y="1"/>
                  </a:moveTo>
                  <a:lnTo>
                    <a:pt x="0" y="135041"/>
                  </a:lnTo>
                  <a:lnTo>
                    <a:pt x="127052" y="135041"/>
                  </a:lnTo>
                  <a:lnTo>
                    <a:pt x="127052" y="1"/>
                  </a:lnTo>
                  <a:close/>
                </a:path>
              </a:pathLst>
            </a:custGeom>
            <a:solidFill>
              <a:srgbClr val="F2EE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 name="Google Shape;344;p15"/>
            <p:cNvSpPr/>
            <p:nvPr/>
          </p:nvSpPr>
          <p:spPr>
            <a:xfrm>
              <a:off x="3884698" y="1106228"/>
              <a:ext cx="3137325" cy="3530673"/>
            </a:xfrm>
            <a:custGeom>
              <a:avLst/>
              <a:gdLst/>
              <a:ahLst/>
              <a:cxnLst/>
              <a:rect l="l" t="t" r="r" b="b"/>
              <a:pathLst>
                <a:path w="125493" h="135042" extrusionOk="0">
                  <a:moveTo>
                    <a:pt x="0" y="1"/>
                  </a:moveTo>
                  <a:lnTo>
                    <a:pt x="0" y="135041"/>
                  </a:lnTo>
                  <a:lnTo>
                    <a:pt x="125492" y="135041"/>
                  </a:lnTo>
                  <a:lnTo>
                    <a:pt x="125492" y="1"/>
                  </a:lnTo>
                  <a:close/>
                </a:path>
              </a:pathLst>
            </a:custGeom>
            <a:solidFill>
              <a:srgbClr val="F2EE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 name="Google Shape;345;p15"/>
            <p:cNvSpPr/>
            <p:nvPr/>
          </p:nvSpPr>
          <p:spPr>
            <a:xfrm>
              <a:off x="3842723" y="1106228"/>
              <a:ext cx="3137325" cy="3530673"/>
            </a:xfrm>
            <a:custGeom>
              <a:avLst/>
              <a:gdLst/>
              <a:ahLst/>
              <a:cxnLst/>
              <a:rect l="l" t="t" r="r" b="b"/>
              <a:pathLst>
                <a:path w="125493" h="135042" extrusionOk="0">
                  <a:moveTo>
                    <a:pt x="1" y="1"/>
                  </a:moveTo>
                  <a:lnTo>
                    <a:pt x="1" y="135041"/>
                  </a:lnTo>
                  <a:lnTo>
                    <a:pt x="125493" y="135041"/>
                  </a:lnTo>
                  <a:lnTo>
                    <a:pt x="125493"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 name="Google Shape;346;p15"/>
            <p:cNvSpPr/>
            <p:nvPr/>
          </p:nvSpPr>
          <p:spPr>
            <a:xfrm>
              <a:off x="645297" y="1106228"/>
              <a:ext cx="3137325" cy="3530673"/>
            </a:xfrm>
            <a:custGeom>
              <a:avLst/>
              <a:gdLst/>
              <a:ahLst/>
              <a:cxnLst/>
              <a:rect l="l" t="t" r="r" b="b"/>
              <a:pathLst>
                <a:path w="125493" h="135042" extrusionOk="0">
                  <a:moveTo>
                    <a:pt x="1" y="1"/>
                  </a:moveTo>
                  <a:lnTo>
                    <a:pt x="1" y="135041"/>
                  </a:lnTo>
                  <a:lnTo>
                    <a:pt x="125493" y="135041"/>
                  </a:lnTo>
                  <a:lnTo>
                    <a:pt x="125493"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 name="Google Shape;347;p15"/>
            <p:cNvSpPr/>
            <p:nvPr/>
          </p:nvSpPr>
          <p:spPr>
            <a:xfrm>
              <a:off x="3555800" y="1528600"/>
              <a:ext cx="152700" cy="152725"/>
            </a:xfrm>
            <a:custGeom>
              <a:avLst/>
              <a:gdLst/>
              <a:ahLst/>
              <a:cxnLst/>
              <a:rect l="l" t="t" r="r" b="b"/>
              <a:pathLst>
                <a:path w="6108" h="6109" extrusionOk="0">
                  <a:moveTo>
                    <a:pt x="3060" y="0"/>
                  </a:moveTo>
                  <a:cubicBezTo>
                    <a:pt x="1369" y="0"/>
                    <a:pt x="0" y="1369"/>
                    <a:pt x="0" y="3060"/>
                  </a:cubicBezTo>
                  <a:cubicBezTo>
                    <a:pt x="0" y="4739"/>
                    <a:pt x="1369" y="6108"/>
                    <a:pt x="3060" y="6108"/>
                  </a:cubicBezTo>
                  <a:cubicBezTo>
                    <a:pt x="4739" y="6108"/>
                    <a:pt x="6108" y="4739"/>
                    <a:pt x="6108" y="3060"/>
                  </a:cubicBezTo>
                  <a:cubicBezTo>
                    <a:pt x="6108" y="1369"/>
                    <a:pt x="4739" y="0"/>
                    <a:pt x="3060" y="0"/>
                  </a:cubicBezTo>
                  <a:close/>
                </a:path>
              </a:pathLst>
            </a:custGeom>
            <a:solidFill>
              <a:srgbClr val="F2EE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 name="Google Shape;348;p15"/>
            <p:cNvSpPr/>
            <p:nvPr/>
          </p:nvSpPr>
          <p:spPr>
            <a:xfrm>
              <a:off x="3916850" y="1529475"/>
              <a:ext cx="152425" cy="152425"/>
            </a:xfrm>
            <a:custGeom>
              <a:avLst/>
              <a:gdLst/>
              <a:ahLst/>
              <a:cxnLst/>
              <a:rect l="l" t="t" r="r" b="b"/>
              <a:pathLst>
                <a:path w="6097" h="6097" extrusionOk="0">
                  <a:moveTo>
                    <a:pt x="3048" y="1"/>
                  </a:moveTo>
                  <a:cubicBezTo>
                    <a:pt x="1358" y="1"/>
                    <a:pt x="0" y="1358"/>
                    <a:pt x="0" y="3049"/>
                  </a:cubicBezTo>
                  <a:cubicBezTo>
                    <a:pt x="0" y="4740"/>
                    <a:pt x="1358" y="6097"/>
                    <a:pt x="3048" y="6097"/>
                  </a:cubicBezTo>
                  <a:cubicBezTo>
                    <a:pt x="4739" y="6097"/>
                    <a:pt x="6096" y="4740"/>
                    <a:pt x="6096" y="3049"/>
                  </a:cubicBezTo>
                  <a:cubicBezTo>
                    <a:pt x="6096" y="1358"/>
                    <a:pt x="4739" y="1"/>
                    <a:pt x="3048" y="1"/>
                  </a:cubicBezTo>
                  <a:close/>
                </a:path>
              </a:pathLst>
            </a:custGeom>
            <a:solidFill>
              <a:srgbClr val="F2EE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 name="Google Shape;349;p15"/>
            <p:cNvSpPr/>
            <p:nvPr/>
          </p:nvSpPr>
          <p:spPr>
            <a:xfrm>
              <a:off x="3555800" y="1991150"/>
              <a:ext cx="152700" cy="152725"/>
            </a:xfrm>
            <a:custGeom>
              <a:avLst/>
              <a:gdLst/>
              <a:ahLst/>
              <a:cxnLst/>
              <a:rect l="l" t="t" r="r" b="b"/>
              <a:pathLst>
                <a:path w="6108" h="6109" extrusionOk="0">
                  <a:moveTo>
                    <a:pt x="3060" y="0"/>
                  </a:moveTo>
                  <a:cubicBezTo>
                    <a:pt x="1369" y="0"/>
                    <a:pt x="0" y="1370"/>
                    <a:pt x="0" y="3048"/>
                  </a:cubicBezTo>
                  <a:cubicBezTo>
                    <a:pt x="0" y="4739"/>
                    <a:pt x="1369" y="6108"/>
                    <a:pt x="3060" y="6108"/>
                  </a:cubicBezTo>
                  <a:cubicBezTo>
                    <a:pt x="4739" y="6108"/>
                    <a:pt x="6108" y="4739"/>
                    <a:pt x="6108" y="3048"/>
                  </a:cubicBezTo>
                  <a:cubicBezTo>
                    <a:pt x="6108" y="1370"/>
                    <a:pt x="4739" y="0"/>
                    <a:pt x="3060" y="0"/>
                  </a:cubicBezTo>
                  <a:close/>
                </a:path>
              </a:pathLst>
            </a:custGeom>
            <a:solidFill>
              <a:srgbClr val="F2EE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 name="Google Shape;350;p15"/>
            <p:cNvSpPr/>
            <p:nvPr/>
          </p:nvSpPr>
          <p:spPr>
            <a:xfrm>
              <a:off x="3916850" y="1991750"/>
              <a:ext cx="152425" cy="152725"/>
            </a:xfrm>
            <a:custGeom>
              <a:avLst/>
              <a:gdLst/>
              <a:ahLst/>
              <a:cxnLst/>
              <a:rect l="l" t="t" r="r" b="b"/>
              <a:pathLst>
                <a:path w="6097" h="6109" extrusionOk="0">
                  <a:moveTo>
                    <a:pt x="3048" y="0"/>
                  </a:moveTo>
                  <a:cubicBezTo>
                    <a:pt x="1358" y="0"/>
                    <a:pt x="0" y="1369"/>
                    <a:pt x="0" y="3060"/>
                  </a:cubicBezTo>
                  <a:cubicBezTo>
                    <a:pt x="0" y="4739"/>
                    <a:pt x="1358" y="6108"/>
                    <a:pt x="3048" y="6108"/>
                  </a:cubicBezTo>
                  <a:cubicBezTo>
                    <a:pt x="4739" y="6108"/>
                    <a:pt x="6096" y="4739"/>
                    <a:pt x="6096" y="3060"/>
                  </a:cubicBezTo>
                  <a:cubicBezTo>
                    <a:pt x="6096" y="1369"/>
                    <a:pt x="4739" y="0"/>
                    <a:pt x="3048" y="0"/>
                  </a:cubicBezTo>
                  <a:close/>
                </a:path>
              </a:pathLst>
            </a:custGeom>
            <a:solidFill>
              <a:srgbClr val="F2EE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 name="Google Shape;351;p15"/>
            <p:cNvSpPr/>
            <p:nvPr/>
          </p:nvSpPr>
          <p:spPr>
            <a:xfrm>
              <a:off x="3555800" y="2495375"/>
              <a:ext cx="152700" cy="152425"/>
            </a:xfrm>
            <a:custGeom>
              <a:avLst/>
              <a:gdLst/>
              <a:ahLst/>
              <a:cxnLst/>
              <a:rect l="l" t="t" r="r" b="b"/>
              <a:pathLst>
                <a:path w="6108" h="6097" extrusionOk="0">
                  <a:moveTo>
                    <a:pt x="3060" y="1"/>
                  </a:moveTo>
                  <a:cubicBezTo>
                    <a:pt x="1369" y="1"/>
                    <a:pt x="0" y="1358"/>
                    <a:pt x="0" y="3049"/>
                  </a:cubicBezTo>
                  <a:cubicBezTo>
                    <a:pt x="0" y="4739"/>
                    <a:pt x="1369" y="6097"/>
                    <a:pt x="3060" y="6097"/>
                  </a:cubicBezTo>
                  <a:cubicBezTo>
                    <a:pt x="4739" y="6097"/>
                    <a:pt x="6108" y="4739"/>
                    <a:pt x="6108" y="3049"/>
                  </a:cubicBezTo>
                  <a:cubicBezTo>
                    <a:pt x="6108" y="1358"/>
                    <a:pt x="4739" y="1"/>
                    <a:pt x="3060" y="1"/>
                  </a:cubicBezTo>
                  <a:close/>
                </a:path>
              </a:pathLst>
            </a:custGeom>
            <a:solidFill>
              <a:srgbClr val="F2EE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 name="Google Shape;352;p15"/>
            <p:cNvSpPr/>
            <p:nvPr/>
          </p:nvSpPr>
          <p:spPr>
            <a:xfrm>
              <a:off x="3916850" y="2495675"/>
              <a:ext cx="152425" cy="152725"/>
            </a:xfrm>
            <a:custGeom>
              <a:avLst/>
              <a:gdLst/>
              <a:ahLst/>
              <a:cxnLst/>
              <a:rect l="l" t="t" r="r" b="b"/>
              <a:pathLst>
                <a:path w="6097" h="6109" extrusionOk="0">
                  <a:moveTo>
                    <a:pt x="3048" y="0"/>
                  </a:moveTo>
                  <a:cubicBezTo>
                    <a:pt x="1358" y="0"/>
                    <a:pt x="0" y="1370"/>
                    <a:pt x="0" y="3048"/>
                  </a:cubicBezTo>
                  <a:cubicBezTo>
                    <a:pt x="0" y="4739"/>
                    <a:pt x="1358" y="6108"/>
                    <a:pt x="3048" y="6108"/>
                  </a:cubicBezTo>
                  <a:cubicBezTo>
                    <a:pt x="4739" y="6108"/>
                    <a:pt x="6096" y="4739"/>
                    <a:pt x="6096" y="3048"/>
                  </a:cubicBezTo>
                  <a:cubicBezTo>
                    <a:pt x="6096" y="1370"/>
                    <a:pt x="4739" y="0"/>
                    <a:pt x="3048" y="0"/>
                  </a:cubicBezTo>
                  <a:close/>
                </a:path>
              </a:pathLst>
            </a:custGeom>
            <a:solidFill>
              <a:srgbClr val="F2EE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 name="Google Shape;353;p15"/>
            <p:cNvSpPr/>
            <p:nvPr/>
          </p:nvSpPr>
          <p:spPr>
            <a:xfrm>
              <a:off x="3555800" y="2997225"/>
              <a:ext cx="152700" cy="152725"/>
            </a:xfrm>
            <a:custGeom>
              <a:avLst/>
              <a:gdLst/>
              <a:ahLst/>
              <a:cxnLst/>
              <a:rect l="l" t="t" r="r" b="b"/>
              <a:pathLst>
                <a:path w="6108" h="6109" extrusionOk="0">
                  <a:moveTo>
                    <a:pt x="3060" y="0"/>
                  </a:moveTo>
                  <a:cubicBezTo>
                    <a:pt x="1369" y="0"/>
                    <a:pt x="0" y="1370"/>
                    <a:pt x="0" y="3048"/>
                  </a:cubicBezTo>
                  <a:cubicBezTo>
                    <a:pt x="0" y="4739"/>
                    <a:pt x="1369" y="6108"/>
                    <a:pt x="3060" y="6108"/>
                  </a:cubicBezTo>
                  <a:cubicBezTo>
                    <a:pt x="4739" y="6108"/>
                    <a:pt x="6108" y="4739"/>
                    <a:pt x="6108" y="3048"/>
                  </a:cubicBezTo>
                  <a:cubicBezTo>
                    <a:pt x="6108" y="1370"/>
                    <a:pt x="4739" y="0"/>
                    <a:pt x="3060" y="0"/>
                  </a:cubicBezTo>
                  <a:close/>
                </a:path>
              </a:pathLst>
            </a:custGeom>
            <a:solidFill>
              <a:srgbClr val="F2EE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 name="Google Shape;354;p15"/>
            <p:cNvSpPr/>
            <p:nvPr/>
          </p:nvSpPr>
          <p:spPr>
            <a:xfrm>
              <a:off x="3916850" y="2998125"/>
              <a:ext cx="152425" cy="152425"/>
            </a:xfrm>
            <a:custGeom>
              <a:avLst/>
              <a:gdLst/>
              <a:ahLst/>
              <a:cxnLst/>
              <a:rect l="l" t="t" r="r" b="b"/>
              <a:pathLst>
                <a:path w="6097" h="6097" extrusionOk="0">
                  <a:moveTo>
                    <a:pt x="3048" y="0"/>
                  </a:moveTo>
                  <a:cubicBezTo>
                    <a:pt x="1358" y="0"/>
                    <a:pt x="0" y="1358"/>
                    <a:pt x="0" y="3048"/>
                  </a:cubicBezTo>
                  <a:cubicBezTo>
                    <a:pt x="0" y="4727"/>
                    <a:pt x="1358" y="6096"/>
                    <a:pt x="3048" y="6096"/>
                  </a:cubicBezTo>
                  <a:cubicBezTo>
                    <a:pt x="4739" y="6096"/>
                    <a:pt x="6096" y="4727"/>
                    <a:pt x="6096" y="3048"/>
                  </a:cubicBezTo>
                  <a:cubicBezTo>
                    <a:pt x="6096" y="1358"/>
                    <a:pt x="4739" y="0"/>
                    <a:pt x="3048" y="0"/>
                  </a:cubicBezTo>
                  <a:close/>
                </a:path>
              </a:pathLst>
            </a:custGeom>
            <a:solidFill>
              <a:srgbClr val="F2EE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 name="Google Shape;355;p15"/>
            <p:cNvSpPr/>
            <p:nvPr/>
          </p:nvSpPr>
          <p:spPr>
            <a:xfrm>
              <a:off x="3555800" y="3503250"/>
              <a:ext cx="152700" cy="152700"/>
            </a:xfrm>
            <a:custGeom>
              <a:avLst/>
              <a:gdLst/>
              <a:ahLst/>
              <a:cxnLst/>
              <a:rect l="l" t="t" r="r" b="b"/>
              <a:pathLst>
                <a:path w="6108" h="6108" extrusionOk="0">
                  <a:moveTo>
                    <a:pt x="3060" y="0"/>
                  </a:moveTo>
                  <a:cubicBezTo>
                    <a:pt x="1369" y="0"/>
                    <a:pt x="0" y="1369"/>
                    <a:pt x="0" y="3048"/>
                  </a:cubicBezTo>
                  <a:cubicBezTo>
                    <a:pt x="0" y="4739"/>
                    <a:pt x="1369" y="6108"/>
                    <a:pt x="3060" y="6108"/>
                  </a:cubicBezTo>
                  <a:cubicBezTo>
                    <a:pt x="4739" y="6108"/>
                    <a:pt x="6108" y="4739"/>
                    <a:pt x="6108" y="3048"/>
                  </a:cubicBezTo>
                  <a:cubicBezTo>
                    <a:pt x="6108" y="1369"/>
                    <a:pt x="4739" y="0"/>
                    <a:pt x="3060" y="0"/>
                  </a:cubicBezTo>
                  <a:close/>
                </a:path>
              </a:pathLst>
            </a:custGeom>
            <a:solidFill>
              <a:srgbClr val="F2EE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 name="Google Shape;356;p15"/>
            <p:cNvSpPr/>
            <p:nvPr/>
          </p:nvSpPr>
          <p:spPr>
            <a:xfrm>
              <a:off x="3916850" y="3504125"/>
              <a:ext cx="152425" cy="152425"/>
            </a:xfrm>
            <a:custGeom>
              <a:avLst/>
              <a:gdLst/>
              <a:ahLst/>
              <a:cxnLst/>
              <a:rect l="l" t="t" r="r" b="b"/>
              <a:pathLst>
                <a:path w="6097" h="6097" extrusionOk="0">
                  <a:moveTo>
                    <a:pt x="3048" y="1"/>
                  </a:moveTo>
                  <a:cubicBezTo>
                    <a:pt x="1358" y="1"/>
                    <a:pt x="0" y="1358"/>
                    <a:pt x="0" y="3049"/>
                  </a:cubicBezTo>
                  <a:cubicBezTo>
                    <a:pt x="0" y="4728"/>
                    <a:pt x="1358" y="6097"/>
                    <a:pt x="3048" y="6097"/>
                  </a:cubicBezTo>
                  <a:cubicBezTo>
                    <a:pt x="4739" y="6097"/>
                    <a:pt x="6096" y="4728"/>
                    <a:pt x="6096" y="3049"/>
                  </a:cubicBezTo>
                  <a:cubicBezTo>
                    <a:pt x="6096" y="1358"/>
                    <a:pt x="4739" y="1"/>
                    <a:pt x="3048" y="1"/>
                  </a:cubicBezTo>
                  <a:close/>
                </a:path>
              </a:pathLst>
            </a:custGeom>
            <a:solidFill>
              <a:srgbClr val="F2EE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 name="Google Shape;357;p15"/>
            <p:cNvSpPr/>
            <p:nvPr/>
          </p:nvSpPr>
          <p:spPr>
            <a:xfrm>
              <a:off x="3555800" y="4044975"/>
              <a:ext cx="152700" cy="152425"/>
            </a:xfrm>
            <a:custGeom>
              <a:avLst/>
              <a:gdLst/>
              <a:ahLst/>
              <a:cxnLst/>
              <a:rect l="l" t="t" r="r" b="b"/>
              <a:pathLst>
                <a:path w="6108" h="6097" extrusionOk="0">
                  <a:moveTo>
                    <a:pt x="3060" y="0"/>
                  </a:moveTo>
                  <a:cubicBezTo>
                    <a:pt x="1369" y="0"/>
                    <a:pt x="0" y="1370"/>
                    <a:pt x="0" y="3048"/>
                  </a:cubicBezTo>
                  <a:cubicBezTo>
                    <a:pt x="0" y="4739"/>
                    <a:pt x="1369" y="6096"/>
                    <a:pt x="3060" y="6096"/>
                  </a:cubicBezTo>
                  <a:cubicBezTo>
                    <a:pt x="4739" y="6096"/>
                    <a:pt x="6108" y="4739"/>
                    <a:pt x="6108" y="3048"/>
                  </a:cubicBezTo>
                  <a:cubicBezTo>
                    <a:pt x="6108" y="1370"/>
                    <a:pt x="4739" y="0"/>
                    <a:pt x="3060" y="0"/>
                  </a:cubicBezTo>
                  <a:close/>
                </a:path>
              </a:pathLst>
            </a:custGeom>
            <a:solidFill>
              <a:srgbClr val="F2EE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 name="Google Shape;358;p15"/>
            <p:cNvSpPr/>
            <p:nvPr/>
          </p:nvSpPr>
          <p:spPr>
            <a:xfrm>
              <a:off x="3916850" y="4045575"/>
              <a:ext cx="152425" cy="152725"/>
            </a:xfrm>
            <a:custGeom>
              <a:avLst/>
              <a:gdLst/>
              <a:ahLst/>
              <a:cxnLst/>
              <a:rect l="l" t="t" r="r" b="b"/>
              <a:pathLst>
                <a:path w="6097" h="6109" extrusionOk="0">
                  <a:moveTo>
                    <a:pt x="3048" y="0"/>
                  </a:moveTo>
                  <a:cubicBezTo>
                    <a:pt x="1358" y="0"/>
                    <a:pt x="0" y="1369"/>
                    <a:pt x="0" y="3060"/>
                  </a:cubicBezTo>
                  <a:cubicBezTo>
                    <a:pt x="0" y="4739"/>
                    <a:pt x="1358" y="6108"/>
                    <a:pt x="3048" y="6108"/>
                  </a:cubicBezTo>
                  <a:cubicBezTo>
                    <a:pt x="4739" y="6108"/>
                    <a:pt x="6096" y="4739"/>
                    <a:pt x="6096" y="3060"/>
                  </a:cubicBezTo>
                  <a:cubicBezTo>
                    <a:pt x="6096" y="1369"/>
                    <a:pt x="4739" y="0"/>
                    <a:pt x="3048" y="0"/>
                  </a:cubicBezTo>
                  <a:close/>
                </a:path>
              </a:pathLst>
            </a:custGeom>
            <a:solidFill>
              <a:srgbClr val="F2EE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 name="Google Shape;359;p15"/>
            <p:cNvSpPr/>
            <p:nvPr/>
          </p:nvSpPr>
          <p:spPr>
            <a:xfrm>
              <a:off x="3615325" y="1563725"/>
              <a:ext cx="394425" cy="82475"/>
            </a:xfrm>
            <a:custGeom>
              <a:avLst/>
              <a:gdLst/>
              <a:ahLst/>
              <a:cxnLst/>
              <a:rect l="l" t="t" r="r" b="b"/>
              <a:pathLst>
                <a:path w="15777" h="3299" extrusionOk="0">
                  <a:moveTo>
                    <a:pt x="1655" y="0"/>
                  </a:moveTo>
                  <a:cubicBezTo>
                    <a:pt x="750" y="0"/>
                    <a:pt x="0" y="738"/>
                    <a:pt x="0" y="1655"/>
                  </a:cubicBezTo>
                  <a:cubicBezTo>
                    <a:pt x="0" y="2560"/>
                    <a:pt x="750" y="3298"/>
                    <a:pt x="1655" y="3298"/>
                  </a:cubicBezTo>
                  <a:lnTo>
                    <a:pt x="14109" y="3298"/>
                  </a:lnTo>
                  <a:cubicBezTo>
                    <a:pt x="15038" y="3298"/>
                    <a:pt x="15776" y="2560"/>
                    <a:pt x="15764" y="1655"/>
                  </a:cubicBezTo>
                  <a:cubicBezTo>
                    <a:pt x="15764" y="738"/>
                    <a:pt x="15026" y="0"/>
                    <a:pt x="14109" y="0"/>
                  </a:cubicBezTo>
                  <a:close/>
                </a:path>
              </a:pathLst>
            </a:custGeom>
            <a:solidFill>
              <a:srgbClr val="B8B1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 name="Google Shape;360;p15"/>
            <p:cNvSpPr/>
            <p:nvPr/>
          </p:nvSpPr>
          <p:spPr>
            <a:xfrm>
              <a:off x="3615325" y="2026575"/>
              <a:ext cx="394425" cy="82475"/>
            </a:xfrm>
            <a:custGeom>
              <a:avLst/>
              <a:gdLst/>
              <a:ahLst/>
              <a:cxnLst/>
              <a:rect l="l" t="t" r="r" b="b"/>
              <a:pathLst>
                <a:path w="15777" h="3299" extrusionOk="0">
                  <a:moveTo>
                    <a:pt x="1655" y="0"/>
                  </a:moveTo>
                  <a:cubicBezTo>
                    <a:pt x="750" y="0"/>
                    <a:pt x="0" y="738"/>
                    <a:pt x="0" y="1655"/>
                  </a:cubicBezTo>
                  <a:cubicBezTo>
                    <a:pt x="0" y="2560"/>
                    <a:pt x="750" y="3298"/>
                    <a:pt x="1655" y="3298"/>
                  </a:cubicBezTo>
                  <a:lnTo>
                    <a:pt x="14109" y="3298"/>
                  </a:lnTo>
                  <a:cubicBezTo>
                    <a:pt x="15038" y="3298"/>
                    <a:pt x="15776" y="2560"/>
                    <a:pt x="15764" y="1655"/>
                  </a:cubicBezTo>
                  <a:cubicBezTo>
                    <a:pt x="15764" y="738"/>
                    <a:pt x="15026" y="0"/>
                    <a:pt x="14109" y="0"/>
                  </a:cubicBezTo>
                  <a:close/>
                </a:path>
              </a:pathLst>
            </a:custGeom>
            <a:solidFill>
              <a:srgbClr val="B8B1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 name="Google Shape;361;p15"/>
            <p:cNvSpPr/>
            <p:nvPr/>
          </p:nvSpPr>
          <p:spPr>
            <a:xfrm>
              <a:off x="3615325" y="2530800"/>
              <a:ext cx="394425" cy="82475"/>
            </a:xfrm>
            <a:custGeom>
              <a:avLst/>
              <a:gdLst/>
              <a:ahLst/>
              <a:cxnLst/>
              <a:rect l="l" t="t" r="r" b="b"/>
              <a:pathLst>
                <a:path w="15777" h="3299" extrusionOk="0">
                  <a:moveTo>
                    <a:pt x="1655" y="0"/>
                  </a:moveTo>
                  <a:cubicBezTo>
                    <a:pt x="750" y="0"/>
                    <a:pt x="0" y="739"/>
                    <a:pt x="0" y="1643"/>
                  </a:cubicBezTo>
                  <a:cubicBezTo>
                    <a:pt x="0" y="2560"/>
                    <a:pt x="750" y="3298"/>
                    <a:pt x="1655" y="3298"/>
                  </a:cubicBezTo>
                  <a:lnTo>
                    <a:pt x="14109" y="3298"/>
                  </a:lnTo>
                  <a:cubicBezTo>
                    <a:pt x="15038" y="3298"/>
                    <a:pt x="15776" y="2560"/>
                    <a:pt x="15764" y="1643"/>
                  </a:cubicBezTo>
                  <a:cubicBezTo>
                    <a:pt x="15764" y="739"/>
                    <a:pt x="15026" y="0"/>
                    <a:pt x="14109" y="0"/>
                  </a:cubicBezTo>
                  <a:close/>
                </a:path>
              </a:pathLst>
            </a:custGeom>
            <a:solidFill>
              <a:srgbClr val="B8B1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 name="Google Shape;362;p15"/>
            <p:cNvSpPr/>
            <p:nvPr/>
          </p:nvSpPr>
          <p:spPr>
            <a:xfrm>
              <a:off x="3615325" y="3032950"/>
              <a:ext cx="394425" cy="82475"/>
            </a:xfrm>
            <a:custGeom>
              <a:avLst/>
              <a:gdLst/>
              <a:ahLst/>
              <a:cxnLst/>
              <a:rect l="l" t="t" r="r" b="b"/>
              <a:pathLst>
                <a:path w="15777" h="3299" extrusionOk="0">
                  <a:moveTo>
                    <a:pt x="1655" y="0"/>
                  </a:moveTo>
                  <a:cubicBezTo>
                    <a:pt x="750" y="0"/>
                    <a:pt x="0" y="738"/>
                    <a:pt x="0" y="1655"/>
                  </a:cubicBezTo>
                  <a:cubicBezTo>
                    <a:pt x="0" y="2560"/>
                    <a:pt x="750" y="3298"/>
                    <a:pt x="1655" y="3298"/>
                  </a:cubicBezTo>
                  <a:lnTo>
                    <a:pt x="14109" y="3298"/>
                  </a:lnTo>
                  <a:cubicBezTo>
                    <a:pt x="15038" y="3298"/>
                    <a:pt x="15776" y="2560"/>
                    <a:pt x="15764" y="1655"/>
                  </a:cubicBezTo>
                  <a:cubicBezTo>
                    <a:pt x="15764" y="738"/>
                    <a:pt x="15026" y="0"/>
                    <a:pt x="14109" y="0"/>
                  </a:cubicBezTo>
                  <a:close/>
                </a:path>
              </a:pathLst>
            </a:custGeom>
            <a:solidFill>
              <a:srgbClr val="B8B1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 name="Google Shape;363;p15"/>
            <p:cNvSpPr/>
            <p:nvPr/>
          </p:nvSpPr>
          <p:spPr>
            <a:xfrm>
              <a:off x="3615325" y="3538650"/>
              <a:ext cx="394425" cy="82475"/>
            </a:xfrm>
            <a:custGeom>
              <a:avLst/>
              <a:gdLst/>
              <a:ahLst/>
              <a:cxnLst/>
              <a:rect l="l" t="t" r="r" b="b"/>
              <a:pathLst>
                <a:path w="15777" h="3299" extrusionOk="0">
                  <a:moveTo>
                    <a:pt x="1655" y="1"/>
                  </a:moveTo>
                  <a:cubicBezTo>
                    <a:pt x="750" y="1"/>
                    <a:pt x="0" y="739"/>
                    <a:pt x="0" y="1656"/>
                  </a:cubicBezTo>
                  <a:cubicBezTo>
                    <a:pt x="0" y="2561"/>
                    <a:pt x="750" y="3299"/>
                    <a:pt x="1655" y="3299"/>
                  </a:cubicBezTo>
                  <a:lnTo>
                    <a:pt x="14109" y="3299"/>
                  </a:lnTo>
                  <a:cubicBezTo>
                    <a:pt x="15038" y="3299"/>
                    <a:pt x="15776" y="2561"/>
                    <a:pt x="15764" y="1656"/>
                  </a:cubicBezTo>
                  <a:cubicBezTo>
                    <a:pt x="15764" y="739"/>
                    <a:pt x="15026" y="1"/>
                    <a:pt x="14109" y="1"/>
                  </a:cubicBezTo>
                  <a:close/>
                </a:path>
              </a:pathLst>
            </a:custGeom>
            <a:solidFill>
              <a:srgbClr val="B8B1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 name="Google Shape;364;p15"/>
            <p:cNvSpPr/>
            <p:nvPr/>
          </p:nvSpPr>
          <p:spPr>
            <a:xfrm>
              <a:off x="3615325" y="4080400"/>
              <a:ext cx="394425" cy="82475"/>
            </a:xfrm>
            <a:custGeom>
              <a:avLst/>
              <a:gdLst/>
              <a:ahLst/>
              <a:cxnLst/>
              <a:rect l="l" t="t" r="r" b="b"/>
              <a:pathLst>
                <a:path w="15777" h="3299" extrusionOk="0">
                  <a:moveTo>
                    <a:pt x="1655" y="0"/>
                  </a:moveTo>
                  <a:cubicBezTo>
                    <a:pt x="750" y="0"/>
                    <a:pt x="0" y="738"/>
                    <a:pt x="0" y="1655"/>
                  </a:cubicBezTo>
                  <a:cubicBezTo>
                    <a:pt x="0" y="2560"/>
                    <a:pt x="750" y="3298"/>
                    <a:pt x="1655" y="3298"/>
                  </a:cubicBezTo>
                  <a:lnTo>
                    <a:pt x="14109" y="3298"/>
                  </a:lnTo>
                  <a:cubicBezTo>
                    <a:pt x="15038" y="3298"/>
                    <a:pt x="15776" y="2560"/>
                    <a:pt x="15764" y="1655"/>
                  </a:cubicBezTo>
                  <a:cubicBezTo>
                    <a:pt x="15764" y="738"/>
                    <a:pt x="15026" y="0"/>
                    <a:pt x="14109" y="0"/>
                  </a:cubicBezTo>
                  <a:close/>
                </a:path>
              </a:pathLst>
            </a:custGeom>
            <a:solidFill>
              <a:srgbClr val="B8B1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 name="Google Shape;365;p15"/>
            <p:cNvSpPr/>
            <p:nvPr/>
          </p:nvSpPr>
          <p:spPr>
            <a:xfrm>
              <a:off x="576847" y="1106228"/>
              <a:ext cx="18475" cy="3530673"/>
            </a:xfrm>
            <a:custGeom>
              <a:avLst/>
              <a:gdLst/>
              <a:ahLst/>
              <a:cxnLst/>
              <a:rect l="l" t="t" r="r" b="b"/>
              <a:pathLst>
                <a:path w="739" h="135042" extrusionOk="0">
                  <a:moveTo>
                    <a:pt x="0" y="1"/>
                  </a:moveTo>
                  <a:lnTo>
                    <a:pt x="0" y="135041"/>
                  </a:lnTo>
                  <a:lnTo>
                    <a:pt x="739" y="135041"/>
                  </a:lnTo>
                  <a:lnTo>
                    <a:pt x="739" y="1"/>
                  </a:lnTo>
                  <a:close/>
                </a:path>
              </a:pathLst>
            </a:custGeom>
            <a:solidFill>
              <a:srgbClr val="E2DA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 name="Google Shape;366;p15"/>
            <p:cNvSpPr/>
            <p:nvPr/>
          </p:nvSpPr>
          <p:spPr>
            <a:xfrm>
              <a:off x="625072" y="1106228"/>
              <a:ext cx="18775" cy="3530673"/>
            </a:xfrm>
            <a:custGeom>
              <a:avLst/>
              <a:gdLst/>
              <a:ahLst/>
              <a:cxnLst/>
              <a:rect l="l" t="t" r="r" b="b"/>
              <a:pathLst>
                <a:path w="751" h="135042" extrusionOk="0">
                  <a:moveTo>
                    <a:pt x="0" y="1"/>
                  </a:moveTo>
                  <a:lnTo>
                    <a:pt x="0" y="135041"/>
                  </a:lnTo>
                  <a:lnTo>
                    <a:pt x="750" y="135041"/>
                  </a:lnTo>
                  <a:lnTo>
                    <a:pt x="750" y="1"/>
                  </a:lnTo>
                  <a:close/>
                </a:path>
              </a:pathLst>
            </a:custGeom>
            <a:solidFill>
              <a:srgbClr val="E2DA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 name="Google Shape;367;p15"/>
            <p:cNvSpPr/>
            <p:nvPr/>
          </p:nvSpPr>
          <p:spPr>
            <a:xfrm>
              <a:off x="7021099" y="1106228"/>
              <a:ext cx="18475" cy="3530673"/>
            </a:xfrm>
            <a:custGeom>
              <a:avLst/>
              <a:gdLst/>
              <a:ahLst/>
              <a:cxnLst/>
              <a:rect l="l" t="t" r="r" b="b"/>
              <a:pathLst>
                <a:path w="739" h="135042" extrusionOk="0">
                  <a:moveTo>
                    <a:pt x="1" y="1"/>
                  </a:moveTo>
                  <a:lnTo>
                    <a:pt x="1" y="135041"/>
                  </a:lnTo>
                  <a:lnTo>
                    <a:pt x="739" y="135041"/>
                  </a:lnTo>
                  <a:lnTo>
                    <a:pt x="739" y="1"/>
                  </a:lnTo>
                  <a:close/>
                </a:path>
              </a:pathLst>
            </a:custGeom>
            <a:solidFill>
              <a:srgbClr val="E2DA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 name="Google Shape;368;p15"/>
            <p:cNvSpPr/>
            <p:nvPr/>
          </p:nvSpPr>
          <p:spPr>
            <a:xfrm>
              <a:off x="6980024" y="1106228"/>
              <a:ext cx="18775" cy="3530673"/>
            </a:xfrm>
            <a:custGeom>
              <a:avLst/>
              <a:gdLst/>
              <a:ahLst/>
              <a:cxnLst/>
              <a:rect l="l" t="t" r="r" b="b"/>
              <a:pathLst>
                <a:path w="751" h="135042" extrusionOk="0">
                  <a:moveTo>
                    <a:pt x="1" y="1"/>
                  </a:moveTo>
                  <a:lnTo>
                    <a:pt x="1" y="135041"/>
                  </a:lnTo>
                  <a:lnTo>
                    <a:pt x="751" y="135041"/>
                  </a:lnTo>
                  <a:lnTo>
                    <a:pt x="751" y="1"/>
                  </a:lnTo>
                  <a:close/>
                </a:path>
              </a:pathLst>
            </a:custGeom>
            <a:solidFill>
              <a:srgbClr val="E2DA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69" name="Google Shape;369;p15"/>
          <p:cNvSpPr txBox="1">
            <a:spLocks noGrp="1"/>
          </p:cNvSpPr>
          <p:nvPr>
            <p:ph type="title"/>
          </p:nvPr>
        </p:nvSpPr>
        <p:spPr>
          <a:xfrm>
            <a:off x="713100" y="445025"/>
            <a:ext cx="3438000" cy="10608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370" name="Google Shape;370;p15"/>
          <p:cNvSpPr txBox="1">
            <a:spLocks noGrp="1"/>
          </p:cNvSpPr>
          <p:nvPr>
            <p:ph type="subTitle" idx="1"/>
          </p:nvPr>
        </p:nvSpPr>
        <p:spPr>
          <a:xfrm>
            <a:off x="6019483" y="612134"/>
            <a:ext cx="2322600" cy="420600"/>
          </a:xfrm>
          <a:prstGeom prst="rect">
            <a:avLst/>
          </a:prstGeom>
        </p:spPr>
        <p:txBody>
          <a:bodyPr spcFirstLastPara="1" wrap="square" lIns="91425" tIns="91425" rIns="91425" bIns="91425" anchor="t" anchorCtr="0">
            <a:noAutofit/>
          </a:bodyPr>
          <a:lstStyle>
            <a:lvl1pPr lvl="0" rtl="0">
              <a:spcBef>
                <a:spcPts val="0"/>
              </a:spcBef>
              <a:spcAft>
                <a:spcPts val="0"/>
              </a:spcAft>
              <a:buSzPts val="2000"/>
              <a:buFont typeface="Delius"/>
              <a:buNone/>
              <a:defRPr sz="2000" b="1">
                <a:latin typeface="Delius"/>
                <a:ea typeface="Delius"/>
                <a:cs typeface="Delius"/>
                <a:sym typeface="Delius"/>
              </a:defRPr>
            </a:lvl1pPr>
            <a:lvl2pPr lvl="1" rtl="0">
              <a:spcBef>
                <a:spcPts val="0"/>
              </a:spcBef>
              <a:spcAft>
                <a:spcPts val="0"/>
              </a:spcAft>
              <a:buSzPts val="2000"/>
              <a:buFont typeface="Delius"/>
              <a:buNone/>
              <a:defRPr sz="2000" b="1">
                <a:latin typeface="Delius"/>
                <a:ea typeface="Delius"/>
                <a:cs typeface="Delius"/>
                <a:sym typeface="Delius"/>
              </a:defRPr>
            </a:lvl2pPr>
            <a:lvl3pPr lvl="2" rtl="0">
              <a:spcBef>
                <a:spcPts val="0"/>
              </a:spcBef>
              <a:spcAft>
                <a:spcPts val="0"/>
              </a:spcAft>
              <a:buSzPts val="2000"/>
              <a:buFont typeface="Delius"/>
              <a:buNone/>
              <a:defRPr sz="2000" b="1">
                <a:latin typeface="Delius"/>
                <a:ea typeface="Delius"/>
                <a:cs typeface="Delius"/>
                <a:sym typeface="Delius"/>
              </a:defRPr>
            </a:lvl3pPr>
            <a:lvl4pPr lvl="3" rtl="0">
              <a:spcBef>
                <a:spcPts val="0"/>
              </a:spcBef>
              <a:spcAft>
                <a:spcPts val="0"/>
              </a:spcAft>
              <a:buSzPts val="2000"/>
              <a:buFont typeface="Delius"/>
              <a:buNone/>
              <a:defRPr sz="2000" b="1">
                <a:latin typeface="Delius"/>
                <a:ea typeface="Delius"/>
                <a:cs typeface="Delius"/>
                <a:sym typeface="Delius"/>
              </a:defRPr>
            </a:lvl4pPr>
            <a:lvl5pPr lvl="4" rtl="0">
              <a:spcBef>
                <a:spcPts val="0"/>
              </a:spcBef>
              <a:spcAft>
                <a:spcPts val="0"/>
              </a:spcAft>
              <a:buSzPts val="2000"/>
              <a:buFont typeface="Delius"/>
              <a:buNone/>
              <a:defRPr sz="2000" b="1">
                <a:latin typeface="Delius"/>
                <a:ea typeface="Delius"/>
                <a:cs typeface="Delius"/>
                <a:sym typeface="Delius"/>
              </a:defRPr>
            </a:lvl5pPr>
            <a:lvl6pPr lvl="5" rtl="0">
              <a:spcBef>
                <a:spcPts val="0"/>
              </a:spcBef>
              <a:spcAft>
                <a:spcPts val="0"/>
              </a:spcAft>
              <a:buSzPts val="2000"/>
              <a:buFont typeface="Delius"/>
              <a:buNone/>
              <a:defRPr sz="2000" b="1">
                <a:latin typeface="Delius"/>
                <a:ea typeface="Delius"/>
                <a:cs typeface="Delius"/>
                <a:sym typeface="Delius"/>
              </a:defRPr>
            </a:lvl6pPr>
            <a:lvl7pPr lvl="6" rtl="0">
              <a:spcBef>
                <a:spcPts val="0"/>
              </a:spcBef>
              <a:spcAft>
                <a:spcPts val="0"/>
              </a:spcAft>
              <a:buSzPts val="2000"/>
              <a:buFont typeface="Delius"/>
              <a:buNone/>
              <a:defRPr sz="2000" b="1">
                <a:latin typeface="Delius"/>
                <a:ea typeface="Delius"/>
                <a:cs typeface="Delius"/>
                <a:sym typeface="Delius"/>
              </a:defRPr>
            </a:lvl7pPr>
            <a:lvl8pPr lvl="7" rtl="0">
              <a:spcBef>
                <a:spcPts val="0"/>
              </a:spcBef>
              <a:spcAft>
                <a:spcPts val="0"/>
              </a:spcAft>
              <a:buSzPts val="2000"/>
              <a:buFont typeface="Delius"/>
              <a:buNone/>
              <a:defRPr sz="2000" b="1">
                <a:latin typeface="Delius"/>
                <a:ea typeface="Delius"/>
                <a:cs typeface="Delius"/>
                <a:sym typeface="Delius"/>
              </a:defRPr>
            </a:lvl8pPr>
            <a:lvl9pPr lvl="8" rtl="0">
              <a:spcBef>
                <a:spcPts val="0"/>
              </a:spcBef>
              <a:spcAft>
                <a:spcPts val="0"/>
              </a:spcAft>
              <a:buSzPts val="2000"/>
              <a:buFont typeface="Delius"/>
              <a:buNone/>
              <a:defRPr sz="2000" b="1">
                <a:latin typeface="Delius"/>
                <a:ea typeface="Delius"/>
                <a:cs typeface="Delius"/>
                <a:sym typeface="Delius"/>
              </a:defRPr>
            </a:lvl9pPr>
          </a:lstStyle>
          <a:p>
            <a:endParaRPr/>
          </a:p>
        </p:txBody>
      </p:sp>
      <p:sp>
        <p:nvSpPr>
          <p:cNvPr id="371" name="Google Shape;371;p15"/>
          <p:cNvSpPr txBox="1">
            <a:spLocks noGrp="1"/>
          </p:cNvSpPr>
          <p:nvPr>
            <p:ph type="subTitle" idx="2"/>
          </p:nvPr>
        </p:nvSpPr>
        <p:spPr>
          <a:xfrm>
            <a:off x="6019483" y="981884"/>
            <a:ext cx="2322600" cy="8322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372" name="Google Shape;372;p15"/>
          <p:cNvSpPr txBox="1">
            <a:spLocks noGrp="1"/>
          </p:cNvSpPr>
          <p:nvPr>
            <p:ph type="subTitle" idx="3"/>
          </p:nvPr>
        </p:nvSpPr>
        <p:spPr>
          <a:xfrm>
            <a:off x="6019483" y="1929079"/>
            <a:ext cx="2322600" cy="420600"/>
          </a:xfrm>
          <a:prstGeom prst="rect">
            <a:avLst/>
          </a:prstGeom>
        </p:spPr>
        <p:txBody>
          <a:bodyPr spcFirstLastPara="1" wrap="square" lIns="91425" tIns="91425" rIns="91425" bIns="91425" anchor="t" anchorCtr="0">
            <a:noAutofit/>
          </a:bodyPr>
          <a:lstStyle>
            <a:lvl1pPr lvl="0" rtl="0">
              <a:spcBef>
                <a:spcPts val="0"/>
              </a:spcBef>
              <a:spcAft>
                <a:spcPts val="0"/>
              </a:spcAft>
              <a:buSzPts val="2000"/>
              <a:buFont typeface="Delius"/>
              <a:buNone/>
              <a:defRPr sz="2000" b="1">
                <a:latin typeface="Delius"/>
                <a:ea typeface="Delius"/>
                <a:cs typeface="Delius"/>
                <a:sym typeface="Delius"/>
              </a:defRPr>
            </a:lvl1pPr>
            <a:lvl2pPr lvl="1" rtl="0">
              <a:spcBef>
                <a:spcPts val="0"/>
              </a:spcBef>
              <a:spcAft>
                <a:spcPts val="0"/>
              </a:spcAft>
              <a:buSzPts val="2000"/>
              <a:buFont typeface="Delius"/>
              <a:buNone/>
              <a:defRPr sz="2000" b="1">
                <a:latin typeface="Delius"/>
                <a:ea typeface="Delius"/>
                <a:cs typeface="Delius"/>
                <a:sym typeface="Delius"/>
              </a:defRPr>
            </a:lvl2pPr>
            <a:lvl3pPr lvl="2" rtl="0">
              <a:spcBef>
                <a:spcPts val="0"/>
              </a:spcBef>
              <a:spcAft>
                <a:spcPts val="0"/>
              </a:spcAft>
              <a:buSzPts val="2000"/>
              <a:buFont typeface="Delius"/>
              <a:buNone/>
              <a:defRPr sz="2000" b="1">
                <a:latin typeface="Delius"/>
                <a:ea typeface="Delius"/>
                <a:cs typeface="Delius"/>
                <a:sym typeface="Delius"/>
              </a:defRPr>
            </a:lvl3pPr>
            <a:lvl4pPr lvl="3" rtl="0">
              <a:spcBef>
                <a:spcPts val="0"/>
              </a:spcBef>
              <a:spcAft>
                <a:spcPts val="0"/>
              </a:spcAft>
              <a:buSzPts val="2000"/>
              <a:buFont typeface="Delius"/>
              <a:buNone/>
              <a:defRPr sz="2000" b="1">
                <a:latin typeface="Delius"/>
                <a:ea typeface="Delius"/>
                <a:cs typeface="Delius"/>
                <a:sym typeface="Delius"/>
              </a:defRPr>
            </a:lvl4pPr>
            <a:lvl5pPr lvl="4" rtl="0">
              <a:spcBef>
                <a:spcPts val="0"/>
              </a:spcBef>
              <a:spcAft>
                <a:spcPts val="0"/>
              </a:spcAft>
              <a:buSzPts val="2000"/>
              <a:buFont typeface="Delius"/>
              <a:buNone/>
              <a:defRPr sz="2000" b="1">
                <a:latin typeface="Delius"/>
                <a:ea typeface="Delius"/>
                <a:cs typeface="Delius"/>
                <a:sym typeface="Delius"/>
              </a:defRPr>
            </a:lvl5pPr>
            <a:lvl6pPr lvl="5" rtl="0">
              <a:spcBef>
                <a:spcPts val="0"/>
              </a:spcBef>
              <a:spcAft>
                <a:spcPts val="0"/>
              </a:spcAft>
              <a:buSzPts val="2000"/>
              <a:buFont typeface="Delius"/>
              <a:buNone/>
              <a:defRPr sz="2000" b="1">
                <a:latin typeface="Delius"/>
                <a:ea typeface="Delius"/>
                <a:cs typeface="Delius"/>
                <a:sym typeface="Delius"/>
              </a:defRPr>
            </a:lvl6pPr>
            <a:lvl7pPr lvl="6" rtl="0">
              <a:spcBef>
                <a:spcPts val="0"/>
              </a:spcBef>
              <a:spcAft>
                <a:spcPts val="0"/>
              </a:spcAft>
              <a:buSzPts val="2000"/>
              <a:buFont typeface="Delius"/>
              <a:buNone/>
              <a:defRPr sz="2000" b="1">
                <a:latin typeface="Delius"/>
                <a:ea typeface="Delius"/>
                <a:cs typeface="Delius"/>
                <a:sym typeface="Delius"/>
              </a:defRPr>
            </a:lvl7pPr>
            <a:lvl8pPr lvl="7" rtl="0">
              <a:spcBef>
                <a:spcPts val="0"/>
              </a:spcBef>
              <a:spcAft>
                <a:spcPts val="0"/>
              </a:spcAft>
              <a:buSzPts val="2000"/>
              <a:buFont typeface="Delius"/>
              <a:buNone/>
              <a:defRPr sz="2000" b="1">
                <a:latin typeface="Delius"/>
                <a:ea typeface="Delius"/>
                <a:cs typeface="Delius"/>
                <a:sym typeface="Delius"/>
              </a:defRPr>
            </a:lvl8pPr>
            <a:lvl9pPr lvl="8" rtl="0">
              <a:spcBef>
                <a:spcPts val="0"/>
              </a:spcBef>
              <a:spcAft>
                <a:spcPts val="0"/>
              </a:spcAft>
              <a:buSzPts val="2000"/>
              <a:buFont typeface="Delius"/>
              <a:buNone/>
              <a:defRPr sz="2000" b="1">
                <a:latin typeface="Delius"/>
                <a:ea typeface="Delius"/>
                <a:cs typeface="Delius"/>
                <a:sym typeface="Delius"/>
              </a:defRPr>
            </a:lvl9pPr>
          </a:lstStyle>
          <a:p>
            <a:endParaRPr/>
          </a:p>
        </p:txBody>
      </p:sp>
      <p:sp>
        <p:nvSpPr>
          <p:cNvPr id="373" name="Google Shape;373;p15"/>
          <p:cNvSpPr txBox="1">
            <a:spLocks noGrp="1"/>
          </p:cNvSpPr>
          <p:nvPr>
            <p:ph type="subTitle" idx="4"/>
          </p:nvPr>
        </p:nvSpPr>
        <p:spPr>
          <a:xfrm>
            <a:off x="6019483" y="2298829"/>
            <a:ext cx="2322600" cy="8322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374" name="Google Shape;374;p15"/>
          <p:cNvSpPr txBox="1">
            <a:spLocks noGrp="1"/>
          </p:cNvSpPr>
          <p:nvPr>
            <p:ph type="subTitle" idx="5"/>
          </p:nvPr>
        </p:nvSpPr>
        <p:spPr>
          <a:xfrm>
            <a:off x="6019483" y="3238729"/>
            <a:ext cx="2322600" cy="420600"/>
          </a:xfrm>
          <a:prstGeom prst="rect">
            <a:avLst/>
          </a:prstGeom>
        </p:spPr>
        <p:txBody>
          <a:bodyPr spcFirstLastPara="1" wrap="square" lIns="91425" tIns="91425" rIns="91425" bIns="91425" anchor="t" anchorCtr="0">
            <a:noAutofit/>
          </a:bodyPr>
          <a:lstStyle>
            <a:lvl1pPr lvl="0" rtl="0">
              <a:spcBef>
                <a:spcPts val="0"/>
              </a:spcBef>
              <a:spcAft>
                <a:spcPts val="0"/>
              </a:spcAft>
              <a:buSzPts val="2000"/>
              <a:buFont typeface="Delius"/>
              <a:buNone/>
              <a:defRPr sz="2000" b="1">
                <a:latin typeface="Delius"/>
                <a:ea typeface="Delius"/>
                <a:cs typeface="Delius"/>
                <a:sym typeface="Delius"/>
              </a:defRPr>
            </a:lvl1pPr>
            <a:lvl2pPr lvl="1" rtl="0">
              <a:spcBef>
                <a:spcPts val="0"/>
              </a:spcBef>
              <a:spcAft>
                <a:spcPts val="0"/>
              </a:spcAft>
              <a:buSzPts val="2000"/>
              <a:buFont typeface="Delius"/>
              <a:buNone/>
              <a:defRPr sz="2000" b="1">
                <a:latin typeface="Delius"/>
                <a:ea typeface="Delius"/>
                <a:cs typeface="Delius"/>
                <a:sym typeface="Delius"/>
              </a:defRPr>
            </a:lvl2pPr>
            <a:lvl3pPr lvl="2" rtl="0">
              <a:spcBef>
                <a:spcPts val="0"/>
              </a:spcBef>
              <a:spcAft>
                <a:spcPts val="0"/>
              </a:spcAft>
              <a:buSzPts val="2000"/>
              <a:buFont typeface="Delius"/>
              <a:buNone/>
              <a:defRPr sz="2000" b="1">
                <a:latin typeface="Delius"/>
                <a:ea typeface="Delius"/>
                <a:cs typeface="Delius"/>
                <a:sym typeface="Delius"/>
              </a:defRPr>
            </a:lvl3pPr>
            <a:lvl4pPr lvl="3" rtl="0">
              <a:spcBef>
                <a:spcPts val="0"/>
              </a:spcBef>
              <a:spcAft>
                <a:spcPts val="0"/>
              </a:spcAft>
              <a:buSzPts val="2000"/>
              <a:buFont typeface="Delius"/>
              <a:buNone/>
              <a:defRPr sz="2000" b="1">
                <a:latin typeface="Delius"/>
                <a:ea typeface="Delius"/>
                <a:cs typeface="Delius"/>
                <a:sym typeface="Delius"/>
              </a:defRPr>
            </a:lvl4pPr>
            <a:lvl5pPr lvl="4" rtl="0">
              <a:spcBef>
                <a:spcPts val="0"/>
              </a:spcBef>
              <a:spcAft>
                <a:spcPts val="0"/>
              </a:spcAft>
              <a:buSzPts val="2000"/>
              <a:buFont typeface="Delius"/>
              <a:buNone/>
              <a:defRPr sz="2000" b="1">
                <a:latin typeface="Delius"/>
                <a:ea typeface="Delius"/>
                <a:cs typeface="Delius"/>
                <a:sym typeface="Delius"/>
              </a:defRPr>
            </a:lvl5pPr>
            <a:lvl6pPr lvl="5" rtl="0">
              <a:spcBef>
                <a:spcPts val="0"/>
              </a:spcBef>
              <a:spcAft>
                <a:spcPts val="0"/>
              </a:spcAft>
              <a:buSzPts val="2000"/>
              <a:buFont typeface="Delius"/>
              <a:buNone/>
              <a:defRPr sz="2000" b="1">
                <a:latin typeface="Delius"/>
                <a:ea typeface="Delius"/>
                <a:cs typeface="Delius"/>
                <a:sym typeface="Delius"/>
              </a:defRPr>
            </a:lvl6pPr>
            <a:lvl7pPr lvl="6" rtl="0">
              <a:spcBef>
                <a:spcPts val="0"/>
              </a:spcBef>
              <a:spcAft>
                <a:spcPts val="0"/>
              </a:spcAft>
              <a:buSzPts val="2000"/>
              <a:buFont typeface="Delius"/>
              <a:buNone/>
              <a:defRPr sz="2000" b="1">
                <a:latin typeface="Delius"/>
                <a:ea typeface="Delius"/>
                <a:cs typeface="Delius"/>
                <a:sym typeface="Delius"/>
              </a:defRPr>
            </a:lvl7pPr>
            <a:lvl8pPr lvl="7" rtl="0">
              <a:spcBef>
                <a:spcPts val="0"/>
              </a:spcBef>
              <a:spcAft>
                <a:spcPts val="0"/>
              </a:spcAft>
              <a:buSzPts val="2000"/>
              <a:buFont typeface="Delius"/>
              <a:buNone/>
              <a:defRPr sz="2000" b="1">
                <a:latin typeface="Delius"/>
                <a:ea typeface="Delius"/>
                <a:cs typeface="Delius"/>
                <a:sym typeface="Delius"/>
              </a:defRPr>
            </a:lvl8pPr>
            <a:lvl9pPr lvl="8" rtl="0">
              <a:spcBef>
                <a:spcPts val="0"/>
              </a:spcBef>
              <a:spcAft>
                <a:spcPts val="0"/>
              </a:spcAft>
              <a:buSzPts val="2000"/>
              <a:buFont typeface="Delius"/>
              <a:buNone/>
              <a:defRPr sz="2000" b="1">
                <a:latin typeface="Delius"/>
                <a:ea typeface="Delius"/>
                <a:cs typeface="Delius"/>
                <a:sym typeface="Delius"/>
              </a:defRPr>
            </a:lvl9pPr>
          </a:lstStyle>
          <a:p>
            <a:endParaRPr/>
          </a:p>
        </p:txBody>
      </p:sp>
      <p:sp>
        <p:nvSpPr>
          <p:cNvPr id="375" name="Google Shape;375;p15"/>
          <p:cNvSpPr txBox="1">
            <a:spLocks noGrp="1"/>
          </p:cNvSpPr>
          <p:nvPr>
            <p:ph type="subTitle" idx="6"/>
          </p:nvPr>
        </p:nvSpPr>
        <p:spPr>
          <a:xfrm>
            <a:off x="6019483" y="3608479"/>
            <a:ext cx="2322600" cy="8322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six columns">
  <p:cSld name="CUSTOM_3">
    <p:spTree>
      <p:nvGrpSpPr>
        <p:cNvPr id="1" name="Shape 376"/>
        <p:cNvGrpSpPr/>
        <p:nvPr/>
      </p:nvGrpSpPr>
      <p:grpSpPr>
        <a:xfrm>
          <a:off x="0" y="0"/>
          <a:ext cx="0" cy="0"/>
          <a:chOff x="0" y="0"/>
          <a:chExt cx="0" cy="0"/>
        </a:xfrm>
      </p:grpSpPr>
      <p:grpSp>
        <p:nvGrpSpPr>
          <p:cNvPr id="377" name="Google Shape;377;p16"/>
          <p:cNvGrpSpPr/>
          <p:nvPr/>
        </p:nvGrpSpPr>
        <p:grpSpPr>
          <a:xfrm>
            <a:off x="155326" y="91359"/>
            <a:ext cx="8833348" cy="4894379"/>
            <a:chOff x="375925" y="955900"/>
            <a:chExt cx="6888675" cy="3816875"/>
          </a:xfrm>
        </p:grpSpPr>
        <p:sp>
          <p:nvSpPr>
            <p:cNvPr id="378" name="Google Shape;378;p16"/>
            <p:cNvSpPr/>
            <p:nvPr/>
          </p:nvSpPr>
          <p:spPr>
            <a:xfrm>
              <a:off x="375925" y="956200"/>
              <a:ext cx="6888675" cy="3816575"/>
            </a:xfrm>
            <a:custGeom>
              <a:avLst/>
              <a:gdLst/>
              <a:ahLst/>
              <a:cxnLst/>
              <a:rect l="l" t="t" r="r" b="b"/>
              <a:pathLst>
                <a:path w="275547" h="152663" extrusionOk="0">
                  <a:moveTo>
                    <a:pt x="1108" y="0"/>
                  </a:moveTo>
                  <a:cubicBezTo>
                    <a:pt x="501" y="0"/>
                    <a:pt x="1" y="489"/>
                    <a:pt x="1" y="1108"/>
                  </a:cubicBezTo>
                  <a:lnTo>
                    <a:pt x="1" y="151543"/>
                  </a:lnTo>
                  <a:cubicBezTo>
                    <a:pt x="1" y="152162"/>
                    <a:pt x="489" y="152662"/>
                    <a:pt x="1108" y="152662"/>
                  </a:cubicBezTo>
                  <a:lnTo>
                    <a:pt x="274440" y="152662"/>
                  </a:lnTo>
                  <a:cubicBezTo>
                    <a:pt x="275047" y="152662"/>
                    <a:pt x="275547" y="152162"/>
                    <a:pt x="275547" y="151531"/>
                  </a:cubicBezTo>
                  <a:lnTo>
                    <a:pt x="275547" y="1108"/>
                  </a:lnTo>
                  <a:cubicBezTo>
                    <a:pt x="275547" y="501"/>
                    <a:pt x="275059" y="0"/>
                    <a:pt x="274440" y="0"/>
                  </a:cubicBezTo>
                  <a:close/>
                </a:path>
              </a:pathLst>
            </a:custGeom>
            <a:solidFill>
              <a:schemeClr val="accent5"/>
            </a:solidFill>
            <a:ln>
              <a:noFill/>
            </a:ln>
            <a:effectLst>
              <a:outerShdw blurRad="100013" dist="66675" dir="5400000" algn="bl" rotWithShape="0">
                <a:schemeClr val="accent2">
                  <a:alpha val="32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 name="Google Shape;379;p16"/>
            <p:cNvSpPr/>
            <p:nvPr/>
          </p:nvSpPr>
          <p:spPr>
            <a:xfrm>
              <a:off x="3607875" y="955900"/>
              <a:ext cx="424200" cy="3816875"/>
            </a:xfrm>
            <a:custGeom>
              <a:avLst/>
              <a:gdLst/>
              <a:ahLst/>
              <a:cxnLst/>
              <a:rect l="l" t="t" r="r" b="b"/>
              <a:pathLst>
                <a:path w="16968" h="152675" extrusionOk="0">
                  <a:moveTo>
                    <a:pt x="1" y="1"/>
                  </a:moveTo>
                  <a:lnTo>
                    <a:pt x="1" y="152674"/>
                  </a:lnTo>
                  <a:lnTo>
                    <a:pt x="16967" y="152674"/>
                  </a:lnTo>
                  <a:lnTo>
                    <a:pt x="16967" y="1"/>
                  </a:lnTo>
                  <a:close/>
                </a:path>
              </a:pathLst>
            </a:custGeom>
            <a:solidFill>
              <a:srgbClr val="40BF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 name="Google Shape;380;p16"/>
            <p:cNvSpPr/>
            <p:nvPr/>
          </p:nvSpPr>
          <p:spPr>
            <a:xfrm>
              <a:off x="554821" y="1106228"/>
              <a:ext cx="3188800" cy="3530673"/>
            </a:xfrm>
            <a:custGeom>
              <a:avLst/>
              <a:gdLst/>
              <a:ahLst/>
              <a:cxnLst/>
              <a:rect l="l" t="t" r="r" b="b"/>
              <a:pathLst>
                <a:path w="127552" h="135042" extrusionOk="0">
                  <a:moveTo>
                    <a:pt x="0" y="1"/>
                  </a:moveTo>
                  <a:lnTo>
                    <a:pt x="0" y="135041"/>
                  </a:lnTo>
                  <a:lnTo>
                    <a:pt x="127552" y="135041"/>
                  </a:lnTo>
                  <a:lnTo>
                    <a:pt x="127552" y="1"/>
                  </a:lnTo>
                  <a:close/>
                </a:path>
              </a:pathLst>
            </a:custGeom>
            <a:solidFill>
              <a:srgbClr val="F2EE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 name="Google Shape;381;p16"/>
            <p:cNvSpPr/>
            <p:nvPr/>
          </p:nvSpPr>
          <p:spPr>
            <a:xfrm>
              <a:off x="599172" y="1106228"/>
              <a:ext cx="3154275" cy="3530673"/>
            </a:xfrm>
            <a:custGeom>
              <a:avLst/>
              <a:gdLst/>
              <a:ahLst/>
              <a:cxnLst/>
              <a:rect l="l" t="t" r="r" b="b"/>
              <a:pathLst>
                <a:path w="126171" h="135042" extrusionOk="0">
                  <a:moveTo>
                    <a:pt x="0" y="1"/>
                  </a:moveTo>
                  <a:lnTo>
                    <a:pt x="0" y="135041"/>
                  </a:lnTo>
                  <a:lnTo>
                    <a:pt x="126171" y="135041"/>
                  </a:lnTo>
                  <a:lnTo>
                    <a:pt x="126171" y="1"/>
                  </a:lnTo>
                  <a:close/>
                </a:path>
              </a:pathLst>
            </a:custGeom>
            <a:solidFill>
              <a:srgbClr val="F2EE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 name="Google Shape;382;p16"/>
            <p:cNvSpPr/>
            <p:nvPr/>
          </p:nvSpPr>
          <p:spPr>
            <a:xfrm>
              <a:off x="3763850" y="1258925"/>
              <a:ext cx="90525" cy="3263225"/>
            </a:xfrm>
            <a:custGeom>
              <a:avLst/>
              <a:gdLst/>
              <a:ahLst/>
              <a:cxnLst/>
              <a:rect l="l" t="t" r="r" b="b"/>
              <a:pathLst>
                <a:path w="3621" h="130529" extrusionOk="0">
                  <a:moveTo>
                    <a:pt x="1" y="0"/>
                  </a:moveTo>
                  <a:lnTo>
                    <a:pt x="1" y="130528"/>
                  </a:lnTo>
                  <a:lnTo>
                    <a:pt x="3620" y="130528"/>
                  </a:lnTo>
                  <a:lnTo>
                    <a:pt x="3620" y="0"/>
                  </a:lnTo>
                  <a:close/>
                </a:path>
              </a:pathLst>
            </a:custGeom>
            <a:solidFill>
              <a:srgbClr val="E2DA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 name="Google Shape;383;p16"/>
            <p:cNvSpPr/>
            <p:nvPr/>
          </p:nvSpPr>
          <p:spPr>
            <a:xfrm>
              <a:off x="3703725" y="1074675"/>
              <a:ext cx="217900" cy="218200"/>
            </a:xfrm>
            <a:custGeom>
              <a:avLst/>
              <a:gdLst/>
              <a:ahLst/>
              <a:cxnLst/>
              <a:rect l="l" t="t" r="r" b="b"/>
              <a:pathLst>
                <a:path w="8716" h="8728" extrusionOk="0">
                  <a:moveTo>
                    <a:pt x="4358" y="0"/>
                  </a:moveTo>
                  <a:cubicBezTo>
                    <a:pt x="1941" y="0"/>
                    <a:pt x="0" y="1953"/>
                    <a:pt x="0" y="4358"/>
                  </a:cubicBezTo>
                  <a:cubicBezTo>
                    <a:pt x="0" y="6775"/>
                    <a:pt x="1941" y="8727"/>
                    <a:pt x="4358" y="8727"/>
                  </a:cubicBezTo>
                  <a:cubicBezTo>
                    <a:pt x="6763" y="8727"/>
                    <a:pt x="8716" y="6775"/>
                    <a:pt x="8716" y="4358"/>
                  </a:cubicBezTo>
                  <a:cubicBezTo>
                    <a:pt x="8716" y="1953"/>
                    <a:pt x="6763" y="0"/>
                    <a:pt x="4358" y="0"/>
                  </a:cubicBezTo>
                  <a:close/>
                </a:path>
              </a:pathLst>
            </a:custGeom>
            <a:solidFill>
              <a:srgbClr val="B8B1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 name="Google Shape;384;p16"/>
            <p:cNvSpPr/>
            <p:nvPr/>
          </p:nvSpPr>
          <p:spPr>
            <a:xfrm>
              <a:off x="3703734" y="1131261"/>
              <a:ext cx="217900" cy="193172"/>
            </a:xfrm>
            <a:custGeom>
              <a:avLst/>
              <a:gdLst/>
              <a:ahLst/>
              <a:cxnLst/>
              <a:rect l="l" t="t" r="r" b="b"/>
              <a:pathLst>
                <a:path w="8716" h="8728" extrusionOk="0">
                  <a:moveTo>
                    <a:pt x="4358" y="0"/>
                  </a:moveTo>
                  <a:cubicBezTo>
                    <a:pt x="1941" y="0"/>
                    <a:pt x="0" y="1953"/>
                    <a:pt x="0" y="4370"/>
                  </a:cubicBezTo>
                  <a:cubicBezTo>
                    <a:pt x="0" y="6775"/>
                    <a:pt x="1941" y="8727"/>
                    <a:pt x="4358" y="8727"/>
                  </a:cubicBezTo>
                  <a:cubicBezTo>
                    <a:pt x="6763" y="8727"/>
                    <a:pt x="8716" y="6775"/>
                    <a:pt x="8716" y="4370"/>
                  </a:cubicBezTo>
                  <a:cubicBezTo>
                    <a:pt x="8716" y="1953"/>
                    <a:pt x="6763" y="0"/>
                    <a:pt x="4358" y="0"/>
                  </a:cubicBezTo>
                  <a:close/>
                </a:path>
              </a:pathLst>
            </a:custGeom>
            <a:solidFill>
              <a:srgbClr val="E2DA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 name="Google Shape;385;p16"/>
            <p:cNvSpPr/>
            <p:nvPr/>
          </p:nvSpPr>
          <p:spPr>
            <a:xfrm>
              <a:off x="3885598" y="1106228"/>
              <a:ext cx="3176300" cy="3530673"/>
            </a:xfrm>
            <a:custGeom>
              <a:avLst/>
              <a:gdLst/>
              <a:ahLst/>
              <a:cxnLst/>
              <a:rect l="l" t="t" r="r" b="b"/>
              <a:pathLst>
                <a:path w="127052" h="135042" extrusionOk="0">
                  <a:moveTo>
                    <a:pt x="0" y="1"/>
                  </a:moveTo>
                  <a:lnTo>
                    <a:pt x="0" y="135041"/>
                  </a:lnTo>
                  <a:lnTo>
                    <a:pt x="127052" y="135041"/>
                  </a:lnTo>
                  <a:lnTo>
                    <a:pt x="127052" y="1"/>
                  </a:lnTo>
                  <a:close/>
                </a:path>
              </a:pathLst>
            </a:custGeom>
            <a:solidFill>
              <a:srgbClr val="F2EE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 name="Google Shape;386;p16"/>
            <p:cNvSpPr/>
            <p:nvPr/>
          </p:nvSpPr>
          <p:spPr>
            <a:xfrm>
              <a:off x="3884698" y="1106228"/>
              <a:ext cx="3137325" cy="3530673"/>
            </a:xfrm>
            <a:custGeom>
              <a:avLst/>
              <a:gdLst/>
              <a:ahLst/>
              <a:cxnLst/>
              <a:rect l="l" t="t" r="r" b="b"/>
              <a:pathLst>
                <a:path w="125493" h="135042" extrusionOk="0">
                  <a:moveTo>
                    <a:pt x="0" y="1"/>
                  </a:moveTo>
                  <a:lnTo>
                    <a:pt x="0" y="135041"/>
                  </a:lnTo>
                  <a:lnTo>
                    <a:pt x="125492" y="135041"/>
                  </a:lnTo>
                  <a:lnTo>
                    <a:pt x="125492" y="1"/>
                  </a:lnTo>
                  <a:close/>
                </a:path>
              </a:pathLst>
            </a:custGeom>
            <a:solidFill>
              <a:srgbClr val="F2EE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 name="Google Shape;387;p16"/>
            <p:cNvSpPr/>
            <p:nvPr/>
          </p:nvSpPr>
          <p:spPr>
            <a:xfrm>
              <a:off x="3842723" y="1106228"/>
              <a:ext cx="3137325" cy="3530673"/>
            </a:xfrm>
            <a:custGeom>
              <a:avLst/>
              <a:gdLst/>
              <a:ahLst/>
              <a:cxnLst/>
              <a:rect l="l" t="t" r="r" b="b"/>
              <a:pathLst>
                <a:path w="125493" h="135042" extrusionOk="0">
                  <a:moveTo>
                    <a:pt x="1" y="1"/>
                  </a:moveTo>
                  <a:lnTo>
                    <a:pt x="1" y="135041"/>
                  </a:lnTo>
                  <a:lnTo>
                    <a:pt x="125493" y="135041"/>
                  </a:lnTo>
                  <a:lnTo>
                    <a:pt x="125493"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 name="Google Shape;388;p16"/>
            <p:cNvSpPr/>
            <p:nvPr/>
          </p:nvSpPr>
          <p:spPr>
            <a:xfrm>
              <a:off x="645297" y="1106228"/>
              <a:ext cx="3137325" cy="3530673"/>
            </a:xfrm>
            <a:custGeom>
              <a:avLst/>
              <a:gdLst/>
              <a:ahLst/>
              <a:cxnLst/>
              <a:rect l="l" t="t" r="r" b="b"/>
              <a:pathLst>
                <a:path w="125493" h="135042" extrusionOk="0">
                  <a:moveTo>
                    <a:pt x="1" y="1"/>
                  </a:moveTo>
                  <a:lnTo>
                    <a:pt x="1" y="135041"/>
                  </a:lnTo>
                  <a:lnTo>
                    <a:pt x="125493" y="135041"/>
                  </a:lnTo>
                  <a:lnTo>
                    <a:pt x="125493"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 name="Google Shape;389;p16"/>
            <p:cNvSpPr/>
            <p:nvPr/>
          </p:nvSpPr>
          <p:spPr>
            <a:xfrm>
              <a:off x="3555800" y="1528600"/>
              <a:ext cx="152700" cy="152725"/>
            </a:xfrm>
            <a:custGeom>
              <a:avLst/>
              <a:gdLst/>
              <a:ahLst/>
              <a:cxnLst/>
              <a:rect l="l" t="t" r="r" b="b"/>
              <a:pathLst>
                <a:path w="6108" h="6109" extrusionOk="0">
                  <a:moveTo>
                    <a:pt x="3060" y="0"/>
                  </a:moveTo>
                  <a:cubicBezTo>
                    <a:pt x="1369" y="0"/>
                    <a:pt x="0" y="1369"/>
                    <a:pt x="0" y="3060"/>
                  </a:cubicBezTo>
                  <a:cubicBezTo>
                    <a:pt x="0" y="4739"/>
                    <a:pt x="1369" y="6108"/>
                    <a:pt x="3060" y="6108"/>
                  </a:cubicBezTo>
                  <a:cubicBezTo>
                    <a:pt x="4739" y="6108"/>
                    <a:pt x="6108" y="4739"/>
                    <a:pt x="6108" y="3060"/>
                  </a:cubicBezTo>
                  <a:cubicBezTo>
                    <a:pt x="6108" y="1369"/>
                    <a:pt x="4739" y="0"/>
                    <a:pt x="3060" y="0"/>
                  </a:cubicBezTo>
                  <a:close/>
                </a:path>
              </a:pathLst>
            </a:custGeom>
            <a:solidFill>
              <a:srgbClr val="F2EE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 name="Google Shape;390;p16"/>
            <p:cNvSpPr/>
            <p:nvPr/>
          </p:nvSpPr>
          <p:spPr>
            <a:xfrm>
              <a:off x="3916850" y="1529475"/>
              <a:ext cx="152425" cy="152425"/>
            </a:xfrm>
            <a:custGeom>
              <a:avLst/>
              <a:gdLst/>
              <a:ahLst/>
              <a:cxnLst/>
              <a:rect l="l" t="t" r="r" b="b"/>
              <a:pathLst>
                <a:path w="6097" h="6097" extrusionOk="0">
                  <a:moveTo>
                    <a:pt x="3048" y="1"/>
                  </a:moveTo>
                  <a:cubicBezTo>
                    <a:pt x="1358" y="1"/>
                    <a:pt x="0" y="1358"/>
                    <a:pt x="0" y="3049"/>
                  </a:cubicBezTo>
                  <a:cubicBezTo>
                    <a:pt x="0" y="4740"/>
                    <a:pt x="1358" y="6097"/>
                    <a:pt x="3048" y="6097"/>
                  </a:cubicBezTo>
                  <a:cubicBezTo>
                    <a:pt x="4739" y="6097"/>
                    <a:pt x="6096" y="4740"/>
                    <a:pt x="6096" y="3049"/>
                  </a:cubicBezTo>
                  <a:cubicBezTo>
                    <a:pt x="6096" y="1358"/>
                    <a:pt x="4739" y="1"/>
                    <a:pt x="3048" y="1"/>
                  </a:cubicBezTo>
                  <a:close/>
                </a:path>
              </a:pathLst>
            </a:custGeom>
            <a:solidFill>
              <a:srgbClr val="F2EE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 name="Google Shape;391;p16"/>
            <p:cNvSpPr/>
            <p:nvPr/>
          </p:nvSpPr>
          <p:spPr>
            <a:xfrm>
              <a:off x="3555800" y="1991150"/>
              <a:ext cx="152700" cy="152725"/>
            </a:xfrm>
            <a:custGeom>
              <a:avLst/>
              <a:gdLst/>
              <a:ahLst/>
              <a:cxnLst/>
              <a:rect l="l" t="t" r="r" b="b"/>
              <a:pathLst>
                <a:path w="6108" h="6109" extrusionOk="0">
                  <a:moveTo>
                    <a:pt x="3060" y="0"/>
                  </a:moveTo>
                  <a:cubicBezTo>
                    <a:pt x="1369" y="0"/>
                    <a:pt x="0" y="1370"/>
                    <a:pt x="0" y="3048"/>
                  </a:cubicBezTo>
                  <a:cubicBezTo>
                    <a:pt x="0" y="4739"/>
                    <a:pt x="1369" y="6108"/>
                    <a:pt x="3060" y="6108"/>
                  </a:cubicBezTo>
                  <a:cubicBezTo>
                    <a:pt x="4739" y="6108"/>
                    <a:pt x="6108" y="4739"/>
                    <a:pt x="6108" y="3048"/>
                  </a:cubicBezTo>
                  <a:cubicBezTo>
                    <a:pt x="6108" y="1370"/>
                    <a:pt x="4739" y="0"/>
                    <a:pt x="3060" y="0"/>
                  </a:cubicBezTo>
                  <a:close/>
                </a:path>
              </a:pathLst>
            </a:custGeom>
            <a:solidFill>
              <a:srgbClr val="F2EE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 name="Google Shape;392;p16"/>
            <p:cNvSpPr/>
            <p:nvPr/>
          </p:nvSpPr>
          <p:spPr>
            <a:xfrm>
              <a:off x="3916850" y="1991750"/>
              <a:ext cx="152425" cy="152725"/>
            </a:xfrm>
            <a:custGeom>
              <a:avLst/>
              <a:gdLst/>
              <a:ahLst/>
              <a:cxnLst/>
              <a:rect l="l" t="t" r="r" b="b"/>
              <a:pathLst>
                <a:path w="6097" h="6109" extrusionOk="0">
                  <a:moveTo>
                    <a:pt x="3048" y="0"/>
                  </a:moveTo>
                  <a:cubicBezTo>
                    <a:pt x="1358" y="0"/>
                    <a:pt x="0" y="1369"/>
                    <a:pt x="0" y="3060"/>
                  </a:cubicBezTo>
                  <a:cubicBezTo>
                    <a:pt x="0" y="4739"/>
                    <a:pt x="1358" y="6108"/>
                    <a:pt x="3048" y="6108"/>
                  </a:cubicBezTo>
                  <a:cubicBezTo>
                    <a:pt x="4739" y="6108"/>
                    <a:pt x="6096" y="4739"/>
                    <a:pt x="6096" y="3060"/>
                  </a:cubicBezTo>
                  <a:cubicBezTo>
                    <a:pt x="6096" y="1369"/>
                    <a:pt x="4739" y="0"/>
                    <a:pt x="3048" y="0"/>
                  </a:cubicBezTo>
                  <a:close/>
                </a:path>
              </a:pathLst>
            </a:custGeom>
            <a:solidFill>
              <a:srgbClr val="F2EE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 name="Google Shape;393;p16"/>
            <p:cNvSpPr/>
            <p:nvPr/>
          </p:nvSpPr>
          <p:spPr>
            <a:xfrm>
              <a:off x="3555800" y="2495375"/>
              <a:ext cx="152700" cy="152425"/>
            </a:xfrm>
            <a:custGeom>
              <a:avLst/>
              <a:gdLst/>
              <a:ahLst/>
              <a:cxnLst/>
              <a:rect l="l" t="t" r="r" b="b"/>
              <a:pathLst>
                <a:path w="6108" h="6097" extrusionOk="0">
                  <a:moveTo>
                    <a:pt x="3060" y="1"/>
                  </a:moveTo>
                  <a:cubicBezTo>
                    <a:pt x="1369" y="1"/>
                    <a:pt x="0" y="1358"/>
                    <a:pt x="0" y="3049"/>
                  </a:cubicBezTo>
                  <a:cubicBezTo>
                    <a:pt x="0" y="4739"/>
                    <a:pt x="1369" y="6097"/>
                    <a:pt x="3060" y="6097"/>
                  </a:cubicBezTo>
                  <a:cubicBezTo>
                    <a:pt x="4739" y="6097"/>
                    <a:pt x="6108" y="4739"/>
                    <a:pt x="6108" y="3049"/>
                  </a:cubicBezTo>
                  <a:cubicBezTo>
                    <a:pt x="6108" y="1358"/>
                    <a:pt x="4739" y="1"/>
                    <a:pt x="3060" y="1"/>
                  </a:cubicBezTo>
                  <a:close/>
                </a:path>
              </a:pathLst>
            </a:custGeom>
            <a:solidFill>
              <a:srgbClr val="F2EE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 name="Google Shape;394;p16"/>
            <p:cNvSpPr/>
            <p:nvPr/>
          </p:nvSpPr>
          <p:spPr>
            <a:xfrm>
              <a:off x="3916850" y="2495675"/>
              <a:ext cx="152425" cy="152725"/>
            </a:xfrm>
            <a:custGeom>
              <a:avLst/>
              <a:gdLst/>
              <a:ahLst/>
              <a:cxnLst/>
              <a:rect l="l" t="t" r="r" b="b"/>
              <a:pathLst>
                <a:path w="6097" h="6109" extrusionOk="0">
                  <a:moveTo>
                    <a:pt x="3048" y="0"/>
                  </a:moveTo>
                  <a:cubicBezTo>
                    <a:pt x="1358" y="0"/>
                    <a:pt x="0" y="1370"/>
                    <a:pt x="0" y="3048"/>
                  </a:cubicBezTo>
                  <a:cubicBezTo>
                    <a:pt x="0" y="4739"/>
                    <a:pt x="1358" y="6108"/>
                    <a:pt x="3048" y="6108"/>
                  </a:cubicBezTo>
                  <a:cubicBezTo>
                    <a:pt x="4739" y="6108"/>
                    <a:pt x="6096" y="4739"/>
                    <a:pt x="6096" y="3048"/>
                  </a:cubicBezTo>
                  <a:cubicBezTo>
                    <a:pt x="6096" y="1370"/>
                    <a:pt x="4739" y="0"/>
                    <a:pt x="3048" y="0"/>
                  </a:cubicBezTo>
                  <a:close/>
                </a:path>
              </a:pathLst>
            </a:custGeom>
            <a:solidFill>
              <a:srgbClr val="F2EE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 name="Google Shape;395;p16"/>
            <p:cNvSpPr/>
            <p:nvPr/>
          </p:nvSpPr>
          <p:spPr>
            <a:xfrm>
              <a:off x="3555800" y="2997225"/>
              <a:ext cx="152700" cy="152725"/>
            </a:xfrm>
            <a:custGeom>
              <a:avLst/>
              <a:gdLst/>
              <a:ahLst/>
              <a:cxnLst/>
              <a:rect l="l" t="t" r="r" b="b"/>
              <a:pathLst>
                <a:path w="6108" h="6109" extrusionOk="0">
                  <a:moveTo>
                    <a:pt x="3060" y="0"/>
                  </a:moveTo>
                  <a:cubicBezTo>
                    <a:pt x="1369" y="0"/>
                    <a:pt x="0" y="1370"/>
                    <a:pt x="0" y="3048"/>
                  </a:cubicBezTo>
                  <a:cubicBezTo>
                    <a:pt x="0" y="4739"/>
                    <a:pt x="1369" y="6108"/>
                    <a:pt x="3060" y="6108"/>
                  </a:cubicBezTo>
                  <a:cubicBezTo>
                    <a:pt x="4739" y="6108"/>
                    <a:pt x="6108" y="4739"/>
                    <a:pt x="6108" y="3048"/>
                  </a:cubicBezTo>
                  <a:cubicBezTo>
                    <a:pt x="6108" y="1370"/>
                    <a:pt x="4739" y="0"/>
                    <a:pt x="3060" y="0"/>
                  </a:cubicBezTo>
                  <a:close/>
                </a:path>
              </a:pathLst>
            </a:custGeom>
            <a:solidFill>
              <a:srgbClr val="F2EE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 name="Google Shape;396;p16"/>
            <p:cNvSpPr/>
            <p:nvPr/>
          </p:nvSpPr>
          <p:spPr>
            <a:xfrm>
              <a:off x="3916850" y="2998125"/>
              <a:ext cx="152425" cy="152425"/>
            </a:xfrm>
            <a:custGeom>
              <a:avLst/>
              <a:gdLst/>
              <a:ahLst/>
              <a:cxnLst/>
              <a:rect l="l" t="t" r="r" b="b"/>
              <a:pathLst>
                <a:path w="6097" h="6097" extrusionOk="0">
                  <a:moveTo>
                    <a:pt x="3048" y="0"/>
                  </a:moveTo>
                  <a:cubicBezTo>
                    <a:pt x="1358" y="0"/>
                    <a:pt x="0" y="1358"/>
                    <a:pt x="0" y="3048"/>
                  </a:cubicBezTo>
                  <a:cubicBezTo>
                    <a:pt x="0" y="4727"/>
                    <a:pt x="1358" y="6096"/>
                    <a:pt x="3048" y="6096"/>
                  </a:cubicBezTo>
                  <a:cubicBezTo>
                    <a:pt x="4739" y="6096"/>
                    <a:pt x="6096" y="4727"/>
                    <a:pt x="6096" y="3048"/>
                  </a:cubicBezTo>
                  <a:cubicBezTo>
                    <a:pt x="6096" y="1358"/>
                    <a:pt x="4739" y="0"/>
                    <a:pt x="3048" y="0"/>
                  </a:cubicBezTo>
                  <a:close/>
                </a:path>
              </a:pathLst>
            </a:custGeom>
            <a:solidFill>
              <a:srgbClr val="F2EE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 name="Google Shape;397;p16"/>
            <p:cNvSpPr/>
            <p:nvPr/>
          </p:nvSpPr>
          <p:spPr>
            <a:xfrm>
              <a:off x="3555800" y="3503250"/>
              <a:ext cx="152700" cy="152700"/>
            </a:xfrm>
            <a:custGeom>
              <a:avLst/>
              <a:gdLst/>
              <a:ahLst/>
              <a:cxnLst/>
              <a:rect l="l" t="t" r="r" b="b"/>
              <a:pathLst>
                <a:path w="6108" h="6108" extrusionOk="0">
                  <a:moveTo>
                    <a:pt x="3060" y="0"/>
                  </a:moveTo>
                  <a:cubicBezTo>
                    <a:pt x="1369" y="0"/>
                    <a:pt x="0" y="1369"/>
                    <a:pt x="0" y="3048"/>
                  </a:cubicBezTo>
                  <a:cubicBezTo>
                    <a:pt x="0" y="4739"/>
                    <a:pt x="1369" y="6108"/>
                    <a:pt x="3060" y="6108"/>
                  </a:cubicBezTo>
                  <a:cubicBezTo>
                    <a:pt x="4739" y="6108"/>
                    <a:pt x="6108" y="4739"/>
                    <a:pt x="6108" y="3048"/>
                  </a:cubicBezTo>
                  <a:cubicBezTo>
                    <a:pt x="6108" y="1369"/>
                    <a:pt x="4739" y="0"/>
                    <a:pt x="3060" y="0"/>
                  </a:cubicBezTo>
                  <a:close/>
                </a:path>
              </a:pathLst>
            </a:custGeom>
            <a:solidFill>
              <a:srgbClr val="F2EE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 name="Google Shape;398;p16"/>
            <p:cNvSpPr/>
            <p:nvPr/>
          </p:nvSpPr>
          <p:spPr>
            <a:xfrm>
              <a:off x="3916850" y="3504125"/>
              <a:ext cx="152425" cy="152425"/>
            </a:xfrm>
            <a:custGeom>
              <a:avLst/>
              <a:gdLst/>
              <a:ahLst/>
              <a:cxnLst/>
              <a:rect l="l" t="t" r="r" b="b"/>
              <a:pathLst>
                <a:path w="6097" h="6097" extrusionOk="0">
                  <a:moveTo>
                    <a:pt x="3048" y="1"/>
                  </a:moveTo>
                  <a:cubicBezTo>
                    <a:pt x="1358" y="1"/>
                    <a:pt x="0" y="1358"/>
                    <a:pt x="0" y="3049"/>
                  </a:cubicBezTo>
                  <a:cubicBezTo>
                    <a:pt x="0" y="4728"/>
                    <a:pt x="1358" y="6097"/>
                    <a:pt x="3048" y="6097"/>
                  </a:cubicBezTo>
                  <a:cubicBezTo>
                    <a:pt x="4739" y="6097"/>
                    <a:pt x="6096" y="4728"/>
                    <a:pt x="6096" y="3049"/>
                  </a:cubicBezTo>
                  <a:cubicBezTo>
                    <a:pt x="6096" y="1358"/>
                    <a:pt x="4739" y="1"/>
                    <a:pt x="3048" y="1"/>
                  </a:cubicBezTo>
                  <a:close/>
                </a:path>
              </a:pathLst>
            </a:custGeom>
            <a:solidFill>
              <a:srgbClr val="F2EE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 name="Google Shape;399;p16"/>
            <p:cNvSpPr/>
            <p:nvPr/>
          </p:nvSpPr>
          <p:spPr>
            <a:xfrm>
              <a:off x="3555800" y="4044975"/>
              <a:ext cx="152700" cy="152425"/>
            </a:xfrm>
            <a:custGeom>
              <a:avLst/>
              <a:gdLst/>
              <a:ahLst/>
              <a:cxnLst/>
              <a:rect l="l" t="t" r="r" b="b"/>
              <a:pathLst>
                <a:path w="6108" h="6097" extrusionOk="0">
                  <a:moveTo>
                    <a:pt x="3060" y="0"/>
                  </a:moveTo>
                  <a:cubicBezTo>
                    <a:pt x="1369" y="0"/>
                    <a:pt x="0" y="1370"/>
                    <a:pt x="0" y="3048"/>
                  </a:cubicBezTo>
                  <a:cubicBezTo>
                    <a:pt x="0" y="4739"/>
                    <a:pt x="1369" y="6096"/>
                    <a:pt x="3060" y="6096"/>
                  </a:cubicBezTo>
                  <a:cubicBezTo>
                    <a:pt x="4739" y="6096"/>
                    <a:pt x="6108" y="4739"/>
                    <a:pt x="6108" y="3048"/>
                  </a:cubicBezTo>
                  <a:cubicBezTo>
                    <a:pt x="6108" y="1370"/>
                    <a:pt x="4739" y="0"/>
                    <a:pt x="3060" y="0"/>
                  </a:cubicBezTo>
                  <a:close/>
                </a:path>
              </a:pathLst>
            </a:custGeom>
            <a:solidFill>
              <a:srgbClr val="F2EE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 name="Google Shape;400;p16"/>
            <p:cNvSpPr/>
            <p:nvPr/>
          </p:nvSpPr>
          <p:spPr>
            <a:xfrm>
              <a:off x="3916850" y="4045575"/>
              <a:ext cx="152425" cy="152725"/>
            </a:xfrm>
            <a:custGeom>
              <a:avLst/>
              <a:gdLst/>
              <a:ahLst/>
              <a:cxnLst/>
              <a:rect l="l" t="t" r="r" b="b"/>
              <a:pathLst>
                <a:path w="6097" h="6109" extrusionOk="0">
                  <a:moveTo>
                    <a:pt x="3048" y="0"/>
                  </a:moveTo>
                  <a:cubicBezTo>
                    <a:pt x="1358" y="0"/>
                    <a:pt x="0" y="1369"/>
                    <a:pt x="0" y="3060"/>
                  </a:cubicBezTo>
                  <a:cubicBezTo>
                    <a:pt x="0" y="4739"/>
                    <a:pt x="1358" y="6108"/>
                    <a:pt x="3048" y="6108"/>
                  </a:cubicBezTo>
                  <a:cubicBezTo>
                    <a:pt x="4739" y="6108"/>
                    <a:pt x="6096" y="4739"/>
                    <a:pt x="6096" y="3060"/>
                  </a:cubicBezTo>
                  <a:cubicBezTo>
                    <a:pt x="6096" y="1369"/>
                    <a:pt x="4739" y="0"/>
                    <a:pt x="3048" y="0"/>
                  </a:cubicBezTo>
                  <a:close/>
                </a:path>
              </a:pathLst>
            </a:custGeom>
            <a:solidFill>
              <a:srgbClr val="F2EE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 name="Google Shape;401;p16"/>
            <p:cNvSpPr/>
            <p:nvPr/>
          </p:nvSpPr>
          <p:spPr>
            <a:xfrm>
              <a:off x="3615325" y="1563725"/>
              <a:ext cx="394425" cy="82475"/>
            </a:xfrm>
            <a:custGeom>
              <a:avLst/>
              <a:gdLst/>
              <a:ahLst/>
              <a:cxnLst/>
              <a:rect l="l" t="t" r="r" b="b"/>
              <a:pathLst>
                <a:path w="15777" h="3299" extrusionOk="0">
                  <a:moveTo>
                    <a:pt x="1655" y="0"/>
                  </a:moveTo>
                  <a:cubicBezTo>
                    <a:pt x="750" y="0"/>
                    <a:pt x="0" y="738"/>
                    <a:pt x="0" y="1655"/>
                  </a:cubicBezTo>
                  <a:cubicBezTo>
                    <a:pt x="0" y="2560"/>
                    <a:pt x="750" y="3298"/>
                    <a:pt x="1655" y="3298"/>
                  </a:cubicBezTo>
                  <a:lnTo>
                    <a:pt x="14109" y="3298"/>
                  </a:lnTo>
                  <a:cubicBezTo>
                    <a:pt x="15038" y="3298"/>
                    <a:pt x="15776" y="2560"/>
                    <a:pt x="15764" y="1655"/>
                  </a:cubicBezTo>
                  <a:cubicBezTo>
                    <a:pt x="15764" y="738"/>
                    <a:pt x="15026" y="0"/>
                    <a:pt x="14109" y="0"/>
                  </a:cubicBezTo>
                  <a:close/>
                </a:path>
              </a:pathLst>
            </a:custGeom>
            <a:solidFill>
              <a:srgbClr val="B8B1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 name="Google Shape;402;p16"/>
            <p:cNvSpPr/>
            <p:nvPr/>
          </p:nvSpPr>
          <p:spPr>
            <a:xfrm>
              <a:off x="3615325" y="2026575"/>
              <a:ext cx="394425" cy="82475"/>
            </a:xfrm>
            <a:custGeom>
              <a:avLst/>
              <a:gdLst/>
              <a:ahLst/>
              <a:cxnLst/>
              <a:rect l="l" t="t" r="r" b="b"/>
              <a:pathLst>
                <a:path w="15777" h="3299" extrusionOk="0">
                  <a:moveTo>
                    <a:pt x="1655" y="0"/>
                  </a:moveTo>
                  <a:cubicBezTo>
                    <a:pt x="750" y="0"/>
                    <a:pt x="0" y="738"/>
                    <a:pt x="0" y="1655"/>
                  </a:cubicBezTo>
                  <a:cubicBezTo>
                    <a:pt x="0" y="2560"/>
                    <a:pt x="750" y="3298"/>
                    <a:pt x="1655" y="3298"/>
                  </a:cubicBezTo>
                  <a:lnTo>
                    <a:pt x="14109" y="3298"/>
                  </a:lnTo>
                  <a:cubicBezTo>
                    <a:pt x="15038" y="3298"/>
                    <a:pt x="15776" y="2560"/>
                    <a:pt x="15764" y="1655"/>
                  </a:cubicBezTo>
                  <a:cubicBezTo>
                    <a:pt x="15764" y="738"/>
                    <a:pt x="15026" y="0"/>
                    <a:pt x="14109" y="0"/>
                  </a:cubicBezTo>
                  <a:close/>
                </a:path>
              </a:pathLst>
            </a:custGeom>
            <a:solidFill>
              <a:srgbClr val="B8B1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 name="Google Shape;403;p16"/>
            <p:cNvSpPr/>
            <p:nvPr/>
          </p:nvSpPr>
          <p:spPr>
            <a:xfrm>
              <a:off x="3615325" y="2530800"/>
              <a:ext cx="394425" cy="82475"/>
            </a:xfrm>
            <a:custGeom>
              <a:avLst/>
              <a:gdLst/>
              <a:ahLst/>
              <a:cxnLst/>
              <a:rect l="l" t="t" r="r" b="b"/>
              <a:pathLst>
                <a:path w="15777" h="3299" extrusionOk="0">
                  <a:moveTo>
                    <a:pt x="1655" y="0"/>
                  </a:moveTo>
                  <a:cubicBezTo>
                    <a:pt x="750" y="0"/>
                    <a:pt x="0" y="739"/>
                    <a:pt x="0" y="1643"/>
                  </a:cubicBezTo>
                  <a:cubicBezTo>
                    <a:pt x="0" y="2560"/>
                    <a:pt x="750" y="3298"/>
                    <a:pt x="1655" y="3298"/>
                  </a:cubicBezTo>
                  <a:lnTo>
                    <a:pt x="14109" y="3298"/>
                  </a:lnTo>
                  <a:cubicBezTo>
                    <a:pt x="15038" y="3298"/>
                    <a:pt x="15776" y="2560"/>
                    <a:pt x="15764" y="1643"/>
                  </a:cubicBezTo>
                  <a:cubicBezTo>
                    <a:pt x="15764" y="739"/>
                    <a:pt x="15026" y="0"/>
                    <a:pt x="14109" y="0"/>
                  </a:cubicBezTo>
                  <a:close/>
                </a:path>
              </a:pathLst>
            </a:custGeom>
            <a:solidFill>
              <a:srgbClr val="B8B1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4" name="Google Shape;404;p16"/>
            <p:cNvSpPr/>
            <p:nvPr/>
          </p:nvSpPr>
          <p:spPr>
            <a:xfrm>
              <a:off x="3615325" y="3032950"/>
              <a:ext cx="394425" cy="82475"/>
            </a:xfrm>
            <a:custGeom>
              <a:avLst/>
              <a:gdLst/>
              <a:ahLst/>
              <a:cxnLst/>
              <a:rect l="l" t="t" r="r" b="b"/>
              <a:pathLst>
                <a:path w="15777" h="3299" extrusionOk="0">
                  <a:moveTo>
                    <a:pt x="1655" y="0"/>
                  </a:moveTo>
                  <a:cubicBezTo>
                    <a:pt x="750" y="0"/>
                    <a:pt x="0" y="738"/>
                    <a:pt x="0" y="1655"/>
                  </a:cubicBezTo>
                  <a:cubicBezTo>
                    <a:pt x="0" y="2560"/>
                    <a:pt x="750" y="3298"/>
                    <a:pt x="1655" y="3298"/>
                  </a:cubicBezTo>
                  <a:lnTo>
                    <a:pt x="14109" y="3298"/>
                  </a:lnTo>
                  <a:cubicBezTo>
                    <a:pt x="15038" y="3298"/>
                    <a:pt x="15776" y="2560"/>
                    <a:pt x="15764" y="1655"/>
                  </a:cubicBezTo>
                  <a:cubicBezTo>
                    <a:pt x="15764" y="738"/>
                    <a:pt x="15026" y="0"/>
                    <a:pt x="14109" y="0"/>
                  </a:cubicBezTo>
                  <a:close/>
                </a:path>
              </a:pathLst>
            </a:custGeom>
            <a:solidFill>
              <a:srgbClr val="B8B1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5" name="Google Shape;405;p16"/>
            <p:cNvSpPr/>
            <p:nvPr/>
          </p:nvSpPr>
          <p:spPr>
            <a:xfrm>
              <a:off x="3615325" y="3538650"/>
              <a:ext cx="394425" cy="82475"/>
            </a:xfrm>
            <a:custGeom>
              <a:avLst/>
              <a:gdLst/>
              <a:ahLst/>
              <a:cxnLst/>
              <a:rect l="l" t="t" r="r" b="b"/>
              <a:pathLst>
                <a:path w="15777" h="3299" extrusionOk="0">
                  <a:moveTo>
                    <a:pt x="1655" y="1"/>
                  </a:moveTo>
                  <a:cubicBezTo>
                    <a:pt x="750" y="1"/>
                    <a:pt x="0" y="739"/>
                    <a:pt x="0" y="1656"/>
                  </a:cubicBezTo>
                  <a:cubicBezTo>
                    <a:pt x="0" y="2561"/>
                    <a:pt x="750" y="3299"/>
                    <a:pt x="1655" y="3299"/>
                  </a:cubicBezTo>
                  <a:lnTo>
                    <a:pt x="14109" y="3299"/>
                  </a:lnTo>
                  <a:cubicBezTo>
                    <a:pt x="15038" y="3299"/>
                    <a:pt x="15776" y="2561"/>
                    <a:pt x="15764" y="1656"/>
                  </a:cubicBezTo>
                  <a:cubicBezTo>
                    <a:pt x="15764" y="739"/>
                    <a:pt x="15026" y="1"/>
                    <a:pt x="14109" y="1"/>
                  </a:cubicBezTo>
                  <a:close/>
                </a:path>
              </a:pathLst>
            </a:custGeom>
            <a:solidFill>
              <a:srgbClr val="B8B1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6" name="Google Shape;406;p16"/>
            <p:cNvSpPr/>
            <p:nvPr/>
          </p:nvSpPr>
          <p:spPr>
            <a:xfrm>
              <a:off x="3615325" y="4080400"/>
              <a:ext cx="394425" cy="82475"/>
            </a:xfrm>
            <a:custGeom>
              <a:avLst/>
              <a:gdLst/>
              <a:ahLst/>
              <a:cxnLst/>
              <a:rect l="l" t="t" r="r" b="b"/>
              <a:pathLst>
                <a:path w="15777" h="3299" extrusionOk="0">
                  <a:moveTo>
                    <a:pt x="1655" y="0"/>
                  </a:moveTo>
                  <a:cubicBezTo>
                    <a:pt x="750" y="0"/>
                    <a:pt x="0" y="738"/>
                    <a:pt x="0" y="1655"/>
                  </a:cubicBezTo>
                  <a:cubicBezTo>
                    <a:pt x="0" y="2560"/>
                    <a:pt x="750" y="3298"/>
                    <a:pt x="1655" y="3298"/>
                  </a:cubicBezTo>
                  <a:lnTo>
                    <a:pt x="14109" y="3298"/>
                  </a:lnTo>
                  <a:cubicBezTo>
                    <a:pt x="15038" y="3298"/>
                    <a:pt x="15776" y="2560"/>
                    <a:pt x="15764" y="1655"/>
                  </a:cubicBezTo>
                  <a:cubicBezTo>
                    <a:pt x="15764" y="738"/>
                    <a:pt x="15026" y="0"/>
                    <a:pt x="14109" y="0"/>
                  </a:cubicBezTo>
                  <a:close/>
                </a:path>
              </a:pathLst>
            </a:custGeom>
            <a:solidFill>
              <a:srgbClr val="B8B1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 name="Google Shape;407;p16"/>
            <p:cNvSpPr/>
            <p:nvPr/>
          </p:nvSpPr>
          <p:spPr>
            <a:xfrm>
              <a:off x="576847" y="1106228"/>
              <a:ext cx="18475" cy="3530673"/>
            </a:xfrm>
            <a:custGeom>
              <a:avLst/>
              <a:gdLst/>
              <a:ahLst/>
              <a:cxnLst/>
              <a:rect l="l" t="t" r="r" b="b"/>
              <a:pathLst>
                <a:path w="739" h="135042" extrusionOk="0">
                  <a:moveTo>
                    <a:pt x="0" y="1"/>
                  </a:moveTo>
                  <a:lnTo>
                    <a:pt x="0" y="135041"/>
                  </a:lnTo>
                  <a:lnTo>
                    <a:pt x="739" y="135041"/>
                  </a:lnTo>
                  <a:lnTo>
                    <a:pt x="739" y="1"/>
                  </a:lnTo>
                  <a:close/>
                </a:path>
              </a:pathLst>
            </a:custGeom>
            <a:solidFill>
              <a:srgbClr val="E2DA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 name="Google Shape;408;p16"/>
            <p:cNvSpPr/>
            <p:nvPr/>
          </p:nvSpPr>
          <p:spPr>
            <a:xfrm>
              <a:off x="625072" y="1106228"/>
              <a:ext cx="18775" cy="3530673"/>
            </a:xfrm>
            <a:custGeom>
              <a:avLst/>
              <a:gdLst/>
              <a:ahLst/>
              <a:cxnLst/>
              <a:rect l="l" t="t" r="r" b="b"/>
              <a:pathLst>
                <a:path w="751" h="135042" extrusionOk="0">
                  <a:moveTo>
                    <a:pt x="0" y="1"/>
                  </a:moveTo>
                  <a:lnTo>
                    <a:pt x="0" y="135041"/>
                  </a:lnTo>
                  <a:lnTo>
                    <a:pt x="750" y="135041"/>
                  </a:lnTo>
                  <a:lnTo>
                    <a:pt x="750" y="1"/>
                  </a:lnTo>
                  <a:close/>
                </a:path>
              </a:pathLst>
            </a:custGeom>
            <a:solidFill>
              <a:srgbClr val="E2DA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 name="Google Shape;409;p16"/>
            <p:cNvSpPr/>
            <p:nvPr/>
          </p:nvSpPr>
          <p:spPr>
            <a:xfrm>
              <a:off x="7021099" y="1106228"/>
              <a:ext cx="18475" cy="3530673"/>
            </a:xfrm>
            <a:custGeom>
              <a:avLst/>
              <a:gdLst/>
              <a:ahLst/>
              <a:cxnLst/>
              <a:rect l="l" t="t" r="r" b="b"/>
              <a:pathLst>
                <a:path w="739" h="135042" extrusionOk="0">
                  <a:moveTo>
                    <a:pt x="1" y="1"/>
                  </a:moveTo>
                  <a:lnTo>
                    <a:pt x="1" y="135041"/>
                  </a:lnTo>
                  <a:lnTo>
                    <a:pt x="739" y="135041"/>
                  </a:lnTo>
                  <a:lnTo>
                    <a:pt x="739" y="1"/>
                  </a:lnTo>
                  <a:close/>
                </a:path>
              </a:pathLst>
            </a:custGeom>
            <a:solidFill>
              <a:srgbClr val="E2DA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 name="Google Shape;410;p16"/>
            <p:cNvSpPr/>
            <p:nvPr/>
          </p:nvSpPr>
          <p:spPr>
            <a:xfrm>
              <a:off x="6980024" y="1106228"/>
              <a:ext cx="18775" cy="3530673"/>
            </a:xfrm>
            <a:custGeom>
              <a:avLst/>
              <a:gdLst/>
              <a:ahLst/>
              <a:cxnLst/>
              <a:rect l="l" t="t" r="r" b="b"/>
              <a:pathLst>
                <a:path w="751" h="135042" extrusionOk="0">
                  <a:moveTo>
                    <a:pt x="1" y="1"/>
                  </a:moveTo>
                  <a:lnTo>
                    <a:pt x="1" y="135041"/>
                  </a:lnTo>
                  <a:lnTo>
                    <a:pt x="751" y="135041"/>
                  </a:lnTo>
                  <a:lnTo>
                    <a:pt x="751" y="1"/>
                  </a:lnTo>
                  <a:close/>
                </a:path>
              </a:pathLst>
            </a:custGeom>
            <a:solidFill>
              <a:srgbClr val="E2DA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11" name="Google Shape;411;p16"/>
          <p:cNvSpPr txBox="1">
            <a:spLocks noGrp="1"/>
          </p:cNvSpPr>
          <p:nvPr>
            <p:ph type="title"/>
          </p:nvPr>
        </p:nvSpPr>
        <p:spPr>
          <a:xfrm>
            <a:off x="713100" y="1807650"/>
            <a:ext cx="3438000" cy="1527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a:lvl1pPr>
            <a:lvl2pPr lvl="1" algn="ctr" rtl="0">
              <a:spcBef>
                <a:spcPts val="0"/>
              </a:spcBef>
              <a:spcAft>
                <a:spcPts val="0"/>
              </a:spcAft>
              <a:buSzPts val="2800"/>
              <a:buNone/>
              <a:defRPr/>
            </a:lvl2pPr>
            <a:lvl3pPr lvl="2" algn="ctr" rtl="0">
              <a:spcBef>
                <a:spcPts val="0"/>
              </a:spcBef>
              <a:spcAft>
                <a:spcPts val="0"/>
              </a:spcAft>
              <a:buSzPts val="2800"/>
              <a:buNone/>
              <a:defRPr/>
            </a:lvl3pPr>
            <a:lvl4pPr lvl="3" algn="ctr" rtl="0">
              <a:spcBef>
                <a:spcPts val="0"/>
              </a:spcBef>
              <a:spcAft>
                <a:spcPts val="0"/>
              </a:spcAft>
              <a:buSzPts val="2800"/>
              <a:buNone/>
              <a:defRPr/>
            </a:lvl4pPr>
            <a:lvl5pPr lvl="4" algn="ctr" rtl="0">
              <a:spcBef>
                <a:spcPts val="0"/>
              </a:spcBef>
              <a:spcAft>
                <a:spcPts val="0"/>
              </a:spcAft>
              <a:buSzPts val="2800"/>
              <a:buNone/>
              <a:defRPr/>
            </a:lvl5pPr>
            <a:lvl6pPr lvl="5" algn="ctr" rtl="0">
              <a:spcBef>
                <a:spcPts val="0"/>
              </a:spcBef>
              <a:spcAft>
                <a:spcPts val="0"/>
              </a:spcAft>
              <a:buSzPts val="2800"/>
              <a:buNone/>
              <a:defRPr/>
            </a:lvl6pPr>
            <a:lvl7pPr lvl="6" algn="ctr" rtl="0">
              <a:spcBef>
                <a:spcPts val="0"/>
              </a:spcBef>
              <a:spcAft>
                <a:spcPts val="0"/>
              </a:spcAft>
              <a:buSzPts val="2800"/>
              <a:buNone/>
              <a:defRPr/>
            </a:lvl7pPr>
            <a:lvl8pPr lvl="7" algn="ctr" rtl="0">
              <a:spcBef>
                <a:spcPts val="0"/>
              </a:spcBef>
              <a:spcAft>
                <a:spcPts val="0"/>
              </a:spcAft>
              <a:buSzPts val="2800"/>
              <a:buNone/>
              <a:defRPr/>
            </a:lvl8pPr>
            <a:lvl9pPr lvl="8" algn="ctr" rtl="0">
              <a:spcBef>
                <a:spcPts val="0"/>
              </a:spcBef>
              <a:spcAft>
                <a:spcPts val="0"/>
              </a:spcAft>
              <a:buSzPts val="2800"/>
              <a:buNone/>
              <a:defRPr/>
            </a:lvl9pPr>
          </a:lstStyle>
          <a:p>
            <a:endParaRPr/>
          </a:p>
        </p:txBody>
      </p:sp>
      <p:sp>
        <p:nvSpPr>
          <p:cNvPr id="412" name="Google Shape;412;p16"/>
          <p:cNvSpPr txBox="1">
            <a:spLocks noGrp="1"/>
          </p:cNvSpPr>
          <p:nvPr>
            <p:ph type="subTitle" idx="1"/>
          </p:nvPr>
        </p:nvSpPr>
        <p:spPr>
          <a:xfrm>
            <a:off x="5038750" y="1970775"/>
            <a:ext cx="1516500" cy="420600"/>
          </a:xfrm>
          <a:prstGeom prst="rect">
            <a:avLst/>
          </a:prstGeom>
        </p:spPr>
        <p:txBody>
          <a:bodyPr spcFirstLastPara="1" wrap="square" lIns="91425" tIns="91425" rIns="91425" bIns="91425" anchor="t" anchorCtr="0">
            <a:noAutofit/>
          </a:bodyPr>
          <a:lstStyle>
            <a:lvl1pPr lvl="0" rtl="0">
              <a:spcBef>
                <a:spcPts val="0"/>
              </a:spcBef>
              <a:spcAft>
                <a:spcPts val="0"/>
              </a:spcAft>
              <a:buSzPts val="2000"/>
              <a:buFont typeface="Delius"/>
              <a:buNone/>
              <a:defRPr sz="2000" b="1">
                <a:latin typeface="Delius"/>
                <a:ea typeface="Delius"/>
                <a:cs typeface="Delius"/>
                <a:sym typeface="Delius"/>
              </a:defRPr>
            </a:lvl1pPr>
            <a:lvl2pPr lvl="1" rtl="0">
              <a:spcBef>
                <a:spcPts val="0"/>
              </a:spcBef>
              <a:spcAft>
                <a:spcPts val="0"/>
              </a:spcAft>
              <a:buSzPts val="2000"/>
              <a:buFont typeface="Delius"/>
              <a:buNone/>
              <a:defRPr sz="2000" b="1">
                <a:latin typeface="Delius"/>
                <a:ea typeface="Delius"/>
                <a:cs typeface="Delius"/>
                <a:sym typeface="Delius"/>
              </a:defRPr>
            </a:lvl2pPr>
            <a:lvl3pPr lvl="2" rtl="0">
              <a:spcBef>
                <a:spcPts val="0"/>
              </a:spcBef>
              <a:spcAft>
                <a:spcPts val="0"/>
              </a:spcAft>
              <a:buSzPts val="2000"/>
              <a:buFont typeface="Delius"/>
              <a:buNone/>
              <a:defRPr sz="2000" b="1">
                <a:latin typeface="Delius"/>
                <a:ea typeface="Delius"/>
                <a:cs typeface="Delius"/>
                <a:sym typeface="Delius"/>
              </a:defRPr>
            </a:lvl3pPr>
            <a:lvl4pPr lvl="3" rtl="0">
              <a:spcBef>
                <a:spcPts val="0"/>
              </a:spcBef>
              <a:spcAft>
                <a:spcPts val="0"/>
              </a:spcAft>
              <a:buSzPts val="2000"/>
              <a:buFont typeface="Delius"/>
              <a:buNone/>
              <a:defRPr sz="2000" b="1">
                <a:latin typeface="Delius"/>
                <a:ea typeface="Delius"/>
                <a:cs typeface="Delius"/>
                <a:sym typeface="Delius"/>
              </a:defRPr>
            </a:lvl4pPr>
            <a:lvl5pPr lvl="4" rtl="0">
              <a:spcBef>
                <a:spcPts val="0"/>
              </a:spcBef>
              <a:spcAft>
                <a:spcPts val="0"/>
              </a:spcAft>
              <a:buSzPts val="2000"/>
              <a:buFont typeface="Delius"/>
              <a:buNone/>
              <a:defRPr sz="2000" b="1">
                <a:latin typeface="Delius"/>
                <a:ea typeface="Delius"/>
                <a:cs typeface="Delius"/>
                <a:sym typeface="Delius"/>
              </a:defRPr>
            </a:lvl5pPr>
            <a:lvl6pPr lvl="5" rtl="0">
              <a:spcBef>
                <a:spcPts val="0"/>
              </a:spcBef>
              <a:spcAft>
                <a:spcPts val="0"/>
              </a:spcAft>
              <a:buSzPts val="2000"/>
              <a:buFont typeface="Delius"/>
              <a:buNone/>
              <a:defRPr sz="2000" b="1">
                <a:latin typeface="Delius"/>
                <a:ea typeface="Delius"/>
                <a:cs typeface="Delius"/>
                <a:sym typeface="Delius"/>
              </a:defRPr>
            </a:lvl6pPr>
            <a:lvl7pPr lvl="6" rtl="0">
              <a:spcBef>
                <a:spcPts val="0"/>
              </a:spcBef>
              <a:spcAft>
                <a:spcPts val="0"/>
              </a:spcAft>
              <a:buSzPts val="2000"/>
              <a:buFont typeface="Delius"/>
              <a:buNone/>
              <a:defRPr sz="2000" b="1">
                <a:latin typeface="Delius"/>
                <a:ea typeface="Delius"/>
                <a:cs typeface="Delius"/>
                <a:sym typeface="Delius"/>
              </a:defRPr>
            </a:lvl7pPr>
            <a:lvl8pPr lvl="7" rtl="0">
              <a:spcBef>
                <a:spcPts val="0"/>
              </a:spcBef>
              <a:spcAft>
                <a:spcPts val="0"/>
              </a:spcAft>
              <a:buSzPts val="2000"/>
              <a:buFont typeface="Delius"/>
              <a:buNone/>
              <a:defRPr sz="2000" b="1">
                <a:latin typeface="Delius"/>
                <a:ea typeface="Delius"/>
                <a:cs typeface="Delius"/>
                <a:sym typeface="Delius"/>
              </a:defRPr>
            </a:lvl8pPr>
            <a:lvl9pPr lvl="8" rtl="0">
              <a:spcBef>
                <a:spcPts val="0"/>
              </a:spcBef>
              <a:spcAft>
                <a:spcPts val="0"/>
              </a:spcAft>
              <a:buSzPts val="2000"/>
              <a:buFont typeface="Delius"/>
              <a:buNone/>
              <a:defRPr sz="2000" b="1">
                <a:latin typeface="Delius"/>
                <a:ea typeface="Delius"/>
                <a:cs typeface="Delius"/>
                <a:sym typeface="Delius"/>
              </a:defRPr>
            </a:lvl9pPr>
          </a:lstStyle>
          <a:p>
            <a:endParaRPr/>
          </a:p>
        </p:txBody>
      </p:sp>
      <p:sp>
        <p:nvSpPr>
          <p:cNvPr id="413" name="Google Shape;413;p16"/>
          <p:cNvSpPr txBox="1">
            <a:spLocks noGrp="1"/>
          </p:cNvSpPr>
          <p:nvPr>
            <p:ph type="subTitle" idx="2"/>
          </p:nvPr>
        </p:nvSpPr>
        <p:spPr>
          <a:xfrm>
            <a:off x="5038750" y="2340525"/>
            <a:ext cx="1516500" cy="8322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414" name="Google Shape;414;p16"/>
          <p:cNvSpPr txBox="1">
            <a:spLocks noGrp="1"/>
          </p:cNvSpPr>
          <p:nvPr>
            <p:ph type="subTitle" idx="3"/>
          </p:nvPr>
        </p:nvSpPr>
        <p:spPr>
          <a:xfrm>
            <a:off x="5038750" y="3401850"/>
            <a:ext cx="1516500" cy="420600"/>
          </a:xfrm>
          <a:prstGeom prst="rect">
            <a:avLst/>
          </a:prstGeom>
        </p:spPr>
        <p:txBody>
          <a:bodyPr spcFirstLastPara="1" wrap="square" lIns="91425" tIns="91425" rIns="91425" bIns="91425" anchor="t" anchorCtr="0">
            <a:noAutofit/>
          </a:bodyPr>
          <a:lstStyle>
            <a:lvl1pPr lvl="0" rtl="0">
              <a:spcBef>
                <a:spcPts val="0"/>
              </a:spcBef>
              <a:spcAft>
                <a:spcPts val="0"/>
              </a:spcAft>
              <a:buSzPts val="2000"/>
              <a:buFont typeface="Delius"/>
              <a:buNone/>
              <a:defRPr sz="2000" b="1">
                <a:latin typeface="Delius"/>
                <a:ea typeface="Delius"/>
                <a:cs typeface="Delius"/>
                <a:sym typeface="Delius"/>
              </a:defRPr>
            </a:lvl1pPr>
            <a:lvl2pPr lvl="1" rtl="0">
              <a:spcBef>
                <a:spcPts val="0"/>
              </a:spcBef>
              <a:spcAft>
                <a:spcPts val="0"/>
              </a:spcAft>
              <a:buSzPts val="2000"/>
              <a:buFont typeface="Delius"/>
              <a:buNone/>
              <a:defRPr sz="2000" b="1">
                <a:latin typeface="Delius"/>
                <a:ea typeface="Delius"/>
                <a:cs typeface="Delius"/>
                <a:sym typeface="Delius"/>
              </a:defRPr>
            </a:lvl2pPr>
            <a:lvl3pPr lvl="2" rtl="0">
              <a:spcBef>
                <a:spcPts val="0"/>
              </a:spcBef>
              <a:spcAft>
                <a:spcPts val="0"/>
              </a:spcAft>
              <a:buSzPts val="2000"/>
              <a:buFont typeface="Delius"/>
              <a:buNone/>
              <a:defRPr sz="2000" b="1">
                <a:latin typeface="Delius"/>
                <a:ea typeface="Delius"/>
                <a:cs typeface="Delius"/>
                <a:sym typeface="Delius"/>
              </a:defRPr>
            </a:lvl3pPr>
            <a:lvl4pPr lvl="3" rtl="0">
              <a:spcBef>
                <a:spcPts val="0"/>
              </a:spcBef>
              <a:spcAft>
                <a:spcPts val="0"/>
              </a:spcAft>
              <a:buSzPts val="2000"/>
              <a:buFont typeface="Delius"/>
              <a:buNone/>
              <a:defRPr sz="2000" b="1">
                <a:latin typeface="Delius"/>
                <a:ea typeface="Delius"/>
                <a:cs typeface="Delius"/>
                <a:sym typeface="Delius"/>
              </a:defRPr>
            </a:lvl4pPr>
            <a:lvl5pPr lvl="4" rtl="0">
              <a:spcBef>
                <a:spcPts val="0"/>
              </a:spcBef>
              <a:spcAft>
                <a:spcPts val="0"/>
              </a:spcAft>
              <a:buSzPts val="2000"/>
              <a:buFont typeface="Delius"/>
              <a:buNone/>
              <a:defRPr sz="2000" b="1">
                <a:latin typeface="Delius"/>
                <a:ea typeface="Delius"/>
                <a:cs typeface="Delius"/>
                <a:sym typeface="Delius"/>
              </a:defRPr>
            </a:lvl5pPr>
            <a:lvl6pPr lvl="5" rtl="0">
              <a:spcBef>
                <a:spcPts val="0"/>
              </a:spcBef>
              <a:spcAft>
                <a:spcPts val="0"/>
              </a:spcAft>
              <a:buSzPts val="2000"/>
              <a:buFont typeface="Delius"/>
              <a:buNone/>
              <a:defRPr sz="2000" b="1">
                <a:latin typeface="Delius"/>
                <a:ea typeface="Delius"/>
                <a:cs typeface="Delius"/>
                <a:sym typeface="Delius"/>
              </a:defRPr>
            </a:lvl6pPr>
            <a:lvl7pPr lvl="6" rtl="0">
              <a:spcBef>
                <a:spcPts val="0"/>
              </a:spcBef>
              <a:spcAft>
                <a:spcPts val="0"/>
              </a:spcAft>
              <a:buSzPts val="2000"/>
              <a:buFont typeface="Delius"/>
              <a:buNone/>
              <a:defRPr sz="2000" b="1">
                <a:latin typeface="Delius"/>
                <a:ea typeface="Delius"/>
                <a:cs typeface="Delius"/>
                <a:sym typeface="Delius"/>
              </a:defRPr>
            </a:lvl7pPr>
            <a:lvl8pPr lvl="7" rtl="0">
              <a:spcBef>
                <a:spcPts val="0"/>
              </a:spcBef>
              <a:spcAft>
                <a:spcPts val="0"/>
              </a:spcAft>
              <a:buSzPts val="2000"/>
              <a:buFont typeface="Delius"/>
              <a:buNone/>
              <a:defRPr sz="2000" b="1">
                <a:latin typeface="Delius"/>
                <a:ea typeface="Delius"/>
                <a:cs typeface="Delius"/>
                <a:sym typeface="Delius"/>
              </a:defRPr>
            </a:lvl8pPr>
            <a:lvl9pPr lvl="8" rtl="0">
              <a:spcBef>
                <a:spcPts val="0"/>
              </a:spcBef>
              <a:spcAft>
                <a:spcPts val="0"/>
              </a:spcAft>
              <a:buSzPts val="2000"/>
              <a:buFont typeface="Delius"/>
              <a:buNone/>
              <a:defRPr sz="2000" b="1">
                <a:latin typeface="Delius"/>
                <a:ea typeface="Delius"/>
                <a:cs typeface="Delius"/>
                <a:sym typeface="Delius"/>
              </a:defRPr>
            </a:lvl9pPr>
          </a:lstStyle>
          <a:p>
            <a:endParaRPr/>
          </a:p>
        </p:txBody>
      </p:sp>
      <p:sp>
        <p:nvSpPr>
          <p:cNvPr id="415" name="Google Shape;415;p16"/>
          <p:cNvSpPr txBox="1">
            <a:spLocks noGrp="1"/>
          </p:cNvSpPr>
          <p:nvPr>
            <p:ph type="subTitle" idx="4"/>
          </p:nvPr>
        </p:nvSpPr>
        <p:spPr>
          <a:xfrm>
            <a:off x="5038750" y="3771600"/>
            <a:ext cx="1516500" cy="8322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416" name="Google Shape;416;p16"/>
          <p:cNvSpPr txBox="1">
            <a:spLocks noGrp="1"/>
          </p:cNvSpPr>
          <p:nvPr>
            <p:ph type="subTitle" idx="5"/>
          </p:nvPr>
        </p:nvSpPr>
        <p:spPr>
          <a:xfrm>
            <a:off x="6848750" y="1970775"/>
            <a:ext cx="1516500" cy="420600"/>
          </a:xfrm>
          <a:prstGeom prst="rect">
            <a:avLst/>
          </a:prstGeom>
        </p:spPr>
        <p:txBody>
          <a:bodyPr spcFirstLastPara="1" wrap="square" lIns="91425" tIns="91425" rIns="91425" bIns="91425" anchor="t" anchorCtr="0">
            <a:noAutofit/>
          </a:bodyPr>
          <a:lstStyle>
            <a:lvl1pPr lvl="0" rtl="0">
              <a:spcBef>
                <a:spcPts val="0"/>
              </a:spcBef>
              <a:spcAft>
                <a:spcPts val="0"/>
              </a:spcAft>
              <a:buSzPts val="2000"/>
              <a:buFont typeface="Delius"/>
              <a:buNone/>
              <a:defRPr sz="2000" b="1">
                <a:latin typeface="Delius"/>
                <a:ea typeface="Delius"/>
                <a:cs typeface="Delius"/>
                <a:sym typeface="Delius"/>
              </a:defRPr>
            </a:lvl1pPr>
            <a:lvl2pPr lvl="1" rtl="0">
              <a:spcBef>
                <a:spcPts val="0"/>
              </a:spcBef>
              <a:spcAft>
                <a:spcPts val="0"/>
              </a:spcAft>
              <a:buSzPts val="2000"/>
              <a:buFont typeface="Delius"/>
              <a:buNone/>
              <a:defRPr sz="2000" b="1">
                <a:latin typeface="Delius"/>
                <a:ea typeface="Delius"/>
                <a:cs typeface="Delius"/>
                <a:sym typeface="Delius"/>
              </a:defRPr>
            </a:lvl2pPr>
            <a:lvl3pPr lvl="2" rtl="0">
              <a:spcBef>
                <a:spcPts val="0"/>
              </a:spcBef>
              <a:spcAft>
                <a:spcPts val="0"/>
              </a:spcAft>
              <a:buSzPts val="2000"/>
              <a:buFont typeface="Delius"/>
              <a:buNone/>
              <a:defRPr sz="2000" b="1">
                <a:latin typeface="Delius"/>
                <a:ea typeface="Delius"/>
                <a:cs typeface="Delius"/>
                <a:sym typeface="Delius"/>
              </a:defRPr>
            </a:lvl3pPr>
            <a:lvl4pPr lvl="3" rtl="0">
              <a:spcBef>
                <a:spcPts val="0"/>
              </a:spcBef>
              <a:spcAft>
                <a:spcPts val="0"/>
              </a:spcAft>
              <a:buSzPts val="2000"/>
              <a:buFont typeface="Delius"/>
              <a:buNone/>
              <a:defRPr sz="2000" b="1">
                <a:latin typeface="Delius"/>
                <a:ea typeface="Delius"/>
                <a:cs typeface="Delius"/>
                <a:sym typeface="Delius"/>
              </a:defRPr>
            </a:lvl4pPr>
            <a:lvl5pPr lvl="4" rtl="0">
              <a:spcBef>
                <a:spcPts val="0"/>
              </a:spcBef>
              <a:spcAft>
                <a:spcPts val="0"/>
              </a:spcAft>
              <a:buSzPts val="2000"/>
              <a:buFont typeface="Delius"/>
              <a:buNone/>
              <a:defRPr sz="2000" b="1">
                <a:latin typeface="Delius"/>
                <a:ea typeface="Delius"/>
                <a:cs typeface="Delius"/>
                <a:sym typeface="Delius"/>
              </a:defRPr>
            </a:lvl5pPr>
            <a:lvl6pPr lvl="5" rtl="0">
              <a:spcBef>
                <a:spcPts val="0"/>
              </a:spcBef>
              <a:spcAft>
                <a:spcPts val="0"/>
              </a:spcAft>
              <a:buSzPts val="2000"/>
              <a:buFont typeface="Delius"/>
              <a:buNone/>
              <a:defRPr sz="2000" b="1">
                <a:latin typeface="Delius"/>
                <a:ea typeface="Delius"/>
                <a:cs typeface="Delius"/>
                <a:sym typeface="Delius"/>
              </a:defRPr>
            </a:lvl6pPr>
            <a:lvl7pPr lvl="6" rtl="0">
              <a:spcBef>
                <a:spcPts val="0"/>
              </a:spcBef>
              <a:spcAft>
                <a:spcPts val="0"/>
              </a:spcAft>
              <a:buSzPts val="2000"/>
              <a:buFont typeface="Delius"/>
              <a:buNone/>
              <a:defRPr sz="2000" b="1">
                <a:latin typeface="Delius"/>
                <a:ea typeface="Delius"/>
                <a:cs typeface="Delius"/>
                <a:sym typeface="Delius"/>
              </a:defRPr>
            </a:lvl7pPr>
            <a:lvl8pPr lvl="7" rtl="0">
              <a:spcBef>
                <a:spcPts val="0"/>
              </a:spcBef>
              <a:spcAft>
                <a:spcPts val="0"/>
              </a:spcAft>
              <a:buSzPts val="2000"/>
              <a:buFont typeface="Delius"/>
              <a:buNone/>
              <a:defRPr sz="2000" b="1">
                <a:latin typeface="Delius"/>
                <a:ea typeface="Delius"/>
                <a:cs typeface="Delius"/>
                <a:sym typeface="Delius"/>
              </a:defRPr>
            </a:lvl8pPr>
            <a:lvl9pPr lvl="8" rtl="0">
              <a:spcBef>
                <a:spcPts val="0"/>
              </a:spcBef>
              <a:spcAft>
                <a:spcPts val="0"/>
              </a:spcAft>
              <a:buSzPts val="2000"/>
              <a:buFont typeface="Delius"/>
              <a:buNone/>
              <a:defRPr sz="2000" b="1">
                <a:latin typeface="Delius"/>
                <a:ea typeface="Delius"/>
                <a:cs typeface="Delius"/>
                <a:sym typeface="Delius"/>
              </a:defRPr>
            </a:lvl9pPr>
          </a:lstStyle>
          <a:p>
            <a:endParaRPr/>
          </a:p>
        </p:txBody>
      </p:sp>
      <p:sp>
        <p:nvSpPr>
          <p:cNvPr id="417" name="Google Shape;417;p16"/>
          <p:cNvSpPr txBox="1">
            <a:spLocks noGrp="1"/>
          </p:cNvSpPr>
          <p:nvPr>
            <p:ph type="subTitle" idx="6"/>
          </p:nvPr>
        </p:nvSpPr>
        <p:spPr>
          <a:xfrm>
            <a:off x="6848750" y="2340525"/>
            <a:ext cx="1516500" cy="8322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418" name="Google Shape;418;p16"/>
          <p:cNvSpPr txBox="1">
            <a:spLocks noGrp="1"/>
          </p:cNvSpPr>
          <p:nvPr>
            <p:ph type="subTitle" idx="7"/>
          </p:nvPr>
        </p:nvSpPr>
        <p:spPr>
          <a:xfrm>
            <a:off x="6848750" y="3401850"/>
            <a:ext cx="1516500" cy="420600"/>
          </a:xfrm>
          <a:prstGeom prst="rect">
            <a:avLst/>
          </a:prstGeom>
        </p:spPr>
        <p:txBody>
          <a:bodyPr spcFirstLastPara="1" wrap="square" lIns="91425" tIns="91425" rIns="91425" bIns="91425" anchor="t" anchorCtr="0">
            <a:noAutofit/>
          </a:bodyPr>
          <a:lstStyle>
            <a:lvl1pPr lvl="0" rtl="0">
              <a:spcBef>
                <a:spcPts val="0"/>
              </a:spcBef>
              <a:spcAft>
                <a:spcPts val="0"/>
              </a:spcAft>
              <a:buSzPts val="2000"/>
              <a:buFont typeface="Delius"/>
              <a:buNone/>
              <a:defRPr sz="2000" b="1">
                <a:latin typeface="Delius"/>
                <a:ea typeface="Delius"/>
                <a:cs typeface="Delius"/>
                <a:sym typeface="Delius"/>
              </a:defRPr>
            </a:lvl1pPr>
            <a:lvl2pPr lvl="1" rtl="0">
              <a:spcBef>
                <a:spcPts val="0"/>
              </a:spcBef>
              <a:spcAft>
                <a:spcPts val="0"/>
              </a:spcAft>
              <a:buSzPts val="2000"/>
              <a:buFont typeface="Delius"/>
              <a:buNone/>
              <a:defRPr sz="2000" b="1">
                <a:latin typeface="Delius"/>
                <a:ea typeface="Delius"/>
                <a:cs typeface="Delius"/>
                <a:sym typeface="Delius"/>
              </a:defRPr>
            </a:lvl2pPr>
            <a:lvl3pPr lvl="2" rtl="0">
              <a:spcBef>
                <a:spcPts val="0"/>
              </a:spcBef>
              <a:spcAft>
                <a:spcPts val="0"/>
              </a:spcAft>
              <a:buSzPts val="2000"/>
              <a:buFont typeface="Delius"/>
              <a:buNone/>
              <a:defRPr sz="2000" b="1">
                <a:latin typeface="Delius"/>
                <a:ea typeface="Delius"/>
                <a:cs typeface="Delius"/>
                <a:sym typeface="Delius"/>
              </a:defRPr>
            </a:lvl3pPr>
            <a:lvl4pPr lvl="3" rtl="0">
              <a:spcBef>
                <a:spcPts val="0"/>
              </a:spcBef>
              <a:spcAft>
                <a:spcPts val="0"/>
              </a:spcAft>
              <a:buSzPts val="2000"/>
              <a:buFont typeface="Delius"/>
              <a:buNone/>
              <a:defRPr sz="2000" b="1">
                <a:latin typeface="Delius"/>
                <a:ea typeface="Delius"/>
                <a:cs typeface="Delius"/>
                <a:sym typeface="Delius"/>
              </a:defRPr>
            </a:lvl4pPr>
            <a:lvl5pPr lvl="4" rtl="0">
              <a:spcBef>
                <a:spcPts val="0"/>
              </a:spcBef>
              <a:spcAft>
                <a:spcPts val="0"/>
              </a:spcAft>
              <a:buSzPts val="2000"/>
              <a:buFont typeface="Delius"/>
              <a:buNone/>
              <a:defRPr sz="2000" b="1">
                <a:latin typeface="Delius"/>
                <a:ea typeface="Delius"/>
                <a:cs typeface="Delius"/>
                <a:sym typeface="Delius"/>
              </a:defRPr>
            </a:lvl5pPr>
            <a:lvl6pPr lvl="5" rtl="0">
              <a:spcBef>
                <a:spcPts val="0"/>
              </a:spcBef>
              <a:spcAft>
                <a:spcPts val="0"/>
              </a:spcAft>
              <a:buSzPts val="2000"/>
              <a:buFont typeface="Delius"/>
              <a:buNone/>
              <a:defRPr sz="2000" b="1">
                <a:latin typeface="Delius"/>
                <a:ea typeface="Delius"/>
                <a:cs typeface="Delius"/>
                <a:sym typeface="Delius"/>
              </a:defRPr>
            </a:lvl6pPr>
            <a:lvl7pPr lvl="6" rtl="0">
              <a:spcBef>
                <a:spcPts val="0"/>
              </a:spcBef>
              <a:spcAft>
                <a:spcPts val="0"/>
              </a:spcAft>
              <a:buSzPts val="2000"/>
              <a:buFont typeface="Delius"/>
              <a:buNone/>
              <a:defRPr sz="2000" b="1">
                <a:latin typeface="Delius"/>
                <a:ea typeface="Delius"/>
                <a:cs typeface="Delius"/>
                <a:sym typeface="Delius"/>
              </a:defRPr>
            </a:lvl7pPr>
            <a:lvl8pPr lvl="7" rtl="0">
              <a:spcBef>
                <a:spcPts val="0"/>
              </a:spcBef>
              <a:spcAft>
                <a:spcPts val="0"/>
              </a:spcAft>
              <a:buSzPts val="2000"/>
              <a:buFont typeface="Delius"/>
              <a:buNone/>
              <a:defRPr sz="2000" b="1">
                <a:latin typeface="Delius"/>
                <a:ea typeface="Delius"/>
                <a:cs typeface="Delius"/>
                <a:sym typeface="Delius"/>
              </a:defRPr>
            </a:lvl8pPr>
            <a:lvl9pPr lvl="8" rtl="0">
              <a:spcBef>
                <a:spcPts val="0"/>
              </a:spcBef>
              <a:spcAft>
                <a:spcPts val="0"/>
              </a:spcAft>
              <a:buSzPts val="2000"/>
              <a:buFont typeface="Delius"/>
              <a:buNone/>
              <a:defRPr sz="2000" b="1">
                <a:latin typeface="Delius"/>
                <a:ea typeface="Delius"/>
                <a:cs typeface="Delius"/>
                <a:sym typeface="Delius"/>
              </a:defRPr>
            </a:lvl9pPr>
          </a:lstStyle>
          <a:p>
            <a:endParaRPr/>
          </a:p>
        </p:txBody>
      </p:sp>
      <p:sp>
        <p:nvSpPr>
          <p:cNvPr id="419" name="Google Shape;419;p16"/>
          <p:cNvSpPr txBox="1">
            <a:spLocks noGrp="1"/>
          </p:cNvSpPr>
          <p:nvPr>
            <p:ph type="subTitle" idx="8"/>
          </p:nvPr>
        </p:nvSpPr>
        <p:spPr>
          <a:xfrm>
            <a:off x="6848750" y="3771600"/>
            <a:ext cx="1516500" cy="8322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420" name="Google Shape;420;p16"/>
          <p:cNvSpPr txBox="1">
            <a:spLocks noGrp="1"/>
          </p:cNvSpPr>
          <p:nvPr>
            <p:ph type="subTitle" idx="9"/>
          </p:nvPr>
        </p:nvSpPr>
        <p:spPr>
          <a:xfrm>
            <a:off x="5038750" y="539700"/>
            <a:ext cx="1516500" cy="420600"/>
          </a:xfrm>
          <a:prstGeom prst="rect">
            <a:avLst/>
          </a:prstGeom>
        </p:spPr>
        <p:txBody>
          <a:bodyPr spcFirstLastPara="1" wrap="square" lIns="91425" tIns="91425" rIns="91425" bIns="91425" anchor="t" anchorCtr="0">
            <a:noAutofit/>
          </a:bodyPr>
          <a:lstStyle>
            <a:lvl1pPr lvl="0" rtl="0">
              <a:spcBef>
                <a:spcPts val="0"/>
              </a:spcBef>
              <a:spcAft>
                <a:spcPts val="0"/>
              </a:spcAft>
              <a:buSzPts val="2000"/>
              <a:buFont typeface="Delius"/>
              <a:buNone/>
              <a:defRPr sz="2000" b="1">
                <a:latin typeface="Delius"/>
                <a:ea typeface="Delius"/>
                <a:cs typeface="Delius"/>
                <a:sym typeface="Delius"/>
              </a:defRPr>
            </a:lvl1pPr>
            <a:lvl2pPr lvl="1" rtl="0">
              <a:spcBef>
                <a:spcPts val="0"/>
              </a:spcBef>
              <a:spcAft>
                <a:spcPts val="0"/>
              </a:spcAft>
              <a:buSzPts val="2000"/>
              <a:buFont typeface="Delius"/>
              <a:buNone/>
              <a:defRPr sz="2000" b="1">
                <a:latin typeface="Delius"/>
                <a:ea typeface="Delius"/>
                <a:cs typeface="Delius"/>
                <a:sym typeface="Delius"/>
              </a:defRPr>
            </a:lvl2pPr>
            <a:lvl3pPr lvl="2" rtl="0">
              <a:spcBef>
                <a:spcPts val="0"/>
              </a:spcBef>
              <a:spcAft>
                <a:spcPts val="0"/>
              </a:spcAft>
              <a:buSzPts val="2000"/>
              <a:buFont typeface="Delius"/>
              <a:buNone/>
              <a:defRPr sz="2000" b="1">
                <a:latin typeface="Delius"/>
                <a:ea typeface="Delius"/>
                <a:cs typeface="Delius"/>
                <a:sym typeface="Delius"/>
              </a:defRPr>
            </a:lvl3pPr>
            <a:lvl4pPr lvl="3" rtl="0">
              <a:spcBef>
                <a:spcPts val="0"/>
              </a:spcBef>
              <a:spcAft>
                <a:spcPts val="0"/>
              </a:spcAft>
              <a:buSzPts val="2000"/>
              <a:buFont typeface="Delius"/>
              <a:buNone/>
              <a:defRPr sz="2000" b="1">
                <a:latin typeface="Delius"/>
                <a:ea typeface="Delius"/>
                <a:cs typeface="Delius"/>
                <a:sym typeface="Delius"/>
              </a:defRPr>
            </a:lvl4pPr>
            <a:lvl5pPr lvl="4" rtl="0">
              <a:spcBef>
                <a:spcPts val="0"/>
              </a:spcBef>
              <a:spcAft>
                <a:spcPts val="0"/>
              </a:spcAft>
              <a:buSzPts val="2000"/>
              <a:buFont typeface="Delius"/>
              <a:buNone/>
              <a:defRPr sz="2000" b="1">
                <a:latin typeface="Delius"/>
                <a:ea typeface="Delius"/>
                <a:cs typeface="Delius"/>
                <a:sym typeface="Delius"/>
              </a:defRPr>
            </a:lvl5pPr>
            <a:lvl6pPr lvl="5" rtl="0">
              <a:spcBef>
                <a:spcPts val="0"/>
              </a:spcBef>
              <a:spcAft>
                <a:spcPts val="0"/>
              </a:spcAft>
              <a:buSzPts val="2000"/>
              <a:buFont typeface="Delius"/>
              <a:buNone/>
              <a:defRPr sz="2000" b="1">
                <a:latin typeface="Delius"/>
                <a:ea typeface="Delius"/>
                <a:cs typeface="Delius"/>
                <a:sym typeface="Delius"/>
              </a:defRPr>
            </a:lvl6pPr>
            <a:lvl7pPr lvl="6" rtl="0">
              <a:spcBef>
                <a:spcPts val="0"/>
              </a:spcBef>
              <a:spcAft>
                <a:spcPts val="0"/>
              </a:spcAft>
              <a:buSzPts val="2000"/>
              <a:buFont typeface="Delius"/>
              <a:buNone/>
              <a:defRPr sz="2000" b="1">
                <a:latin typeface="Delius"/>
                <a:ea typeface="Delius"/>
                <a:cs typeface="Delius"/>
                <a:sym typeface="Delius"/>
              </a:defRPr>
            </a:lvl7pPr>
            <a:lvl8pPr lvl="7" rtl="0">
              <a:spcBef>
                <a:spcPts val="0"/>
              </a:spcBef>
              <a:spcAft>
                <a:spcPts val="0"/>
              </a:spcAft>
              <a:buSzPts val="2000"/>
              <a:buFont typeface="Delius"/>
              <a:buNone/>
              <a:defRPr sz="2000" b="1">
                <a:latin typeface="Delius"/>
                <a:ea typeface="Delius"/>
                <a:cs typeface="Delius"/>
                <a:sym typeface="Delius"/>
              </a:defRPr>
            </a:lvl8pPr>
            <a:lvl9pPr lvl="8" rtl="0">
              <a:spcBef>
                <a:spcPts val="0"/>
              </a:spcBef>
              <a:spcAft>
                <a:spcPts val="0"/>
              </a:spcAft>
              <a:buSzPts val="2000"/>
              <a:buFont typeface="Delius"/>
              <a:buNone/>
              <a:defRPr sz="2000" b="1">
                <a:latin typeface="Delius"/>
                <a:ea typeface="Delius"/>
                <a:cs typeface="Delius"/>
                <a:sym typeface="Delius"/>
              </a:defRPr>
            </a:lvl9pPr>
          </a:lstStyle>
          <a:p>
            <a:endParaRPr/>
          </a:p>
        </p:txBody>
      </p:sp>
      <p:sp>
        <p:nvSpPr>
          <p:cNvPr id="421" name="Google Shape;421;p16"/>
          <p:cNvSpPr txBox="1">
            <a:spLocks noGrp="1"/>
          </p:cNvSpPr>
          <p:nvPr>
            <p:ph type="subTitle" idx="13"/>
          </p:nvPr>
        </p:nvSpPr>
        <p:spPr>
          <a:xfrm>
            <a:off x="5038750" y="909450"/>
            <a:ext cx="1516500" cy="8322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422" name="Google Shape;422;p16"/>
          <p:cNvSpPr txBox="1">
            <a:spLocks noGrp="1"/>
          </p:cNvSpPr>
          <p:nvPr>
            <p:ph type="subTitle" idx="14"/>
          </p:nvPr>
        </p:nvSpPr>
        <p:spPr>
          <a:xfrm>
            <a:off x="6848750" y="539700"/>
            <a:ext cx="1516500" cy="420600"/>
          </a:xfrm>
          <a:prstGeom prst="rect">
            <a:avLst/>
          </a:prstGeom>
        </p:spPr>
        <p:txBody>
          <a:bodyPr spcFirstLastPara="1" wrap="square" lIns="91425" tIns="91425" rIns="91425" bIns="91425" anchor="t" anchorCtr="0">
            <a:noAutofit/>
          </a:bodyPr>
          <a:lstStyle>
            <a:lvl1pPr lvl="0" rtl="0">
              <a:spcBef>
                <a:spcPts val="0"/>
              </a:spcBef>
              <a:spcAft>
                <a:spcPts val="0"/>
              </a:spcAft>
              <a:buSzPts val="2000"/>
              <a:buFont typeface="Delius"/>
              <a:buNone/>
              <a:defRPr sz="2000" b="1">
                <a:latin typeface="Delius"/>
                <a:ea typeface="Delius"/>
                <a:cs typeface="Delius"/>
                <a:sym typeface="Delius"/>
              </a:defRPr>
            </a:lvl1pPr>
            <a:lvl2pPr lvl="1" rtl="0">
              <a:spcBef>
                <a:spcPts val="0"/>
              </a:spcBef>
              <a:spcAft>
                <a:spcPts val="0"/>
              </a:spcAft>
              <a:buSzPts val="2000"/>
              <a:buFont typeface="Delius"/>
              <a:buNone/>
              <a:defRPr sz="2000" b="1">
                <a:latin typeface="Delius"/>
                <a:ea typeface="Delius"/>
                <a:cs typeface="Delius"/>
                <a:sym typeface="Delius"/>
              </a:defRPr>
            </a:lvl2pPr>
            <a:lvl3pPr lvl="2" rtl="0">
              <a:spcBef>
                <a:spcPts val="0"/>
              </a:spcBef>
              <a:spcAft>
                <a:spcPts val="0"/>
              </a:spcAft>
              <a:buSzPts val="2000"/>
              <a:buFont typeface="Delius"/>
              <a:buNone/>
              <a:defRPr sz="2000" b="1">
                <a:latin typeface="Delius"/>
                <a:ea typeface="Delius"/>
                <a:cs typeface="Delius"/>
                <a:sym typeface="Delius"/>
              </a:defRPr>
            </a:lvl3pPr>
            <a:lvl4pPr lvl="3" rtl="0">
              <a:spcBef>
                <a:spcPts val="0"/>
              </a:spcBef>
              <a:spcAft>
                <a:spcPts val="0"/>
              </a:spcAft>
              <a:buSzPts val="2000"/>
              <a:buFont typeface="Delius"/>
              <a:buNone/>
              <a:defRPr sz="2000" b="1">
                <a:latin typeface="Delius"/>
                <a:ea typeface="Delius"/>
                <a:cs typeface="Delius"/>
                <a:sym typeface="Delius"/>
              </a:defRPr>
            </a:lvl4pPr>
            <a:lvl5pPr lvl="4" rtl="0">
              <a:spcBef>
                <a:spcPts val="0"/>
              </a:spcBef>
              <a:spcAft>
                <a:spcPts val="0"/>
              </a:spcAft>
              <a:buSzPts val="2000"/>
              <a:buFont typeface="Delius"/>
              <a:buNone/>
              <a:defRPr sz="2000" b="1">
                <a:latin typeface="Delius"/>
                <a:ea typeface="Delius"/>
                <a:cs typeface="Delius"/>
                <a:sym typeface="Delius"/>
              </a:defRPr>
            </a:lvl5pPr>
            <a:lvl6pPr lvl="5" rtl="0">
              <a:spcBef>
                <a:spcPts val="0"/>
              </a:spcBef>
              <a:spcAft>
                <a:spcPts val="0"/>
              </a:spcAft>
              <a:buSzPts val="2000"/>
              <a:buFont typeface="Delius"/>
              <a:buNone/>
              <a:defRPr sz="2000" b="1">
                <a:latin typeface="Delius"/>
                <a:ea typeface="Delius"/>
                <a:cs typeface="Delius"/>
                <a:sym typeface="Delius"/>
              </a:defRPr>
            </a:lvl6pPr>
            <a:lvl7pPr lvl="6" rtl="0">
              <a:spcBef>
                <a:spcPts val="0"/>
              </a:spcBef>
              <a:spcAft>
                <a:spcPts val="0"/>
              </a:spcAft>
              <a:buSzPts val="2000"/>
              <a:buFont typeface="Delius"/>
              <a:buNone/>
              <a:defRPr sz="2000" b="1">
                <a:latin typeface="Delius"/>
                <a:ea typeface="Delius"/>
                <a:cs typeface="Delius"/>
                <a:sym typeface="Delius"/>
              </a:defRPr>
            </a:lvl7pPr>
            <a:lvl8pPr lvl="7" rtl="0">
              <a:spcBef>
                <a:spcPts val="0"/>
              </a:spcBef>
              <a:spcAft>
                <a:spcPts val="0"/>
              </a:spcAft>
              <a:buSzPts val="2000"/>
              <a:buFont typeface="Delius"/>
              <a:buNone/>
              <a:defRPr sz="2000" b="1">
                <a:latin typeface="Delius"/>
                <a:ea typeface="Delius"/>
                <a:cs typeface="Delius"/>
                <a:sym typeface="Delius"/>
              </a:defRPr>
            </a:lvl8pPr>
            <a:lvl9pPr lvl="8" rtl="0">
              <a:spcBef>
                <a:spcPts val="0"/>
              </a:spcBef>
              <a:spcAft>
                <a:spcPts val="0"/>
              </a:spcAft>
              <a:buSzPts val="2000"/>
              <a:buFont typeface="Delius"/>
              <a:buNone/>
              <a:defRPr sz="2000" b="1">
                <a:latin typeface="Delius"/>
                <a:ea typeface="Delius"/>
                <a:cs typeface="Delius"/>
                <a:sym typeface="Delius"/>
              </a:defRPr>
            </a:lvl9pPr>
          </a:lstStyle>
          <a:p>
            <a:endParaRPr/>
          </a:p>
        </p:txBody>
      </p:sp>
      <p:sp>
        <p:nvSpPr>
          <p:cNvPr id="423" name="Google Shape;423;p16"/>
          <p:cNvSpPr txBox="1">
            <a:spLocks noGrp="1"/>
          </p:cNvSpPr>
          <p:nvPr>
            <p:ph type="subTitle" idx="15"/>
          </p:nvPr>
        </p:nvSpPr>
        <p:spPr>
          <a:xfrm>
            <a:off x="6848750" y="909450"/>
            <a:ext cx="1516500" cy="8322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four columns">
  <p:cSld name="CUSTOM_4">
    <p:spTree>
      <p:nvGrpSpPr>
        <p:cNvPr id="1" name="Shape 424"/>
        <p:cNvGrpSpPr/>
        <p:nvPr/>
      </p:nvGrpSpPr>
      <p:grpSpPr>
        <a:xfrm>
          <a:off x="0" y="0"/>
          <a:ext cx="0" cy="0"/>
          <a:chOff x="0" y="0"/>
          <a:chExt cx="0" cy="0"/>
        </a:xfrm>
      </p:grpSpPr>
      <p:grpSp>
        <p:nvGrpSpPr>
          <p:cNvPr id="425" name="Google Shape;425;p17"/>
          <p:cNvGrpSpPr/>
          <p:nvPr/>
        </p:nvGrpSpPr>
        <p:grpSpPr>
          <a:xfrm>
            <a:off x="155326" y="91359"/>
            <a:ext cx="8833348" cy="4894379"/>
            <a:chOff x="375925" y="955900"/>
            <a:chExt cx="6888675" cy="3816875"/>
          </a:xfrm>
        </p:grpSpPr>
        <p:sp>
          <p:nvSpPr>
            <p:cNvPr id="426" name="Google Shape;426;p17"/>
            <p:cNvSpPr/>
            <p:nvPr/>
          </p:nvSpPr>
          <p:spPr>
            <a:xfrm>
              <a:off x="375925" y="956200"/>
              <a:ext cx="6888675" cy="3816575"/>
            </a:xfrm>
            <a:custGeom>
              <a:avLst/>
              <a:gdLst/>
              <a:ahLst/>
              <a:cxnLst/>
              <a:rect l="l" t="t" r="r" b="b"/>
              <a:pathLst>
                <a:path w="275547" h="152663" extrusionOk="0">
                  <a:moveTo>
                    <a:pt x="1108" y="0"/>
                  </a:moveTo>
                  <a:cubicBezTo>
                    <a:pt x="501" y="0"/>
                    <a:pt x="1" y="489"/>
                    <a:pt x="1" y="1108"/>
                  </a:cubicBezTo>
                  <a:lnTo>
                    <a:pt x="1" y="151543"/>
                  </a:lnTo>
                  <a:cubicBezTo>
                    <a:pt x="1" y="152162"/>
                    <a:pt x="489" y="152662"/>
                    <a:pt x="1108" y="152662"/>
                  </a:cubicBezTo>
                  <a:lnTo>
                    <a:pt x="274440" y="152662"/>
                  </a:lnTo>
                  <a:cubicBezTo>
                    <a:pt x="275047" y="152662"/>
                    <a:pt x="275547" y="152162"/>
                    <a:pt x="275547" y="151531"/>
                  </a:cubicBezTo>
                  <a:lnTo>
                    <a:pt x="275547" y="1108"/>
                  </a:lnTo>
                  <a:cubicBezTo>
                    <a:pt x="275547" y="501"/>
                    <a:pt x="275059" y="0"/>
                    <a:pt x="274440" y="0"/>
                  </a:cubicBezTo>
                  <a:close/>
                </a:path>
              </a:pathLst>
            </a:custGeom>
            <a:solidFill>
              <a:schemeClr val="accent5"/>
            </a:solidFill>
            <a:ln>
              <a:noFill/>
            </a:ln>
            <a:effectLst>
              <a:outerShdw blurRad="100013" dist="66675" dir="5400000" algn="bl" rotWithShape="0">
                <a:schemeClr val="accent2">
                  <a:alpha val="32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7" name="Google Shape;427;p17"/>
            <p:cNvSpPr/>
            <p:nvPr/>
          </p:nvSpPr>
          <p:spPr>
            <a:xfrm>
              <a:off x="3607875" y="955900"/>
              <a:ext cx="424200" cy="3816875"/>
            </a:xfrm>
            <a:custGeom>
              <a:avLst/>
              <a:gdLst/>
              <a:ahLst/>
              <a:cxnLst/>
              <a:rect l="l" t="t" r="r" b="b"/>
              <a:pathLst>
                <a:path w="16968" h="152675" extrusionOk="0">
                  <a:moveTo>
                    <a:pt x="1" y="1"/>
                  </a:moveTo>
                  <a:lnTo>
                    <a:pt x="1" y="152674"/>
                  </a:lnTo>
                  <a:lnTo>
                    <a:pt x="16967" y="152674"/>
                  </a:lnTo>
                  <a:lnTo>
                    <a:pt x="16967" y="1"/>
                  </a:lnTo>
                  <a:close/>
                </a:path>
              </a:pathLst>
            </a:custGeom>
            <a:solidFill>
              <a:srgbClr val="40BF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 name="Google Shape;428;p17"/>
            <p:cNvSpPr/>
            <p:nvPr/>
          </p:nvSpPr>
          <p:spPr>
            <a:xfrm>
              <a:off x="554821" y="1106228"/>
              <a:ext cx="3188800" cy="3530673"/>
            </a:xfrm>
            <a:custGeom>
              <a:avLst/>
              <a:gdLst/>
              <a:ahLst/>
              <a:cxnLst/>
              <a:rect l="l" t="t" r="r" b="b"/>
              <a:pathLst>
                <a:path w="127552" h="135042" extrusionOk="0">
                  <a:moveTo>
                    <a:pt x="0" y="1"/>
                  </a:moveTo>
                  <a:lnTo>
                    <a:pt x="0" y="135041"/>
                  </a:lnTo>
                  <a:lnTo>
                    <a:pt x="127552" y="135041"/>
                  </a:lnTo>
                  <a:lnTo>
                    <a:pt x="127552" y="1"/>
                  </a:lnTo>
                  <a:close/>
                </a:path>
              </a:pathLst>
            </a:custGeom>
            <a:solidFill>
              <a:srgbClr val="F2EE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9" name="Google Shape;429;p17"/>
            <p:cNvSpPr/>
            <p:nvPr/>
          </p:nvSpPr>
          <p:spPr>
            <a:xfrm>
              <a:off x="599172" y="1106228"/>
              <a:ext cx="3154275" cy="3530673"/>
            </a:xfrm>
            <a:custGeom>
              <a:avLst/>
              <a:gdLst/>
              <a:ahLst/>
              <a:cxnLst/>
              <a:rect l="l" t="t" r="r" b="b"/>
              <a:pathLst>
                <a:path w="126171" h="135042" extrusionOk="0">
                  <a:moveTo>
                    <a:pt x="0" y="1"/>
                  </a:moveTo>
                  <a:lnTo>
                    <a:pt x="0" y="135041"/>
                  </a:lnTo>
                  <a:lnTo>
                    <a:pt x="126171" y="135041"/>
                  </a:lnTo>
                  <a:lnTo>
                    <a:pt x="126171" y="1"/>
                  </a:lnTo>
                  <a:close/>
                </a:path>
              </a:pathLst>
            </a:custGeom>
            <a:solidFill>
              <a:srgbClr val="F2EE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0" name="Google Shape;430;p17"/>
            <p:cNvSpPr/>
            <p:nvPr/>
          </p:nvSpPr>
          <p:spPr>
            <a:xfrm>
              <a:off x="3763850" y="1258925"/>
              <a:ext cx="90525" cy="3263225"/>
            </a:xfrm>
            <a:custGeom>
              <a:avLst/>
              <a:gdLst/>
              <a:ahLst/>
              <a:cxnLst/>
              <a:rect l="l" t="t" r="r" b="b"/>
              <a:pathLst>
                <a:path w="3621" h="130529" extrusionOk="0">
                  <a:moveTo>
                    <a:pt x="1" y="0"/>
                  </a:moveTo>
                  <a:lnTo>
                    <a:pt x="1" y="130528"/>
                  </a:lnTo>
                  <a:lnTo>
                    <a:pt x="3620" y="130528"/>
                  </a:lnTo>
                  <a:lnTo>
                    <a:pt x="3620" y="0"/>
                  </a:lnTo>
                  <a:close/>
                </a:path>
              </a:pathLst>
            </a:custGeom>
            <a:solidFill>
              <a:srgbClr val="E2DA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1" name="Google Shape;431;p17"/>
            <p:cNvSpPr/>
            <p:nvPr/>
          </p:nvSpPr>
          <p:spPr>
            <a:xfrm>
              <a:off x="3703725" y="1074675"/>
              <a:ext cx="217900" cy="218200"/>
            </a:xfrm>
            <a:custGeom>
              <a:avLst/>
              <a:gdLst/>
              <a:ahLst/>
              <a:cxnLst/>
              <a:rect l="l" t="t" r="r" b="b"/>
              <a:pathLst>
                <a:path w="8716" h="8728" extrusionOk="0">
                  <a:moveTo>
                    <a:pt x="4358" y="0"/>
                  </a:moveTo>
                  <a:cubicBezTo>
                    <a:pt x="1941" y="0"/>
                    <a:pt x="0" y="1953"/>
                    <a:pt x="0" y="4358"/>
                  </a:cubicBezTo>
                  <a:cubicBezTo>
                    <a:pt x="0" y="6775"/>
                    <a:pt x="1941" y="8727"/>
                    <a:pt x="4358" y="8727"/>
                  </a:cubicBezTo>
                  <a:cubicBezTo>
                    <a:pt x="6763" y="8727"/>
                    <a:pt x="8716" y="6775"/>
                    <a:pt x="8716" y="4358"/>
                  </a:cubicBezTo>
                  <a:cubicBezTo>
                    <a:pt x="8716" y="1953"/>
                    <a:pt x="6763" y="0"/>
                    <a:pt x="4358" y="0"/>
                  </a:cubicBezTo>
                  <a:close/>
                </a:path>
              </a:pathLst>
            </a:custGeom>
            <a:solidFill>
              <a:srgbClr val="B8B1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 name="Google Shape;432;p17"/>
            <p:cNvSpPr/>
            <p:nvPr/>
          </p:nvSpPr>
          <p:spPr>
            <a:xfrm>
              <a:off x="3703734" y="1131261"/>
              <a:ext cx="217900" cy="193172"/>
            </a:xfrm>
            <a:custGeom>
              <a:avLst/>
              <a:gdLst/>
              <a:ahLst/>
              <a:cxnLst/>
              <a:rect l="l" t="t" r="r" b="b"/>
              <a:pathLst>
                <a:path w="8716" h="8728" extrusionOk="0">
                  <a:moveTo>
                    <a:pt x="4358" y="0"/>
                  </a:moveTo>
                  <a:cubicBezTo>
                    <a:pt x="1941" y="0"/>
                    <a:pt x="0" y="1953"/>
                    <a:pt x="0" y="4370"/>
                  </a:cubicBezTo>
                  <a:cubicBezTo>
                    <a:pt x="0" y="6775"/>
                    <a:pt x="1941" y="8727"/>
                    <a:pt x="4358" y="8727"/>
                  </a:cubicBezTo>
                  <a:cubicBezTo>
                    <a:pt x="6763" y="8727"/>
                    <a:pt x="8716" y="6775"/>
                    <a:pt x="8716" y="4370"/>
                  </a:cubicBezTo>
                  <a:cubicBezTo>
                    <a:pt x="8716" y="1953"/>
                    <a:pt x="6763" y="0"/>
                    <a:pt x="4358" y="0"/>
                  </a:cubicBezTo>
                  <a:close/>
                </a:path>
              </a:pathLst>
            </a:custGeom>
            <a:solidFill>
              <a:srgbClr val="E2DA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 name="Google Shape;433;p17"/>
            <p:cNvSpPr/>
            <p:nvPr/>
          </p:nvSpPr>
          <p:spPr>
            <a:xfrm>
              <a:off x="3885598" y="1106228"/>
              <a:ext cx="3176300" cy="3530673"/>
            </a:xfrm>
            <a:custGeom>
              <a:avLst/>
              <a:gdLst/>
              <a:ahLst/>
              <a:cxnLst/>
              <a:rect l="l" t="t" r="r" b="b"/>
              <a:pathLst>
                <a:path w="127052" h="135042" extrusionOk="0">
                  <a:moveTo>
                    <a:pt x="0" y="1"/>
                  </a:moveTo>
                  <a:lnTo>
                    <a:pt x="0" y="135041"/>
                  </a:lnTo>
                  <a:lnTo>
                    <a:pt x="127052" y="135041"/>
                  </a:lnTo>
                  <a:lnTo>
                    <a:pt x="127052" y="1"/>
                  </a:lnTo>
                  <a:close/>
                </a:path>
              </a:pathLst>
            </a:custGeom>
            <a:solidFill>
              <a:srgbClr val="F2EE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 name="Google Shape;434;p17"/>
            <p:cNvSpPr/>
            <p:nvPr/>
          </p:nvSpPr>
          <p:spPr>
            <a:xfrm>
              <a:off x="3884698" y="1106228"/>
              <a:ext cx="3137325" cy="3530673"/>
            </a:xfrm>
            <a:custGeom>
              <a:avLst/>
              <a:gdLst/>
              <a:ahLst/>
              <a:cxnLst/>
              <a:rect l="l" t="t" r="r" b="b"/>
              <a:pathLst>
                <a:path w="125493" h="135042" extrusionOk="0">
                  <a:moveTo>
                    <a:pt x="0" y="1"/>
                  </a:moveTo>
                  <a:lnTo>
                    <a:pt x="0" y="135041"/>
                  </a:lnTo>
                  <a:lnTo>
                    <a:pt x="125492" y="135041"/>
                  </a:lnTo>
                  <a:lnTo>
                    <a:pt x="125492" y="1"/>
                  </a:lnTo>
                  <a:close/>
                </a:path>
              </a:pathLst>
            </a:custGeom>
            <a:solidFill>
              <a:srgbClr val="F2EE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 name="Google Shape;435;p17"/>
            <p:cNvSpPr/>
            <p:nvPr/>
          </p:nvSpPr>
          <p:spPr>
            <a:xfrm>
              <a:off x="3842723" y="1106228"/>
              <a:ext cx="3137325" cy="3530673"/>
            </a:xfrm>
            <a:custGeom>
              <a:avLst/>
              <a:gdLst/>
              <a:ahLst/>
              <a:cxnLst/>
              <a:rect l="l" t="t" r="r" b="b"/>
              <a:pathLst>
                <a:path w="125493" h="135042" extrusionOk="0">
                  <a:moveTo>
                    <a:pt x="1" y="1"/>
                  </a:moveTo>
                  <a:lnTo>
                    <a:pt x="1" y="135041"/>
                  </a:lnTo>
                  <a:lnTo>
                    <a:pt x="125493" y="135041"/>
                  </a:lnTo>
                  <a:lnTo>
                    <a:pt x="125493"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6" name="Google Shape;436;p17"/>
            <p:cNvSpPr/>
            <p:nvPr/>
          </p:nvSpPr>
          <p:spPr>
            <a:xfrm>
              <a:off x="645297" y="1106228"/>
              <a:ext cx="3137325" cy="3530673"/>
            </a:xfrm>
            <a:custGeom>
              <a:avLst/>
              <a:gdLst/>
              <a:ahLst/>
              <a:cxnLst/>
              <a:rect l="l" t="t" r="r" b="b"/>
              <a:pathLst>
                <a:path w="125493" h="135042" extrusionOk="0">
                  <a:moveTo>
                    <a:pt x="1" y="1"/>
                  </a:moveTo>
                  <a:lnTo>
                    <a:pt x="1" y="135041"/>
                  </a:lnTo>
                  <a:lnTo>
                    <a:pt x="125493" y="135041"/>
                  </a:lnTo>
                  <a:lnTo>
                    <a:pt x="125493"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 name="Google Shape;437;p17"/>
            <p:cNvSpPr/>
            <p:nvPr/>
          </p:nvSpPr>
          <p:spPr>
            <a:xfrm>
              <a:off x="3555800" y="1528600"/>
              <a:ext cx="152700" cy="152725"/>
            </a:xfrm>
            <a:custGeom>
              <a:avLst/>
              <a:gdLst/>
              <a:ahLst/>
              <a:cxnLst/>
              <a:rect l="l" t="t" r="r" b="b"/>
              <a:pathLst>
                <a:path w="6108" h="6109" extrusionOk="0">
                  <a:moveTo>
                    <a:pt x="3060" y="0"/>
                  </a:moveTo>
                  <a:cubicBezTo>
                    <a:pt x="1369" y="0"/>
                    <a:pt x="0" y="1369"/>
                    <a:pt x="0" y="3060"/>
                  </a:cubicBezTo>
                  <a:cubicBezTo>
                    <a:pt x="0" y="4739"/>
                    <a:pt x="1369" y="6108"/>
                    <a:pt x="3060" y="6108"/>
                  </a:cubicBezTo>
                  <a:cubicBezTo>
                    <a:pt x="4739" y="6108"/>
                    <a:pt x="6108" y="4739"/>
                    <a:pt x="6108" y="3060"/>
                  </a:cubicBezTo>
                  <a:cubicBezTo>
                    <a:pt x="6108" y="1369"/>
                    <a:pt x="4739" y="0"/>
                    <a:pt x="3060" y="0"/>
                  </a:cubicBezTo>
                  <a:close/>
                </a:path>
              </a:pathLst>
            </a:custGeom>
            <a:solidFill>
              <a:srgbClr val="F2EE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 name="Google Shape;438;p17"/>
            <p:cNvSpPr/>
            <p:nvPr/>
          </p:nvSpPr>
          <p:spPr>
            <a:xfrm>
              <a:off x="3916850" y="1529475"/>
              <a:ext cx="152425" cy="152425"/>
            </a:xfrm>
            <a:custGeom>
              <a:avLst/>
              <a:gdLst/>
              <a:ahLst/>
              <a:cxnLst/>
              <a:rect l="l" t="t" r="r" b="b"/>
              <a:pathLst>
                <a:path w="6097" h="6097" extrusionOk="0">
                  <a:moveTo>
                    <a:pt x="3048" y="1"/>
                  </a:moveTo>
                  <a:cubicBezTo>
                    <a:pt x="1358" y="1"/>
                    <a:pt x="0" y="1358"/>
                    <a:pt x="0" y="3049"/>
                  </a:cubicBezTo>
                  <a:cubicBezTo>
                    <a:pt x="0" y="4740"/>
                    <a:pt x="1358" y="6097"/>
                    <a:pt x="3048" y="6097"/>
                  </a:cubicBezTo>
                  <a:cubicBezTo>
                    <a:pt x="4739" y="6097"/>
                    <a:pt x="6096" y="4740"/>
                    <a:pt x="6096" y="3049"/>
                  </a:cubicBezTo>
                  <a:cubicBezTo>
                    <a:pt x="6096" y="1358"/>
                    <a:pt x="4739" y="1"/>
                    <a:pt x="3048" y="1"/>
                  </a:cubicBezTo>
                  <a:close/>
                </a:path>
              </a:pathLst>
            </a:custGeom>
            <a:solidFill>
              <a:srgbClr val="F2EE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9" name="Google Shape;439;p17"/>
            <p:cNvSpPr/>
            <p:nvPr/>
          </p:nvSpPr>
          <p:spPr>
            <a:xfrm>
              <a:off x="3555800" y="1991150"/>
              <a:ext cx="152700" cy="152725"/>
            </a:xfrm>
            <a:custGeom>
              <a:avLst/>
              <a:gdLst/>
              <a:ahLst/>
              <a:cxnLst/>
              <a:rect l="l" t="t" r="r" b="b"/>
              <a:pathLst>
                <a:path w="6108" h="6109" extrusionOk="0">
                  <a:moveTo>
                    <a:pt x="3060" y="0"/>
                  </a:moveTo>
                  <a:cubicBezTo>
                    <a:pt x="1369" y="0"/>
                    <a:pt x="0" y="1370"/>
                    <a:pt x="0" y="3048"/>
                  </a:cubicBezTo>
                  <a:cubicBezTo>
                    <a:pt x="0" y="4739"/>
                    <a:pt x="1369" y="6108"/>
                    <a:pt x="3060" y="6108"/>
                  </a:cubicBezTo>
                  <a:cubicBezTo>
                    <a:pt x="4739" y="6108"/>
                    <a:pt x="6108" y="4739"/>
                    <a:pt x="6108" y="3048"/>
                  </a:cubicBezTo>
                  <a:cubicBezTo>
                    <a:pt x="6108" y="1370"/>
                    <a:pt x="4739" y="0"/>
                    <a:pt x="3060" y="0"/>
                  </a:cubicBezTo>
                  <a:close/>
                </a:path>
              </a:pathLst>
            </a:custGeom>
            <a:solidFill>
              <a:srgbClr val="F2EE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0" name="Google Shape;440;p17"/>
            <p:cNvSpPr/>
            <p:nvPr/>
          </p:nvSpPr>
          <p:spPr>
            <a:xfrm>
              <a:off x="3916850" y="1991750"/>
              <a:ext cx="152425" cy="152725"/>
            </a:xfrm>
            <a:custGeom>
              <a:avLst/>
              <a:gdLst/>
              <a:ahLst/>
              <a:cxnLst/>
              <a:rect l="l" t="t" r="r" b="b"/>
              <a:pathLst>
                <a:path w="6097" h="6109" extrusionOk="0">
                  <a:moveTo>
                    <a:pt x="3048" y="0"/>
                  </a:moveTo>
                  <a:cubicBezTo>
                    <a:pt x="1358" y="0"/>
                    <a:pt x="0" y="1369"/>
                    <a:pt x="0" y="3060"/>
                  </a:cubicBezTo>
                  <a:cubicBezTo>
                    <a:pt x="0" y="4739"/>
                    <a:pt x="1358" y="6108"/>
                    <a:pt x="3048" y="6108"/>
                  </a:cubicBezTo>
                  <a:cubicBezTo>
                    <a:pt x="4739" y="6108"/>
                    <a:pt x="6096" y="4739"/>
                    <a:pt x="6096" y="3060"/>
                  </a:cubicBezTo>
                  <a:cubicBezTo>
                    <a:pt x="6096" y="1369"/>
                    <a:pt x="4739" y="0"/>
                    <a:pt x="3048" y="0"/>
                  </a:cubicBezTo>
                  <a:close/>
                </a:path>
              </a:pathLst>
            </a:custGeom>
            <a:solidFill>
              <a:srgbClr val="F2EE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1" name="Google Shape;441;p17"/>
            <p:cNvSpPr/>
            <p:nvPr/>
          </p:nvSpPr>
          <p:spPr>
            <a:xfrm>
              <a:off x="3555800" y="2495375"/>
              <a:ext cx="152700" cy="152425"/>
            </a:xfrm>
            <a:custGeom>
              <a:avLst/>
              <a:gdLst/>
              <a:ahLst/>
              <a:cxnLst/>
              <a:rect l="l" t="t" r="r" b="b"/>
              <a:pathLst>
                <a:path w="6108" h="6097" extrusionOk="0">
                  <a:moveTo>
                    <a:pt x="3060" y="1"/>
                  </a:moveTo>
                  <a:cubicBezTo>
                    <a:pt x="1369" y="1"/>
                    <a:pt x="0" y="1358"/>
                    <a:pt x="0" y="3049"/>
                  </a:cubicBezTo>
                  <a:cubicBezTo>
                    <a:pt x="0" y="4739"/>
                    <a:pt x="1369" y="6097"/>
                    <a:pt x="3060" y="6097"/>
                  </a:cubicBezTo>
                  <a:cubicBezTo>
                    <a:pt x="4739" y="6097"/>
                    <a:pt x="6108" y="4739"/>
                    <a:pt x="6108" y="3049"/>
                  </a:cubicBezTo>
                  <a:cubicBezTo>
                    <a:pt x="6108" y="1358"/>
                    <a:pt x="4739" y="1"/>
                    <a:pt x="3060" y="1"/>
                  </a:cubicBezTo>
                  <a:close/>
                </a:path>
              </a:pathLst>
            </a:custGeom>
            <a:solidFill>
              <a:srgbClr val="F2EE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 name="Google Shape;442;p17"/>
            <p:cNvSpPr/>
            <p:nvPr/>
          </p:nvSpPr>
          <p:spPr>
            <a:xfrm>
              <a:off x="3916850" y="2495675"/>
              <a:ext cx="152425" cy="152725"/>
            </a:xfrm>
            <a:custGeom>
              <a:avLst/>
              <a:gdLst/>
              <a:ahLst/>
              <a:cxnLst/>
              <a:rect l="l" t="t" r="r" b="b"/>
              <a:pathLst>
                <a:path w="6097" h="6109" extrusionOk="0">
                  <a:moveTo>
                    <a:pt x="3048" y="0"/>
                  </a:moveTo>
                  <a:cubicBezTo>
                    <a:pt x="1358" y="0"/>
                    <a:pt x="0" y="1370"/>
                    <a:pt x="0" y="3048"/>
                  </a:cubicBezTo>
                  <a:cubicBezTo>
                    <a:pt x="0" y="4739"/>
                    <a:pt x="1358" y="6108"/>
                    <a:pt x="3048" y="6108"/>
                  </a:cubicBezTo>
                  <a:cubicBezTo>
                    <a:pt x="4739" y="6108"/>
                    <a:pt x="6096" y="4739"/>
                    <a:pt x="6096" y="3048"/>
                  </a:cubicBezTo>
                  <a:cubicBezTo>
                    <a:pt x="6096" y="1370"/>
                    <a:pt x="4739" y="0"/>
                    <a:pt x="3048" y="0"/>
                  </a:cubicBezTo>
                  <a:close/>
                </a:path>
              </a:pathLst>
            </a:custGeom>
            <a:solidFill>
              <a:srgbClr val="F2EE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 name="Google Shape;443;p17"/>
            <p:cNvSpPr/>
            <p:nvPr/>
          </p:nvSpPr>
          <p:spPr>
            <a:xfrm>
              <a:off x="3555800" y="2997225"/>
              <a:ext cx="152700" cy="152725"/>
            </a:xfrm>
            <a:custGeom>
              <a:avLst/>
              <a:gdLst/>
              <a:ahLst/>
              <a:cxnLst/>
              <a:rect l="l" t="t" r="r" b="b"/>
              <a:pathLst>
                <a:path w="6108" h="6109" extrusionOk="0">
                  <a:moveTo>
                    <a:pt x="3060" y="0"/>
                  </a:moveTo>
                  <a:cubicBezTo>
                    <a:pt x="1369" y="0"/>
                    <a:pt x="0" y="1370"/>
                    <a:pt x="0" y="3048"/>
                  </a:cubicBezTo>
                  <a:cubicBezTo>
                    <a:pt x="0" y="4739"/>
                    <a:pt x="1369" y="6108"/>
                    <a:pt x="3060" y="6108"/>
                  </a:cubicBezTo>
                  <a:cubicBezTo>
                    <a:pt x="4739" y="6108"/>
                    <a:pt x="6108" y="4739"/>
                    <a:pt x="6108" y="3048"/>
                  </a:cubicBezTo>
                  <a:cubicBezTo>
                    <a:pt x="6108" y="1370"/>
                    <a:pt x="4739" y="0"/>
                    <a:pt x="3060" y="0"/>
                  </a:cubicBezTo>
                  <a:close/>
                </a:path>
              </a:pathLst>
            </a:custGeom>
            <a:solidFill>
              <a:srgbClr val="F2EE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4" name="Google Shape;444;p17"/>
            <p:cNvSpPr/>
            <p:nvPr/>
          </p:nvSpPr>
          <p:spPr>
            <a:xfrm>
              <a:off x="3916850" y="2998125"/>
              <a:ext cx="152425" cy="152425"/>
            </a:xfrm>
            <a:custGeom>
              <a:avLst/>
              <a:gdLst/>
              <a:ahLst/>
              <a:cxnLst/>
              <a:rect l="l" t="t" r="r" b="b"/>
              <a:pathLst>
                <a:path w="6097" h="6097" extrusionOk="0">
                  <a:moveTo>
                    <a:pt x="3048" y="0"/>
                  </a:moveTo>
                  <a:cubicBezTo>
                    <a:pt x="1358" y="0"/>
                    <a:pt x="0" y="1358"/>
                    <a:pt x="0" y="3048"/>
                  </a:cubicBezTo>
                  <a:cubicBezTo>
                    <a:pt x="0" y="4727"/>
                    <a:pt x="1358" y="6096"/>
                    <a:pt x="3048" y="6096"/>
                  </a:cubicBezTo>
                  <a:cubicBezTo>
                    <a:pt x="4739" y="6096"/>
                    <a:pt x="6096" y="4727"/>
                    <a:pt x="6096" y="3048"/>
                  </a:cubicBezTo>
                  <a:cubicBezTo>
                    <a:pt x="6096" y="1358"/>
                    <a:pt x="4739" y="0"/>
                    <a:pt x="3048" y="0"/>
                  </a:cubicBezTo>
                  <a:close/>
                </a:path>
              </a:pathLst>
            </a:custGeom>
            <a:solidFill>
              <a:srgbClr val="F2EE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 name="Google Shape;445;p17"/>
            <p:cNvSpPr/>
            <p:nvPr/>
          </p:nvSpPr>
          <p:spPr>
            <a:xfrm>
              <a:off x="3555800" y="3503250"/>
              <a:ext cx="152700" cy="152700"/>
            </a:xfrm>
            <a:custGeom>
              <a:avLst/>
              <a:gdLst/>
              <a:ahLst/>
              <a:cxnLst/>
              <a:rect l="l" t="t" r="r" b="b"/>
              <a:pathLst>
                <a:path w="6108" h="6108" extrusionOk="0">
                  <a:moveTo>
                    <a:pt x="3060" y="0"/>
                  </a:moveTo>
                  <a:cubicBezTo>
                    <a:pt x="1369" y="0"/>
                    <a:pt x="0" y="1369"/>
                    <a:pt x="0" y="3048"/>
                  </a:cubicBezTo>
                  <a:cubicBezTo>
                    <a:pt x="0" y="4739"/>
                    <a:pt x="1369" y="6108"/>
                    <a:pt x="3060" y="6108"/>
                  </a:cubicBezTo>
                  <a:cubicBezTo>
                    <a:pt x="4739" y="6108"/>
                    <a:pt x="6108" y="4739"/>
                    <a:pt x="6108" y="3048"/>
                  </a:cubicBezTo>
                  <a:cubicBezTo>
                    <a:pt x="6108" y="1369"/>
                    <a:pt x="4739" y="0"/>
                    <a:pt x="3060" y="0"/>
                  </a:cubicBezTo>
                  <a:close/>
                </a:path>
              </a:pathLst>
            </a:custGeom>
            <a:solidFill>
              <a:srgbClr val="F2EE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6" name="Google Shape;446;p17"/>
            <p:cNvSpPr/>
            <p:nvPr/>
          </p:nvSpPr>
          <p:spPr>
            <a:xfrm>
              <a:off x="3916850" y="3504125"/>
              <a:ext cx="152425" cy="152425"/>
            </a:xfrm>
            <a:custGeom>
              <a:avLst/>
              <a:gdLst/>
              <a:ahLst/>
              <a:cxnLst/>
              <a:rect l="l" t="t" r="r" b="b"/>
              <a:pathLst>
                <a:path w="6097" h="6097" extrusionOk="0">
                  <a:moveTo>
                    <a:pt x="3048" y="1"/>
                  </a:moveTo>
                  <a:cubicBezTo>
                    <a:pt x="1358" y="1"/>
                    <a:pt x="0" y="1358"/>
                    <a:pt x="0" y="3049"/>
                  </a:cubicBezTo>
                  <a:cubicBezTo>
                    <a:pt x="0" y="4728"/>
                    <a:pt x="1358" y="6097"/>
                    <a:pt x="3048" y="6097"/>
                  </a:cubicBezTo>
                  <a:cubicBezTo>
                    <a:pt x="4739" y="6097"/>
                    <a:pt x="6096" y="4728"/>
                    <a:pt x="6096" y="3049"/>
                  </a:cubicBezTo>
                  <a:cubicBezTo>
                    <a:pt x="6096" y="1358"/>
                    <a:pt x="4739" y="1"/>
                    <a:pt x="3048" y="1"/>
                  </a:cubicBezTo>
                  <a:close/>
                </a:path>
              </a:pathLst>
            </a:custGeom>
            <a:solidFill>
              <a:srgbClr val="F2EE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 name="Google Shape;447;p17"/>
            <p:cNvSpPr/>
            <p:nvPr/>
          </p:nvSpPr>
          <p:spPr>
            <a:xfrm>
              <a:off x="3555800" y="4044975"/>
              <a:ext cx="152700" cy="152425"/>
            </a:xfrm>
            <a:custGeom>
              <a:avLst/>
              <a:gdLst/>
              <a:ahLst/>
              <a:cxnLst/>
              <a:rect l="l" t="t" r="r" b="b"/>
              <a:pathLst>
                <a:path w="6108" h="6097" extrusionOk="0">
                  <a:moveTo>
                    <a:pt x="3060" y="0"/>
                  </a:moveTo>
                  <a:cubicBezTo>
                    <a:pt x="1369" y="0"/>
                    <a:pt x="0" y="1370"/>
                    <a:pt x="0" y="3048"/>
                  </a:cubicBezTo>
                  <a:cubicBezTo>
                    <a:pt x="0" y="4739"/>
                    <a:pt x="1369" y="6096"/>
                    <a:pt x="3060" y="6096"/>
                  </a:cubicBezTo>
                  <a:cubicBezTo>
                    <a:pt x="4739" y="6096"/>
                    <a:pt x="6108" y="4739"/>
                    <a:pt x="6108" y="3048"/>
                  </a:cubicBezTo>
                  <a:cubicBezTo>
                    <a:pt x="6108" y="1370"/>
                    <a:pt x="4739" y="0"/>
                    <a:pt x="3060" y="0"/>
                  </a:cubicBezTo>
                  <a:close/>
                </a:path>
              </a:pathLst>
            </a:custGeom>
            <a:solidFill>
              <a:srgbClr val="F2EE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 name="Google Shape;448;p17"/>
            <p:cNvSpPr/>
            <p:nvPr/>
          </p:nvSpPr>
          <p:spPr>
            <a:xfrm>
              <a:off x="3916850" y="4045575"/>
              <a:ext cx="152425" cy="152725"/>
            </a:xfrm>
            <a:custGeom>
              <a:avLst/>
              <a:gdLst/>
              <a:ahLst/>
              <a:cxnLst/>
              <a:rect l="l" t="t" r="r" b="b"/>
              <a:pathLst>
                <a:path w="6097" h="6109" extrusionOk="0">
                  <a:moveTo>
                    <a:pt x="3048" y="0"/>
                  </a:moveTo>
                  <a:cubicBezTo>
                    <a:pt x="1358" y="0"/>
                    <a:pt x="0" y="1369"/>
                    <a:pt x="0" y="3060"/>
                  </a:cubicBezTo>
                  <a:cubicBezTo>
                    <a:pt x="0" y="4739"/>
                    <a:pt x="1358" y="6108"/>
                    <a:pt x="3048" y="6108"/>
                  </a:cubicBezTo>
                  <a:cubicBezTo>
                    <a:pt x="4739" y="6108"/>
                    <a:pt x="6096" y="4739"/>
                    <a:pt x="6096" y="3060"/>
                  </a:cubicBezTo>
                  <a:cubicBezTo>
                    <a:pt x="6096" y="1369"/>
                    <a:pt x="4739" y="0"/>
                    <a:pt x="3048" y="0"/>
                  </a:cubicBezTo>
                  <a:close/>
                </a:path>
              </a:pathLst>
            </a:custGeom>
            <a:solidFill>
              <a:srgbClr val="F2EE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 name="Google Shape;449;p17"/>
            <p:cNvSpPr/>
            <p:nvPr/>
          </p:nvSpPr>
          <p:spPr>
            <a:xfrm>
              <a:off x="3615325" y="1563725"/>
              <a:ext cx="394425" cy="82475"/>
            </a:xfrm>
            <a:custGeom>
              <a:avLst/>
              <a:gdLst/>
              <a:ahLst/>
              <a:cxnLst/>
              <a:rect l="l" t="t" r="r" b="b"/>
              <a:pathLst>
                <a:path w="15777" h="3299" extrusionOk="0">
                  <a:moveTo>
                    <a:pt x="1655" y="0"/>
                  </a:moveTo>
                  <a:cubicBezTo>
                    <a:pt x="750" y="0"/>
                    <a:pt x="0" y="738"/>
                    <a:pt x="0" y="1655"/>
                  </a:cubicBezTo>
                  <a:cubicBezTo>
                    <a:pt x="0" y="2560"/>
                    <a:pt x="750" y="3298"/>
                    <a:pt x="1655" y="3298"/>
                  </a:cubicBezTo>
                  <a:lnTo>
                    <a:pt x="14109" y="3298"/>
                  </a:lnTo>
                  <a:cubicBezTo>
                    <a:pt x="15038" y="3298"/>
                    <a:pt x="15776" y="2560"/>
                    <a:pt x="15764" y="1655"/>
                  </a:cubicBezTo>
                  <a:cubicBezTo>
                    <a:pt x="15764" y="738"/>
                    <a:pt x="15026" y="0"/>
                    <a:pt x="14109" y="0"/>
                  </a:cubicBezTo>
                  <a:close/>
                </a:path>
              </a:pathLst>
            </a:custGeom>
            <a:solidFill>
              <a:srgbClr val="B8B1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 name="Google Shape;450;p17"/>
            <p:cNvSpPr/>
            <p:nvPr/>
          </p:nvSpPr>
          <p:spPr>
            <a:xfrm>
              <a:off x="3615325" y="2026575"/>
              <a:ext cx="394425" cy="82475"/>
            </a:xfrm>
            <a:custGeom>
              <a:avLst/>
              <a:gdLst/>
              <a:ahLst/>
              <a:cxnLst/>
              <a:rect l="l" t="t" r="r" b="b"/>
              <a:pathLst>
                <a:path w="15777" h="3299" extrusionOk="0">
                  <a:moveTo>
                    <a:pt x="1655" y="0"/>
                  </a:moveTo>
                  <a:cubicBezTo>
                    <a:pt x="750" y="0"/>
                    <a:pt x="0" y="738"/>
                    <a:pt x="0" y="1655"/>
                  </a:cubicBezTo>
                  <a:cubicBezTo>
                    <a:pt x="0" y="2560"/>
                    <a:pt x="750" y="3298"/>
                    <a:pt x="1655" y="3298"/>
                  </a:cubicBezTo>
                  <a:lnTo>
                    <a:pt x="14109" y="3298"/>
                  </a:lnTo>
                  <a:cubicBezTo>
                    <a:pt x="15038" y="3298"/>
                    <a:pt x="15776" y="2560"/>
                    <a:pt x="15764" y="1655"/>
                  </a:cubicBezTo>
                  <a:cubicBezTo>
                    <a:pt x="15764" y="738"/>
                    <a:pt x="15026" y="0"/>
                    <a:pt x="14109" y="0"/>
                  </a:cubicBezTo>
                  <a:close/>
                </a:path>
              </a:pathLst>
            </a:custGeom>
            <a:solidFill>
              <a:srgbClr val="B8B1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 name="Google Shape;451;p17"/>
            <p:cNvSpPr/>
            <p:nvPr/>
          </p:nvSpPr>
          <p:spPr>
            <a:xfrm>
              <a:off x="3615325" y="2530800"/>
              <a:ext cx="394425" cy="82475"/>
            </a:xfrm>
            <a:custGeom>
              <a:avLst/>
              <a:gdLst/>
              <a:ahLst/>
              <a:cxnLst/>
              <a:rect l="l" t="t" r="r" b="b"/>
              <a:pathLst>
                <a:path w="15777" h="3299" extrusionOk="0">
                  <a:moveTo>
                    <a:pt x="1655" y="0"/>
                  </a:moveTo>
                  <a:cubicBezTo>
                    <a:pt x="750" y="0"/>
                    <a:pt x="0" y="739"/>
                    <a:pt x="0" y="1643"/>
                  </a:cubicBezTo>
                  <a:cubicBezTo>
                    <a:pt x="0" y="2560"/>
                    <a:pt x="750" y="3298"/>
                    <a:pt x="1655" y="3298"/>
                  </a:cubicBezTo>
                  <a:lnTo>
                    <a:pt x="14109" y="3298"/>
                  </a:lnTo>
                  <a:cubicBezTo>
                    <a:pt x="15038" y="3298"/>
                    <a:pt x="15776" y="2560"/>
                    <a:pt x="15764" y="1643"/>
                  </a:cubicBezTo>
                  <a:cubicBezTo>
                    <a:pt x="15764" y="739"/>
                    <a:pt x="15026" y="0"/>
                    <a:pt x="14109" y="0"/>
                  </a:cubicBezTo>
                  <a:close/>
                </a:path>
              </a:pathLst>
            </a:custGeom>
            <a:solidFill>
              <a:srgbClr val="B8B1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 name="Google Shape;452;p17"/>
            <p:cNvSpPr/>
            <p:nvPr/>
          </p:nvSpPr>
          <p:spPr>
            <a:xfrm>
              <a:off x="3615325" y="3032950"/>
              <a:ext cx="394425" cy="82475"/>
            </a:xfrm>
            <a:custGeom>
              <a:avLst/>
              <a:gdLst/>
              <a:ahLst/>
              <a:cxnLst/>
              <a:rect l="l" t="t" r="r" b="b"/>
              <a:pathLst>
                <a:path w="15777" h="3299" extrusionOk="0">
                  <a:moveTo>
                    <a:pt x="1655" y="0"/>
                  </a:moveTo>
                  <a:cubicBezTo>
                    <a:pt x="750" y="0"/>
                    <a:pt x="0" y="738"/>
                    <a:pt x="0" y="1655"/>
                  </a:cubicBezTo>
                  <a:cubicBezTo>
                    <a:pt x="0" y="2560"/>
                    <a:pt x="750" y="3298"/>
                    <a:pt x="1655" y="3298"/>
                  </a:cubicBezTo>
                  <a:lnTo>
                    <a:pt x="14109" y="3298"/>
                  </a:lnTo>
                  <a:cubicBezTo>
                    <a:pt x="15038" y="3298"/>
                    <a:pt x="15776" y="2560"/>
                    <a:pt x="15764" y="1655"/>
                  </a:cubicBezTo>
                  <a:cubicBezTo>
                    <a:pt x="15764" y="738"/>
                    <a:pt x="15026" y="0"/>
                    <a:pt x="14109" y="0"/>
                  </a:cubicBezTo>
                  <a:close/>
                </a:path>
              </a:pathLst>
            </a:custGeom>
            <a:solidFill>
              <a:srgbClr val="B8B1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 name="Google Shape;453;p17"/>
            <p:cNvSpPr/>
            <p:nvPr/>
          </p:nvSpPr>
          <p:spPr>
            <a:xfrm>
              <a:off x="3615325" y="3538650"/>
              <a:ext cx="394425" cy="82475"/>
            </a:xfrm>
            <a:custGeom>
              <a:avLst/>
              <a:gdLst/>
              <a:ahLst/>
              <a:cxnLst/>
              <a:rect l="l" t="t" r="r" b="b"/>
              <a:pathLst>
                <a:path w="15777" h="3299" extrusionOk="0">
                  <a:moveTo>
                    <a:pt x="1655" y="1"/>
                  </a:moveTo>
                  <a:cubicBezTo>
                    <a:pt x="750" y="1"/>
                    <a:pt x="0" y="739"/>
                    <a:pt x="0" y="1656"/>
                  </a:cubicBezTo>
                  <a:cubicBezTo>
                    <a:pt x="0" y="2561"/>
                    <a:pt x="750" y="3299"/>
                    <a:pt x="1655" y="3299"/>
                  </a:cubicBezTo>
                  <a:lnTo>
                    <a:pt x="14109" y="3299"/>
                  </a:lnTo>
                  <a:cubicBezTo>
                    <a:pt x="15038" y="3299"/>
                    <a:pt x="15776" y="2561"/>
                    <a:pt x="15764" y="1656"/>
                  </a:cubicBezTo>
                  <a:cubicBezTo>
                    <a:pt x="15764" y="739"/>
                    <a:pt x="15026" y="1"/>
                    <a:pt x="14109" y="1"/>
                  </a:cubicBezTo>
                  <a:close/>
                </a:path>
              </a:pathLst>
            </a:custGeom>
            <a:solidFill>
              <a:srgbClr val="B8B1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 name="Google Shape;454;p17"/>
            <p:cNvSpPr/>
            <p:nvPr/>
          </p:nvSpPr>
          <p:spPr>
            <a:xfrm>
              <a:off x="3615325" y="4080400"/>
              <a:ext cx="394425" cy="82475"/>
            </a:xfrm>
            <a:custGeom>
              <a:avLst/>
              <a:gdLst/>
              <a:ahLst/>
              <a:cxnLst/>
              <a:rect l="l" t="t" r="r" b="b"/>
              <a:pathLst>
                <a:path w="15777" h="3299" extrusionOk="0">
                  <a:moveTo>
                    <a:pt x="1655" y="0"/>
                  </a:moveTo>
                  <a:cubicBezTo>
                    <a:pt x="750" y="0"/>
                    <a:pt x="0" y="738"/>
                    <a:pt x="0" y="1655"/>
                  </a:cubicBezTo>
                  <a:cubicBezTo>
                    <a:pt x="0" y="2560"/>
                    <a:pt x="750" y="3298"/>
                    <a:pt x="1655" y="3298"/>
                  </a:cubicBezTo>
                  <a:lnTo>
                    <a:pt x="14109" y="3298"/>
                  </a:lnTo>
                  <a:cubicBezTo>
                    <a:pt x="15038" y="3298"/>
                    <a:pt x="15776" y="2560"/>
                    <a:pt x="15764" y="1655"/>
                  </a:cubicBezTo>
                  <a:cubicBezTo>
                    <a:pt x="15764" y="738"/>
                    <a:pt x="15026" y="0"/>
                    <a:pt x="14109" y="0"/>
                  </a:cubicBezTo>
                  <a:close/>
                </a:path>
              </a:pathLst>
            </a:custGeom>
            <a:solidFill>
              <a:srgbClr val="B8B1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 name="Google Shape;455;p17"/>
            <p:cNvSpPr/>
            <p:nvPr/>
          </p:nvSpPr>
          <p:spPr>
            <a:xfrm>
              <a:off x="576847" y="1106228"/>
              <a:ext cx="18475" cy="3530673"/>
            </a:xfrm>
            <a:custGeom>
              <a:avLst/>
              <a:gdLst/>
              <a:ahLst/>
              <a:cxnLst/>
              <a:rect l="l" t="t" r="r" b="b"/>
              <a:pathLst>
                <a:path w="739" h="135042" extrusionOk="0">
                  <a:moveTo>
                    <a:pt x="0" y="1"/>
                  </a:moveTo>
                  <a:lnTo>
                    <a:pt x="0" y="135041"/>
                  </a:lnTo>
                  <a:lnTo>
                    <a:pt x="739" y="135041"/>
                  </a:lnTo>
                  <a:lnTo>
                    <a:pt x="739" y="1"/>
                  </a:lnTo>
                  <a:close/>
                </a:path>
              </a:pathLst>
            </a:custGeom>
            <a:solidFill>
              <a:srgbClr val="E2DA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 name="Google Shape;456;p17"/>
            <p:cNvSpPr/>
            <p:nvPr/>
          </p:nvSpPr>
          <p:spPr>
            <a:xfrm>
              <a:off x="625072" y="1106228"/>
              <a:ext cx="18775" cy="3530673"/>
            </a:xfrm>
            <a:custGeom>
              <a:avLst/>
              <a:gdLst/>
              <a:ahLst/>
              <a:cxnLst/>
              <a:rect l="l" t="t" r="r" b="b"/>
              <a:pathLst>
                <a:path w="751" h="135042" extrusionOk="0">
                  <a:moveTo>
                    <a:pt x="0" y="1"/>
                  </a:moveTo>
                  <a:lnTo>
                    <a:pt x="0" y="135041"/>
                  </a:lnTo>
                  <a:lnTo>
                    <a:pt x="750" y="135041"/>
                  </a:lnTo>
                  <a:lnTo>
                    <a:pt x="750" y="1"/>
                  </a:lnTo>
                  <a:close/>
                </a:path>
              </a:pathLst>
            </a:custGeom>
            <a:solidFill>
              <a:srgbClr val="E2DA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 name="Google Shape;457;p17"/>
            <p:cNvSpPr/>
            <p:nvPr/>
          </p:nvSpPr>
          <p:spPr>
            <a:xfrm>
              <a:off x="7021099" y="1106228"/>
              <a:ext cx="18475" cy="3530673"/>
            </a:xfrm>
            <a:custGeom>
              <a:avLst/>
              <a:gdLst/>
              <a:ahLst/>
              <a:cxnLst/>
              <a:rect l="l" t="t" r="r" b="b"/>
              <a:pathLst>
                <a:path w="739" h="135042" extrusionOk="0">
                  <a:moveTo>
                    <a:pt x="1" y="1"/>
                  </a:moveTo>
                  <a:lnTo>
                    <a:pt x="1" y="135041"/>
                  </a:lnTo>
                  <a:lnTo>
                    <a:pt x="739" y="135041"/>
                  </a:lnTo>
                  <a:lnTo>
                    <a:pt x="739" y="1"/>
                  </a:lnTo>
                  <a:close/>
                </a:path>
              </a:pathLst>
            </a:custGeom>
            <a:solidFill>
              <a:srgbClr val="E2DA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 name="Google Shape;458;p17"/>
            <p:cNvSpPr/>
            <p:nvPr/>
          </p:nvSpPr>
          <p:spPr>
            <a:xfrm>
              <a:off x="6980024" y="1106228"/>
              <a:ext cx="18775" cy="3530673"/>
            </a:xfrm>
            <a:custGeom>
              <a:avLst/>
              <a:gdLst/>
              <a:ahLst/>
              <a:cxnLst/>
              <a:rect l="l" t="t" r="r" b="b"/>
              <a:pathLst>
                <a:path w="751" h="135042" extrusionOk="0">
                  <a:moveTo>
                    <a:pt x="1" y="1"/>
                  </a:moveTo>
                  <a:lnTo>
                    <a:pt x="1" y="135041"/>
                  </a:lnTo>
                  <a:lnTo>
                    <a:pt x="751" y="135041"/>
                  </a:lnTo>
                  <a:lnTo>
                    <a:pt x="751" y="1"/>
                  </a:lnTo>
                  <a:close/>
                </a:path>
              </a:pathLst>
            </a:custGeom>
            <a:solidFill>
              <a:srgbClr val="E2DA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59" name="Google Shape;459;p17"/>
          <p:cNvSpPr txBox="1">
            <a:spLocks noGrp="1"/>
          </p:cNvSpPr>
          <p:nvPr>
            <p:ph type="title"/>
          </p:nvPr>
        </p:nvSpPr>
        <p:spPr>
          <a:xfrm>
            <a:off x="713100" y="445025"/>
            <a:ext cx="3438000" cy="10608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460" name="Google Shape;460;p17"/>
          <p:cNvSpPr txBox="1">
            <a:spLocks noGrp="1"/>
          </p:cNvSpPr>
          <p:nvPr>
            <p:ph type="subTitle" idx="1"/>
          </p:nvPr>
        </p:nvSpPr>
        <p:spPr>
          <a:xfrm>
            <a:off x="1099300" y="2052625"/>
            <a:ext cx="2615100" cy="420600"/>
          </a:xfrm>
          <a:prstGeom prst="rect">
            <a:avLst/>
          </a:prstGeom>
        </p:spPr>
        <p:txBody>
          <a:bodyPr spcFirstLastPara="1" wrap="square" lIns="91425" tIns="91425" rIns="91425" bIns="91425" anchor="t" anchorCtr="0">
            <a:noAutofit/>
          </a:bodyPr>
          <a:lstStyle>
            <a:lvl1pPr lvl="0" rtl="0">
              <a:spcBef>
                <a:spcPts val="0"/>
              </a:spcBef>
              <a:spcAft>
                <a:spcPts val="0"/>
              </a:spcAft>
              <a:buSzPts val="2000"/>
              <a:buFont typeface="Delius"/>
              <a:buNone/>
              <a:defRPr sz="2000" b="1">
                <a:latin typeface="Delius"/>
                <a:ea typeface="Delius"/>
                <a:cs typeface="Delius"/>
                <a:sym typeface="Delius"/>
              </a:defRPr>
            </a:lvl1pPr>
            <a:lvl2pPr lvl="1" rtl="0">
              <a:spcBef>
                <a:spcPts val="0"/>
              </a:spcBef>
              <a:spcAft>
                <a:spcPts val="0"/>
              </a:spcAft>
              <a:buSzPts val="2000"/>
              <a:buFont typeface="Delius"/>
              <a:buNone/>
              <a:defRPr sz="2000" b="1">
                <a:latin typeface="Delius"/>
                <a:ea typeface="Delius"/>
                <a:cs typeface="Delius"/>
                <a:sym typeface="Delius"/>
              </a:defRPr>
            </a:lvl2pPr>
            <a:lvl3pPr lvl="2" rtl="0">
              <a:spcBef>
                <a:spcPts val="0"/>
              </a:spcBef>
              <a:spcAft>
                <a:spcPts val="0"/>
              </a:spcAft>
              <a:buSzPts val="2000"/>
              <a:buFont typeface="Delius"/>
              <a:buNone/>
              <a:defRPr sz="2000" b="1">
                <a:latin typeface="Delius"/>
                <a:ea typeface="Delius"/>
                <a:cs typeface="Delius"/>
                <a:sym typeface="Delius"/>
              </a:defRPr>
            </a:lvl3pPr>
            <a:lvl4pPr lvl="3" rtl="0">
              <a:spcBef>
                <a:spcPts val="0"/>
              </a:spcBef>
              <a:spcAft>
                <a:spcPts val="0"/>
              </a:spcAft>
              <a:buSzPts val="2000"/>
              <a:buFont typeface="Delius"/>
              <a:buNone/>
              <a:defRPr sz="2000" b="1">
                <a:latin typeface="Delius"/>
                <a:ea typeface="Delius"/>
                <a:cs typeface="Delius"/>
                <a:sym typeface="Delius"/>
              </a:defRPr>
            </a:lvl4pPr>
            <a:lvl5pPr lvl="4" rtl="0">
              <a:spcBef>
                <a:spcPts val="0"/>
              </a:spcBef>
              <a:spcAft>
                <a:spcPts val="0"/>
              </a:spcAft>
              <a:buSzPts val="2000"/>
              <a:buFont typeface="Delius"/>
              <a:buNone/>
              <a:defRPr sz="2000" b="1">
                <a:latin typeface="Delius"/>
                <a:ea typeface="Delius"/>
                <a:cs typeface="Delius"/>
                <a:sym typeface="Delius"/>
              </a:defRPr>
            </a:lvl5pPr>
            <a:lvl6pPr lvl="5" rtl="0">
              <a:spcBef>
                <a:spcPts val="0"/>
              </a:spcBef>
              <a:spcAft>
                <a:spcPts val="0"/>
              </a:spcAft>
              <a:buSzPts val="2000"/>
              <a:buFont typeface="Delius"/>
              <a:buNone/>
              <a:defRPr sz="2000" b="1">
                <a:latin typeface="Delius"/>
                <a:ea typeface="Delius"/>
                <a:cs typeface="Delius"/>
                <a:sym typeface="Delius"/>
              </a:defRPr>
            </a:lvl6pPr>
            <a:lvl7pPr lvl="6" rtl="0">
              <a:spcBef>
                <a:spcPts val="0"/>
              </a:spcBef>
              <a:spcAft>
                <a:spcPts val="0"/>
              </a:spcAft>
              <a:buSzPts val="2000"/>
              <a:buFont typeface="Delius"/>
              <a:buNone/>
              <a:defRPr sz="2000" b="1">
                <a:latin typeface="Delius"/>
                <a:ea typeface="Delius"/>
                <a:cs typeface="Delius"/>
                <a:sym typeface="Delius"/>
              </a:defRPr>
            </a:lvl7pPr>
            <a:lvl8pPr lvl="7" rtl="0">
              <a:spcBef>
                <a:spcPts val="0"/>
              </a:spcBef>
              <a:spcAft>
                <a:spcPts val="0"/>
              </a:spcAft>
              <a:buSzPts val="2000"/>
              <a:buFont typeface="Delius"/>
              <a:buNone/>
              <a:defRPr sz="2000" b="1">
                <a:latin typeface="Delius"/>
                <a:ea typeface="Delius"/>
                <a:cs typeface="Delius"/>
                <a:sym typeface="Delius"/>
              </a:defRPr>
            </a:lvl8pPr>
            <a:lvl9pPr lvl="8" rtl="0">
              <a:spcBef>
                <a:spcPts val="0"/>
              </a:spcBef>
              <a:spcAft>
                <a:spcPts val="0"/>
              </a:spcAft>
              <a:buSzPts val="2000"/>
              <a:buFont typeface="Delius"/>
              <a:buNone/>
              <a:defRPr sz="2000" b="1">
                <a:latin typeface="Delius"/>
                <a:ea typeface="Delius"/>
                <a:cs typeface="Delius"/>
                <a:sym typeface="Delius"/>
              </a:defRPr>
            </a:lvl9pPr>
          </a:lstStyle>
          <a:p>
            <a:endParaRPr/>
          </a:p>
        </p:txBody>
      </p:sp>
      <p:sp>
        <p:nvSpPr>
          <p:cNvPr id="461" name="Google Shape;461;p17"/>
          <p:cNvSpPr txBox="1">
            <a:spLocks noGrp="1"/>
          </p:cNvSpPr>
          <p:nvPr>
            <p:ph type="subTitle" idx="2"/>
          </p:nvPr>
        </p:nvSpPr>
        <p:spPr>
          <a:xfrm>
            <a:off x="1099300" y="2459963"/>
            <a:ext cx="2615100" cy="6309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462" name="Google Shape;462;p17"/>
          <p:cNvSpPr txBox="1">
            <a:spLocks noGrp="1"/>
          </p:cNvSpPr>
          <p:nvPr>
            <p:ph type="subTitle" idx="3"/>
          </p:nvPr>
        </p:nvSpPr>
        <p:spPr>
          <a:xfrm>
            <a:off x="1099300" y="3355538"/>
            <a:ext cx="2615100" cy="420600"/>
          </a:xfrm>
          <a:prstGeom prst="rect">
            <a:avLst/>
          </a:prstGeom>
        </p:spPr>
        <p:txBody>
          <a:bodyPr spcFirstLastPara="1" wrap="square" lIns="91425" tIns="91425" rIns="91425" bIns="91425" anchor="t" anchorCtr="0">
            <a:noAutofit/>
          </a:bodyPr>
          <a:lstStyle>
            <a:lvl1pPr lvl="0" rtl="0">
              <a:spcBef>
                <a:spcPts val="0"/>
              </a:spcBef>
              <a:spcAft>
                <a:spcPts val="0"/>
              </a:spcAft>
              <a:buSzPts val="2000"/>
              <a:buFont typeface="Delius"/>
              <a:buNone/>
              <a:defRPr sz="2000" b="1">
                <a:latin typeface="Delius"/>
                <a:ea typeface="Delius"/>
                <a:cs typeface="Delius"/>
                <a:sym typeface="Delius"/>
              </a:defRPr>
            </a:lvl1pPr>
            <a:lvl2pPr lvl="1" rtl="0">
              <a:spcBef>
                <a:spcPts val="0"/>
              </a:spcBef>
              <a:spcAft>
                <a:spcPts val="0"/>
              </a:spcAft>
              <a:buSzPts val="2000"/>
              <a:buFont typeface="Delius"/>
              <a:buNone/>
              <a:defRPr sz="2000" b="1">
                <a:latin typeface="Delius"/>
                <a:ea typeface="Delius"/>
                <a:cs typeface="Delius"/>
                <a:sym typeface="Delius"/>
              </a:defRPr>
            </a:lvl2pPr>
            <a:lvl3pPr lvl="2" rtl="0">
              <a:spcBef>
                <a:spcPts val="0"/>
              </a:spcBef>
              <a:spcAft>
                <a:spcPts val="0"/>
              </a:spcAft>
              <a:buSzPts val="2000"/>
              <a:buFont typeface="Delius"/>
              <a:buNone/>
              <a:defRPr sz="2000" b="1">
                <a:latin typeface="Delius"/>
                <a:ea typeface="Delius"/>
                <a:cs typeface="Delius"/>
                <a:sym typeface="Delius"/>
              </a:defRPr>
            </a:lvl3pPr>
            <a:lvl4pPr lvl="3" rtl="0">
              <a:spcBef>
                <a:spcPts val="0"/>
              </a:spcBef>
              <a:spcAft>
                <a:spcPts val="0"/>
              </a:spcAft>
              <a:buSzPts val="2000"/>
              <a:buFont typeface="Delius"/>
              <a:buNone/>
              <a:defRPr sz="2000" b="1">
                <a:latin typeface="Delius"/>
                <a:ea typeface="Delius"/>
                <a:cs typeface="Delius"/>
                <a:sym typeface="Delius"/>
              </a:defRPr>
            </a:lvl4pPr>
            <a:lvl5pPr lvl="4" rtl="0">
              <a:spcBef>
                <a:spcPts val="0"/>
              </a:spcBef>
              <a:spcAft>
                <a:spcPts val="0"/>
              </a:spcAft>
              <a:buSzPts val="2000"/>
              <a:buFont typeface="Delius"/>
              <a:buNone/>
              <a:defRPr sz="2000" b="1">
                <a:latin typeface="Delius"/>
                <a:ea typeface="Delius"/>
                <a:cs typeface="Delius"/>
                <a:sym typeface="Delius"/>
              </a:defRPr>
            </a:lvl5pPr>
            <a:lvl6pPr lvl="5" rtl="0">
              <a:spcBef>
                <a:spcPts val="0"/>
              </a:spcBef>
              <a:spcAft>
                <a:spcPts val="0"/>
              </a:spcAft>
              <a:buSzPts val="2000"/>
              <a:buFont typeface="Delius"/>
              <a:buNone/>
              <a:defRPr sz="2000" b="1">
                <a:latin typeface="Delius"/>
                <a:ea typeface="Delius"/>
                <a:cs typeface="Delius"/>
                <a:sym typeface="Delius"/>
              </a:defRPr>
            </a:lvl6pPr>
            <a:lvl7pPr lvl="6" rtl="0">
              <a:spcBef>
                <a:spcPts val="0"/>
              </a:spcBef>
              <a:spcAft>
                <a:spcPts val="0"/>
              </a:spcAft>
              <a:buSzPts val="2000"/>
              <a:buFont typeface="Delius"/>
              <a:buNone/>
              <a:defRPr sz="2000" b="1">
                <a:latin typeface="Delius"/>
                <a:ea typeface="Delius"/>
                <a:cs typeface="Delius"/>
                <a:sym typeface="Delius"/>
              </a:defRPr>
            </a:lvl7pPr>
            <a:lvl8pPr lvl="7" rtl="0">
              <a:spcBef>
                <a:spcPts val="0"/>
              </a:spcBef>
              <a:spcAft>
                <a:spcPts val="0"/>
              </a:spcAft>
              <a:buSzPts val="2000"/>
              <a:buFont typeface="Delius"/>
              <a:buNone/>
              <a:defRPr sz="2000" b="1">
                <a:latin typeface="Delius"/>
                <a:ea typeface="Delius"/>
                <a:cs typeface="Delius"/>
                <a:sym typeface="Delius"/>
              </a:defRPr>
            </a:lvl8pPr>
            <a:lvl9pPr lvl="8" rtl="0">
              <a:spcBef>
                <a:spcPts val="0"/>
              </a:spcBef>
              <a:spcAft>
                <a:spcPts val="0"/>
              </a:spcAft>
              <a:buSzPts val="2000"/>
              <a:buFont typeface="Delius"/>
              <a:buNone/>
              <a:defRPr sz="2000" b="1">
                <a:latin typeface="Delius"/>
                <a:ea typeface="Delius"/>
                <a:cs typeface="Delius"/>
                <a:sym typeface="Delius"/>
              </a:defRPr>
            </a:lvl9pPr>
          </a:lstStyle>
          <a:p>
            <a:endParaRPr/>
          </a:p>
        </p:txBody>
      </p:sp>
      <p:sp>
        <p:nvSpPr>
          <p:cNvPr id="463" name="Google Shape;463;p17"/>
          <p:cNvSpPr txBox="1">
            <a:spLocks noGrp="1"/>
          </p:cNvSpPr>
          <p:nvPr>
            <p:ph type="subTitle" idx="4"/>
          </p:nvPr>
        </p:nvSpPr>
        <p:spPr>
          <a:xfrm>
            <a:off x="1099300" y="3762875"/>
            <a:ext cx="2615100" cy="6309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464" name="Google Shape;464;p17"/>
          <p:cNvSpPr txBox="1">
            <a:spLocks noGrp="1"/>
          </p:cNvSpPr>
          <p:nvPr>
            <p:ph type="subTitle" idx="5"/>
          </p:nvPr>
        </p:nvSpPr>
        <p:spPr>
          <a:xfrm>
            <a:off x="5429600" y="2052625"/>
            <a:ext cx="2615100" cy="420600"/>
          </a:xfrm>
          <a:prstGeom prst="rect">
            <a:avLst/>
          </a:prstGeom>
        </p:spPr>
        <p:txBody>
          <a:bodyPr spcFirstLastPara="1" wrap="square" lIns="91425" tIns="91425" rIns="91425" bIns="91425" anchor="t" anchorCtr="0">
            <a:noAutofit/>
          </a:bodyPr>
          <a:lstStyle>
            <a:lvl1pPr lvl="0" rtl="0">
              <a:spcBef>
                <a:spcPts val="0"/>
              </a:spcBef>
              <a:spcAft>
                <a:spcPts val="0"/>
              </a:spcAft>
              <a:buSzPts val="2000"/>
              <a:buFont typeface="Delius"/>
              <a:buNone/>
              <a:defRPr sz="2000" b="1">
                <a:latin typeface="Delius"/>
                <a:ea typeface="Delius"/>
                <a:cs typeface="Delius"/>
                <a:sym typeface="Delius"/>
              </a:defRPr>
            </a:lvl1pPr>
            <a:lvl2pPr lvl="1" rtl="0">
              <a:spcBef>
                <a:spcPts val="0"/>
              </a:spcBef>
              <a:spcAft>
                <a:spcPts val="0"/>
              </a:spcAft>
              <a:buSzPts val="2000"/>
              <a:buFont typeface="Delius"/>
              <a:buNone/>
              <a:defRPr sz="2000" b="1">
                <a:latin typeface="Delius"/>
                <a:ea typeface="Delius"/>
                <a:cs typeface="Delius"/>
                <a:sym typeface="Delius"/>
              </a:defRPr>
            </a:lvl2pPr>
            <a:lvl3pPr lvl="2" rtl="0">
              <a:spcBef>
                <a:spcPts val="0"/>
              </a:spcBef>
              <a:spcAft>
                <a:spcPts val="0"/>
              </a:spcAft>
              <a:buSzPts val="2000"/>
              <a:buFont typeface="Delius"/>
              <a:buNone/>
              <a:defRPr sz="2000" b="1">
                <a:latin typeface="Delius"/>
                <a:ea typeface="Delius"/>
                <a:cs typeface="Delius"/>
                <a:sym typeface="Delius"/>
              </a:defRPr>
            </a:lvl3pPr>
            <a:lvl4pPr lvl="3" rtl="0">
              <a:spcBef>
                <a:spcPts val="0"/>
              </a:spcBef>
              <a:spcAft>
                <a:spcPts val="0"/>
              </a:spcAft>
              <a:buSzPts val="2000"/>
              <a:buFont typeface="Delius"/>
              <a:buNone/>
              <a:defRPr sz="2000" b="1">
                <a:latin typeface="Delius"/>
                <a:ea typeface="Delius"/>
                <a:cs typeface="Delius"/>
                <a:sym typeface="Delius"/>
              </a:defRPr>
            </a:lvl4pPr>
            <a:lvl5pPr lvl="4" rtl="0">
              <a:spcBef>
                <a:spcPts val="0"/>
              </a:spcBef>
              <a:spcAft>
                <a:spcPts val="0"/>
              </a:spcAft>
              <a:buSzPts val="2000"/>
              <a:buFont typeface="Delius"/>
              <a:buNone/>
              <a:defRPr sz="2000" b="1">
                <a:latin typeface="Delius"/>
                <a:ea typeface="Delius"/>
                <a:cs typeface="Delius"/>
                <a:sym typeface="Delius"/>
              </a:defRPr>
            </a:lvl5pPr>
            <a:lvl6pPr lvl="5" rtl="0">
              <a:spcBef>
                <a:spcPts val="0"/>
              </a:spcBef>
              <a:spcAft>
                <a:spcPts val="0"/>
              </a:spcAft>
              <a:buSzPts val="2000"/>
              <a:buFont typeface="Delius"/>
              <a:buNone/>
              <a:defRPr sz="2000" b="1">
                <a:latin typeface="Delius"/>
                <a:ea typeface="Delius"/>
                <a:cs typeface="Delius"/>
                <a:sym typeface="Delius"/>
              </a:defRPr>
            </a:lvl6pPr>
            <a:lvl7pPr lvl="6" rtl="0">
              <a:spcBef>
                <a:spcPts val="0"/>
              </a:spcBef>
              <a:spcAft>
                <a:spcPts val="0"/>
              </a:spcAft>
              <a:buSzPts val="2000"/>
              <a:buFont typeface="Delius"/>
              <a:buNone/>
              <a:defRPr sz="2000" b="1">
                <a:latin typeface="Delius"/>
                <a:ea typeface="Delius"/>
                <a:cs typeface="Delius"/>
                <a:sym typeface="Delius"/>
              </a:defRPr>
            </a:lvl7pPr>
            <a:lvl8pPr lvl="7" rtl="0">
              <a:spcBef>
                <a:spcPts val="0"/>
              </a:spcBef>
              <a:spcAft>
                <a:spcPts val="0"/>
              </a:spcAft>
              <a:buSzPts val="2000"/>
              <a:buFont typeface="Delius"/>
              <a:buNone/>
              <a:defRPr sz="2000" b="1">
                <a:latin typeface="Delius"/>
                <a:ea typeface="Delius"/>
                <a:cs typeface="Delius"/>
                <a:sym typeface="Delius"/>
              </a:defRPr>
            </a:lvl8pPr>
            <a:lvl9pPr lvl="8" rtl="0">
              <a:spcBef>
                <a:spcPts val="0"/>
              </a:spcBef>
              <a:spcAft>
                <a:spcPts val="0"/>
              </a:spcAft>
              <a:buSzPts val="2000"/>
              <a:buFont typeface="Delius"/>
              <a:buNone/>
              <a:defRPr sz="2000" b="1">
                <a:latin typeface="Delius"/>
                <a:ea typeface="Delius"/>
                <a:cs typeface="Delius"/>
                <a:sym typeface="Delius"/>
              </a:defRPr>
            </a:lvl9pPr>
          </a:lstStyle>
          <a:p>
            <a:endParaRPr/>
          </a:p>
        </p:txBody>
      </p:sp>
      <p:sp>
        <p:nvSpPr>
          <p:cNvPr id="465" name="Google Shape;465;p17"/>
          <p:cNvSpPr txBox="1">
            <a:spLocks noGrp="1"/>
          </p:cNvSpPr>
          <p:nvPr>
            <p:ph type="subTitle" idx="6"/>
          </p:nvPr>
        </p:nvSpPr>
        <p:spPr>
          <a:xfrm>
            <a:off x="5429600" y="2459963"/>
            <a:ext cx="2615100" cy="6309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466" name="Google Shape;466;p17"/>
          <p:cNvSpPr txBox="1">
            <a:spLocks noGrp="1"/>
          </p:cNvSpPr>
          <p:nvPr>
            <p:ph type="subTitle" idx="7"/>
          </p:nvPr>
        </p:nvSpPr>
        <p:spPr>
          <a:xfrm>
            <a:off x="5429600" y="3355538"/>
            <a:ext cx="2615100" cy="420600"/>
          </a:xfrm>
          <a:prstGeom prst="rect">
            <a:avLst/>
          </a:prstGeom>
        </p:spPr>
        <p:txBody>
          <a:bodyPr spcFirstLastPara="1" wrap="square" lIns="91425" tIns="91425" rIns="91425" bIns="91425" anchor="t" anchorCtr="0">
            <a:noAutofit/>
          </a:bodyPr>
          <a:lstStyle>
            <a:lvl1pPr lvl="0" rtl="0">
              <a:spcBef>
                <a:spcPts val="0"/>
              </a:spcBef>
              <a:spcAft>
                <a:spcPts val="0"/>
              </a:spcAft>
              <a:buSzPts val="2000"/>
              <a:buFont typeface="Delius"/>
              <a:buNone/>
              <a:defRPr sz="2000" b="1">
                <a:latin typeface="Delius"/>
                <a:ea typeface="Delius"/>
                <a:cs typeface="Delius"/>
                <a:sym typeface="Delius"/>
              </a:defRPr>
            </a:lvl1pPr>
            <a:lvl2pPr lvl="1" rtl="0">
              <a:spcBef>
                <a:spcPts val="0"/>
              </a:spcBef>
              <a:spcAft>
                <a:spcPts val="0"/>
              </a:spcAft>
              <a:buSzPts val="2000"/>
              <a:buFont typeface="Delius"/>
              <a:buNone/>
              <a:defRPr sz="2000" b="1">
                <a:latin typeface="Delius"/>
                <a:ea typeface="Delius"/>
                <a:cs typeface="Delius"/>
                <a:sym typeface="Delius"/>
              </a:defRPr>
            </a:lvl2pPr>
            <a:lvl3pPr lvl="2" rtl="0">
              <a:spcBef>
                <a:spcPts val="0"/>
              </a:spcBef>
              <a:spcAft>
                <a:spcPts val="0"/>
              </a:spcAft>
              <a:buSzPts val="2000"/>
              <a:buFont typeface="Delius"/>
              <a:buNone/>
              <a:defRPr sz="2000" b="1">
                <a:latin typeface="Delius"/>
                <a:ea typeface="Delius"/>
                <a:cs typeface="Delius"/>
                <a:sym typeface="Delius"/>
              </a:defRPr>
            </a:lvl3pPr>
            <a:lvl4pPr lvl="3" rtl="0">
              <a:spcBef>
                <a:spcPts val="0"/>
              </a:spcBef>
              <a:spcAft>
                <a:spcPts val="0"/>
              </a:spcAft>
              <a:buSzPts val="2000"/>
              <a:buFont typeface="Delius"/>
              <a:buNone/>
              <a:defRPr sz="2000" b="1">
                <a:latin typeface="Delius"/>
                <a:ea typeface="Delius"/>
                <a:cs typeface="Delius"/>
                <a:sym typeface="Delius"/>
              </a:defRPr>
            </a:lvl4pPr>
            <a:lvl5pPr lvl="4" rtl="0">
              <a:spcBef>
                <a:spcPts val="0"/>
              </a:spcBef>
              <a:spcAft>
                <a:spcPts val="0"/>
              </a:spcAft>
              <a:buSzPts val="2000"/>
              <a:buFont typeface="Delius"/>
              <a:buNone/>
              <a:defRPr sz="2000" b="1">
                <a:latin typeface="Delius"/>
                <a:ea typeface="Delius"/>
                <a:cs typeface="Delius"/>
                <a:sym typeface="Delius"/>
              </a:defRPr>
            </a:lvl5pPr>
            <a:lvl6pPr lvl="5" rtl="0">
              <a:spcBef>
                <a:spcPts val="0"/>
              </a:spcBef>
              <a:spcAft>
                <a:spcPts val="0"/>
              </a:spcAft>
              <a:buSzPts val="2000"/>
              <a:buFont typeface="Delius"/>
              <a:buNone/>
              <a:defRPr sz="2000" b="1">
                <a:latin typeface="Delius"/>
                <a:ea typeface="Delius"/>
                <a:cs typeface="Delius"/>
                <a:sym typeface="Delius"/>
              </a:defRPr>
            </a:lvl6pPr>
            <a:lvl7pPr lvl="6" rtl="0">
              <a:spcBef>
                <a:spcPts val="0"/>
              </a:spcBef>
              <a:spcAft>
                <a:spcPts val="0"/>
              </a:spcAft>
              <a:buSzPts val="2000"/>
              <a:buFont typeface="Delius"/>
              <a:buNone/>
              <a:defRPr sz="2000" b="1">
                <a:latin typeface="Delius"/>
                <a:ea typeface="Delius"/>
                <a:cs typeface="Delius"/>
                <a:sym typeface="Delius"/>
              </a:defRPr>
            </a:lvl7pPr>
            <a:lvl8pPr lvl="7" rtl="0">
              <a:spcBef>
                <a:spcPts val="0"/>
              </a:spcBef>
              <a:spcAft>
                <a:spcPts val="0"/>
              </a:spcAft>
              <a:buSzPts val="2000"/>
              <a:buFont typeface="Delius"/>
              <a:buNone/>
              <a:defRPr sz="2000" b="1">
                <a:latin typeface="Delius"/>
                <a:ea typeface="Delius"/>
                <a:cs typeface="Delius"/>
                <a:sym typeface="Delius"/>
              </a:defRPr>
            </a:lvl8pPr>
            <a:lvl9pPr lvl="8" rtl="0">
              <a:spcBef>
                <a:spcPts val="0"/>
              </a:spcBef>
              <a:spcAft>
                <a:spcPts val="0"/>
              </a:spcAft>
              <a:buSzPts val="2000"/>
              <a:buFont typeface="Delius"/>
              <a:buNone/>
              <a:defRPr sz="2000" b="1">
                <a:latin typeface="Delius"/>
                <a:ea typeface="Delius"/>
                <a:cs typeface="Delius"/>
                <a:sym typeface="Delius"/>
              </a:defRPr>
            </a:lvl9pPr>
          </a:lstStyle>
          <a:p>
            <a:endParaRPr/>
          </a:p>
        </p:txBody>
      </p:sp>
      <p:sp>
        <p:nvSpPr>
          <p:cNvPr id="467" name="Google Shape;467;p17"/>
          <p:cNvSpPr txBox="1">
            <a:spLocks noGrp="1"/>
          </p:cNvSpPr>
          <p:nvPr>
            <p:ph type="subTitle" idx="8"/>
          </p:nvPr>
        </p:nvSpPr>
        <p:spPr>
          <a:xfrm>
            <a:off x="5429600" y="3758677"/>
            <a:ext cx="2615100" cy="6309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and three columns 1">
  <p:cSld name="CUSTOM_5">
    <p:spTree>
      <p:nvGrpSpPr>
        <p:cNvPr id="1" name="Shape 468"/>
        <p:cNvGrpSpPr/>
        <p:nvPr/>
      </p:nvGrpSpPr>
      <p:grpSpPr>
        <a:xfrm>
          <a:off x="0" y="0"/>
          <a:ext cx="0" cy="0"/>
          <a:chOff x="0" y="0"/>
          <a:chExt cx="0" cy="0"/>
        </a:xfrm>
      </p:grpSpPr>
      <p:grpSp>
        <p:nvGrpSpPr>
          <p:cNvPr id="469" name="Google Shape;469;p18"/>
          <p:cNvGrpSpPr/>
          <p:nvPr/>
        </p:nvGrpSpPr>
        <p:grpSpPr>
          <a:xfrm>
            <a:off x="155326" y="91359"/>
            <a:ext cx="8833348" cy="4894379"/>
            <a:chOff x="375925" y="955900"/>
            <a:chExt cx="6888675" cy="3816875"/>
          </a:xfrm>
        </p:grpSpPr>
        <p:sp>
          <p:nvSpPr>
            <p:cNvPr id="470" name="Google Shape;470;p18"/>
            <p:cNvSpPr/>
            <p:nvPr/>
          </p:nvSpPr>
          <p:spPr>
            <a:xfrm>
              <a:off x="375925" y="956200"/>
              <a:ext cx="6888675" cy="3816575"/>
            </a:xfrm>
            <a:custGeom>
              <a:avLst/>
              <a:gdLst/>
              <a:ahLst/>
              <a:cxnLst/>
              <a:rect l="l" t="t" r="r" b="b"/>
              <a:pathLst>
                <a:path w="275547" h="152663" extrusionOk="0">
                  <a:moveTo>
                    <a:pt x="1108" y="0"/>
                  </a:moveTo>
                  <a:cubicBezTo>
                    <a:pt x="501" y="0"/>
                    <a:pt x="1" y="489"/>
                    <a:pt x="1" y="1108"/>
                  </a:cubicBezTo>
                  <a:lnTo>
                    <a:pt x="1" y="151543"/>
                  </a:lnTo>
                  <a:cubicBezTo>
                    <a:pt x="1" y="152162"/>
                    <a:pt x="489" y="152662"/>
                    <a:pt x="1108" y="152662"/>
                  </a:cubicBezTo>
                  <a:lnTo>
                    <a:pt x="274440" y="152662"/>
                  </a:lnTo>
                  <a:cubicBezTo>
                    <a:pt x="275047" y="152662"/>
                    <a:pt x="275547" y="152162"/>
                    <a:pt x="275547" y="151531"/>
                  </a:cubicBezTo>
                  <a:lnTo>
                    <a:pt x="275547" y="1108"/>
                  </a:lnTo>
                  <a:cubicBezTo>
                    <a:pt x="275547" y="501"/>
                    <a:pt x="275059" y="0"/>
                    <a:pt x="274440" y="0"/>
                  </a:cubicBezTo>
                  <a:close/>
                </a:path>
              </a:pathLst>
            </a:custGeom>
            <a:solidFill>
              <a:schemeClr val="accent5"/>
            </a:solidFill>
            <a:ln>
              <a:noFill/>
            </a:ln>
            <a:effectLst>
              <a:outerShdw blurRad="100013" dist="66675" dir="5400000" algn="bl" rotWithShape="0">
                <a:schemeClr val="accent2">
                  <a:alpha val="32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 name="Google Shape;471;p18"/>
            <p:cNvSpPr/>
            <p:nvPr/>
          </p:nvSpPr>
          <p:spPr>
            <a:xfrm>
              <a:off x="3607875" y="955900"/>
              <a:ext cx="424200" cy="3816875"/>
            </a:xfrm>
            <a:custGeom>
              <a:avLst/>
              <a:gdLst/>
              <a:ahLst/>
              <a:cxnLst/>
              <a:rect l="l" t="t" r="r" b="b"/>
              <a:pathLst>
                <a:path w="16968" h="152675" extrusionOk="0">
                  <a:moveTo>
                    <a:pt x="1" y="1"/>
                  </a:moveTo>
                  <a:lnTo>
                    <a:pt x="1" y="152674"/>
                  </a:lnTo>
                  <a:lnTo>
                    <a:pt x="16967" y="152674"/>
                  </a:lnTo>
                  <a:lnTo>
                    <a:pt x="16967" y="1"/>
                  </a:lnTo>
                  <a:close/>
                </a:path>
              </a:pathLst>
            </a:custGeom>
            <a:solidFill>
              <a:srgbClr val="40BF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 name="Google Shape;472;p18"/>
            <p:cNvSpPr/>
            <p:nvPr/>
          </p:nvSpPr>
          <p:spPr>
            <a:xfrm>
              <a:off x="554821" y="1106228"/>
              <a:ext cx="3188800" cy="3530673"/>
            </a:xfrm>
            <a:custGeom>
              <a:avLst/>
              <a:gdLst/>
              <a:ahLst/>
              <a:cxnLst/>
              <a:rect l="l" t="t" r="r" b="b"/>
              <a:pathLst>
                <a:path w="127552" h="135042" extrusionOk="0">
                  <a:moveTo>
                    <a:pt x="0" y="1"/>
                  </a:moveTo>
                  <a:lnTo>
                    <a:pt x="0" y="135041"/>
                  </a:lnTo>
                  <a:lnTo>
                    <a:pt x="127552" y="135041"/>
                  </a:lnTo>
                  <a:lnTo>
                    <a:pt x="127552" y="1"/>
                  </a:lnTo>
                  <a:close/>
                </a:path>
              </a:pathLst>
            </a:custGeom>
            <a:solidFill>
              <a:srgbClr val="F2EE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 name="Google Shape;473;p18"/>
            <p:cNvSpPr/>
            <p:nvPr/>
          </p:nvSpPr>
          <p:spPr>
            <a:xfrm>
              <a:off x="599172" y="1106228"/>
              <a:ext cx="3154275" cy="3530673"/>
            </a:xfrm>
            <a:custGeom>
              <a:avLst/>
              <a:gdLst/>
              <a:ahLst/>
              <a:cxnLst/>
              <a:rect l="l" t="t" r="r" b="b"/>
              <a:pathLst>
                <a:path w="126171" h="135042" extrusionOk="0">
                  <a:moveTo>
                    <a:pt x="0" y="1"/>
                  </a:moveTo>
                  <a:lnTo>
                    <a:pt x="0" y="135041"/>
                  </a:lnTo>
                  <a:lnTo>
                    <a:pt x="126171" y="135041"/>
                  </a:lnTo>
                  <a:lnTo>
                    <a:pt x="126171" y="1"/>
                  </a:lnTo>
                  <a:close/>
                </a:path>
              </a:pathLst>
            </a:custGeom>
            <a:solidFill>
              <a:srgbClr val="F2EE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 name="Google Shape;474;p18"/>
            <p:cNvSpPr/>
            <p:nvPr/>
          </p:nvSpPr>
          <p:spPr>
            <a:xfrm>
              <a:off x="3763850" y="1258925"/>
              <a:ext cx="90525" cy="3263225"/>
            </a:xfrm>
            <a:custGeom>
              <a:avLst/>
              <a:gdLst/>
              <a:ahLst/>
              <a:cxnLst/>
              <a:rect l="l" t="t" r="r" b="b"/>
              <a:pathLst>
                <a:path w="3621" h="130529" extrusionOk="0">
                  <a:moveTo>
                    <a:pt x="1" y="0"/>
                  </a:moveTo>
                  <a:lnTo>
                    <a:pt x="1" y="130528"/>
                  </a:lnTo>
                  <a:lnTo>
                    <a:pt x="3620" y="130528"/>
                  </a:lnTo>
                  <a:lnTo>
                    <a:pt x="3620" y="0"/>
                  </a:lnTo>
                  <a:close/>
                </a:path>
              </a:pathLst>
            </a:custGeom>
            <a:solidFill>
              <a:srgbClr val="E2DA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 name="Google Shape;475;p18"/>
            <p:cNvSpPr/>
            <p:nvPr/>
          </p:nvSpPr>
          <p:spPr>
            <a:xfrm>
              <a:off x="3703725" y="1074675"/>
              <a:ext cx="217900" cy="218200"/>
            </a:xfrm>
            <a:custGeom>
              <a:avLst/>
              <a:gdLst/>
              <a:ahLst/>
              <a:cxnLst/>
              <a:rect l="l" t="t" r="r" b="b"/>
              <a:pathLst>
                <a:path w="8716" h="8728" extrusionOk="0">
                  <a:moveTo>
                    <a:pt x="4358" y="0"/>
                  </a:moveTo>
                  <a:cubicBezTo>
                    <a:pt x="1941" y="0"/>
                    <a:pt x="0" y="1953"/>
                    <a:pt x="0" y="4358"/>
                  </a:cubicBezTo>
                  <a:cubicBezTo>
                    <a:pt x="0" y="6775"/>
                    <a:pt x="1941" y="8727"/>
                    <a:pt x="4358" y="8727"/>
                  </a:cubicBezTo>
                  <a:cubicBezTo>
                    <a:pt x="6763" y="8727"/>
                    <a:pt x="8716" y="6775"/>
                    <a:pt x="8716" y="4358"/>
                  </a:cubicBezTo>
                  <a:cubicBezTo>
                    <a:pt x="8716" y="1953"/>
                    <a:pt x="6763" y="0"/>
                    <a:pt x="4358" y="0"/>
                  </a:cubicBezTo>
                  <a:close/>
                </a:path>
              </a:pathLst>
            </a:custGeom>
            <a:solidFill>
              <a:srgbClr val="B8B1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 name="Google Shape;476;p18"/>
            <p:cNvSpPr/>
            <p:nvPr/>
          </p:nvSpPr>
          <p:spPr>
            <a:xfrm>
              <a:off x="3703734" y="1131261"/>
              <a:ext cx="217900" cy="193172"/>
            </a:xfrm>
            <a:custGeom>
              <a:avLst/>
              <a:gdLst/>
              <a:ahLst/>
              <a:cxnLst/>
              <a:rect l="l" t="t" r="r" b="b"/>
              <a:pathLst>
                <a:path w="8716" h="8728" extrusionOk="0">
                  <a:moveTo>
                    <a:pt x="4358" y="0"/>
                  </a:moveTo>
                  <a:cubicBezTo>
                    <a:pt x="1941" y="0"/>
                    <a:pt x="0" y="1953"/>
                    <a:pt x="0" y="4370"/>
                  </a:cubicBezTo>
                  <a:cubicBezTo>
                    <a:pt x="0" y="6775"/>
                    <a:pt x="1941" y="8727"/>
                    <a:pt x="4358" y="8727"/>
                  </a:cubicBezTo>
                  <a:cubicBezTo>
                    <a:pt x="6763" y="8727"/>
                    <a:pt x="8716" y="6775"/>
                    <a:pt x="8716" y="4370"/>
                  </a:cubicBezTo>
                  <a:cubicBezTo>
                    <a:pt x="8716" y="1953"/>
                    <a:pt x="6763" y="0"/>
                    <a:pt x="4358" y="0"/>
                  </a:cubicBezTo>
                  <a:close/>
                </a:path>
              </a:pathLst>
            </a:custGeom>
            <a:solidFill>
              <a:srgbClr val="E2DA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 name="Google Shape;477;p18"/>
            <p:cNvSpPr/>
            <p:nvPr/>
          </p:nvSpPr>
          <p:spPr>
            <a:xfrm>
              <a:off x="3885598" y="1106228"/>
              <a:ext cx="3176300" cy="3530673"/>
            </a:xfrm>
            <a:custGeom>
              <a:avLst/>
              <a:gdLst/>
              <a:ahLst/>
              <a:cxnLst/>
              <a:rect l="l" t="t" r="r" b="b"/>
              <a:pathLst>
                <a:path w="127052" h="135042" extrusionOk="0">
                  <a:moveTo>
                    <a:pt x="0" y="1"/>
                  </a:moveTo>
                  <a:lnTo>
                    <a:pt x="0" y="135041"/>
                  </a:lnTo>
                  <a:lnTo>
                    <a:pt x="127052" y="135041"/>
                  </a:lnTo>
                  <a:lnTo>
                    <a:pt x="127052" y="1"/>
                  </a:lnTo>
                  <a:close/>
                </a:path>
              </a:pathLst>
            </a:custGeom>
            <a:solidFill>
              <a:srgbClr val="F2EE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 name="Google Shape;478;p18"/>
            <p:cNvSpPr/>
            <p:nvPr/>
          </p:nvSpPr>
          <p:spPr>
            <a:xfrm>
              <a:off x="3884698" y="1106228"/>
              <a:ext cx="3137325" cy="3530673"/>
            </a:xfrm>
            <a:custGeom>
              <a:avLst/>
              <a:gdLst/>
              <a:ahLst/>
              <a:cxnLst/>
              <a:rect l="l" t="t" r="r" b="b"/>
              <a:pathLst>
                <a:path w="125493" h="135042" extrusionOk="0">
                  <a:moveTo>
                    <a:pt x="0" y="1"/>
                  </a:moveTo>
                  <a:lnTo>
                    <a:pt x="0" y="135041"/>
                  </a:lnTo>
                  <a:lnTo>
                    <a:pt x="125492" y="135041"/>
                  </a:lnTo>
                  <a:lnTo>
                    <a:pt x="125492" y="1"/>
                  </a:lnTo>
                  <a:close/>
                </a:path>
              </a:pathLst>
            </a:custGeom>
            <a:solidFill>
              <a:srgbClr val="F2EE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 name="Google Shape;479;p18"/>
            <p:cNvSpPr/>
            <p:nvPr/>
          </p:nvSpPr>
          <p:spPr>
            <a:xfrm>
              <a:off x="3842723" y="1106228"/>
              <a:ext cx="3137325" cy="3530673"/>
            </a:xfrm>
            <a:custGeom>
              <a:avLst/>
              <a:gdLst/>
              <a:ahLst/>
              <a:cxnLst/>
              <a:rect l="l" t="t" r="r" b="b"/>
              <a:pathLst>
                <a:path w="125493" h="135042" extrusionOk="0">
                  <a:moveTo>
                    <a:pt x="1" y="1"/>
                  </a:moveTo>
                  <a:lnTo>
                    <a:pt x="1" y="135041"/>
                  </a:lnTo>
                  <a:lnTo>
                    <a:pt x="125493" y="135041"/>
                  </a:lnTo>
                  <a:lnTo>
                    <a:pt x="125493"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 name="Google Shape;480;p18"/>
            <p:cNvSpPr/>
            <p:nvPr/>
          </p:nvSpPr>
          <p:spPr>
            <a:xfrm>
              <a:off x="645297" y="1106228"/>
              <a:ext cx="3137325" cy="3530673"/>
            </a:xfrm>
            <a:custGeom>
              <a:avLst/>
              <a:gdLst/>
              <a:ahLst/>
              <a:cxnLst/>
              <a:rect l="l" t="t" r="r" b="b"/>
              <a:pathLst>
                <a:path w="125493" h="135042" extrusionOk="0">
                  <a:moveTo>
                    <a:pt x="1" y="1"/>
                  </a:moveTo>
                  <a:lnTo>
                    <a:pt x="1" y="135041"/>
                  </a:lnTo>
                  <a:lnTo>
                    <a:pt x="125493" y="135041"/>
                  </a:lnTo>
                  <a:lnTo>
                    <a:pt x="125493"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 name="Google Shape;481;p18"/>
            <p:cNvSpPr/>
            <p:nvPr/>
          </p:nvSpPr>
          <p:spPr>
            <a:xfrm>
              <a:off x="3555800" y="1528600"/>
              <a:ext cx="152700" cy="152725"/>
            </a:xfrm>
            <a:custGeom>
              <a:avLst/>
              <a:gdLst/>
              <a:ahLst/>
              <a:cxnLst/>
              <a:rect l="l" t="t" r="r" b="b"/>
              <a:pathLst>
                <a:path w="6108" h="6109" extrusionOk="0">
                  <a:moveTo>
                    <a:pt x="3060" y="0"/>
                  </a:moveTo>
                  <a:cubicBezTo>
                    <a:pt x="1369" y="0"/>
                    <a:pt x="0" y="1369"/>
                    <a:pt x="0" y="3060"/>
                  </a:cubicBezTo>
                  <a:cubicBezTo>
                    <a:pt x="0" y="4739"/>
                    <a:pt x="1369" y="6108"/>
                    <a:pt x="3060" y="6108"/>
                  </a:cubicBezTo>
                  <a:cubicBezTo>
                    <a:pt x="4739" y="6108"/>
                    <a:pt x="6108" y="4739"/>
                    <a:pt x="6108" y="3060"/>
                  </a:cubicBezTo>
                  <a:cubicBezTo>
                    <a:pt x="6108" y="1369"/>
                    <a:pt x="4739" y="0"/>
                    <a:pt x="3060" y="0"/>
                  </a:cubicBezTo>
                  <a:close/>
                </a:path>
              </a:pathLst>
            </a:custGeom>
            <a:solidFill>
              <a:srgbClr val="F2EE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 name="Google Shape;482;p18"/>
            <p:cNvSpPr/>
            <p:nvPr/>
          </p:nvSpPr>
          <p:spPr>
            <a:xfrm>
              <a:off x="3916850" y="1529475"/>
              <a:ext cx="152425" cy="152425"/>
            </a:xfrm>
            <a:custGeom>
              <a:avLst/>
              <a:gdLst/>
              <a:ahLst/>
              <a:cxnLst/>
              <a:rect l="l" t="t" r="r" b="b"/>
              <a:pathLst>
                <a:path w="6097" h="6097" extrusionOk="0">
                  <a:moveTo>
                    <a:pt x="3048" y="1"/>
                  </a:moveTo>
                  <a:cubicBezTo>
                    <a:pt x="1358" y="1"/>
                    <a:pt x="0" y="1358"/>
                    <a:pt x="0" y="3049"/>
                  </a:cubicBezTo>
                  <a:cubicBezTo>
                    <a:pt x="0" y="4740"/>
                    <a:pt x="1358" y="6097"/>
                    <a:pt x="3048" y="6097"/>
                  </a:cubicBezTo>
                  <a:cubicBezTo>
                    <a:pt x="4739" y="6097"/>
                    <a:pt x="6096" y="4740"/>
                    <a:pt x="6096" y="3049"/>
                  </a:cubicBezTo>
                  <a:cubicBezTo>
                    <a:pt x="6096" y="1358"/>
                    <a:pt x="4739" y="1"/>
                    <a:pt x="3048" y="1"/>
                  </a:cubicBezTo>
                  <a:close/>
                </a:path>
              </a:pathLst>
            </a:custGeom>
            <a:solidFill>
              <a:srgbClr val="F2EE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 name="Google Shape;483;p18"/>
            <p:cNvSpPr/>
            <p:nvPr/>
          </p:nvSpPr>
          <p:spPr>
            <a:xfrm>
              <a:off x="3555800" y="1991150"/>
              <a:ext cx="152700" cy="152725"/>
            </a:xfrm>
            <a:custGeom>
              <a:avLst/>
              <a:gdLst/>
              <a:ahLst/>
              <a:cxnLst/>
              <a:rect l="l" t="t" r="r" b="b"/>
              <a:pathLst>
                <a:path w="6108" h="6109" extrusionOk="0">
                  <a:moveTo>
                    <a:pt x="3060" y="0"/>
                  </a:moveTo>
                  <a:cubicBezTo>
                    <a:pt x="1369" y="0"/>
                    <a:pt x="0" y="1370"/>
                    <a:pt x="0" y="3048"/>
                  </a:cubicBezTo>
                  <a:cubicBezTo>
                    <a:pt x="0" y="4739"/>
                    <a:pt x="1369" y="6108"/>
                    <a:pt x="3060" y="6108"/>
                  </a:cubicBezTo>
                  <a:cubicBezTo>
                    <a:pt x="4739" y="6108"/>
                    <a:pt x="6108" y="4739"/>
                    <a:pt x="6108" y="3048"/>
                  </a:cubicBezTo>
                  <a:cubicBezTo>
                    <a:pt x="6108" y="1370"/>
                    <a:pt x="4739" y="0"/>
                    <a:pt x="3060" y="0"/>
                  </a:cubicBezTo>
                  <a:close/>
                </a:path>
              </a:pathLst>
            </a:custGeom>
            <a:solidFill>
              <a:srgbClr val="F2EE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 name="Google Shape;484;p18"/>
            <p:cNvSpPr/>
            <p:nvPr/>
          </p:nvSpPr>
          <p:spPr>
            <a:xfrm>
              <a:off x="3916850" y="1991750"/>
              <a:ext cx="152425" cy="152725"/>
            </a:xfrm>
            <a:custGeom>
              <a:avLst/>
              <a:gdLst/>
              <a:ahLst/>
              <a:cxnLst/>
              <a:rect l="l" t="t" r="r" b="b"/>
              <a:pathLst>
                <a:path w="6097" h="6109" extrusionOk="0">
                  <a:moveTo>
                    <a:pt x="3048" y="0"/>
                  </a:moveTo>
                  <a:cubicBezTo>
                    <a:pt x="1358" y="0"/>
                    <a:pt x="0" y="1369"/>
                    <a:pt x="0" y="3060"/>
                  </a:cubicBezTo>
                  <a:cubicBezTo>
                    <a:pt x="0" y="4739"/>
                    <a:pt x="1358" y="6108"/>
                    <a:pt x="3048" y="6108"/>
                  </a:cubicBezTo>
                  <a:cubicBezTo>
                    <a:pt x="4739" y="6108"/>
                    <a:pt x="6096" y="4739"/>
                    <a:pt x="6096" y="3060"/>
                  </a:cubicBezTo>
                  <a:cubicBezTo>
                    <a:pt x="6096" y="1369"/>
                    <a:pt x="4739" y="0"/>
                    <a:pt x="3048" y="0"/>
                  </a:cubicBezTo>
                  <a:close/>
                </a:path>
              </a:pathLst>
            </a:custGeom>
            <a:solidFill>
              <a:srgbClr val="F2EE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 name="Google Shape;485;p18"/>
            <p:cNvSpPr/>
            <p:nvPr/>
          </p:nvSpPr>
          <p:spPr>
            <a:xfrm>
              <a:off x="3555800" y="2495375"/>
              <a:ext cx="152700" cy="152425"/>
            </a:xfrm>
            <a:custGeom>
              <a:avLst/>
              <a:gdLst/>
              <a:ahLst/>
              <a:cxnLst/>
              <a:rect l="l" t="t" r="r" b="b"/>
              <a:pathLst>
                <a:path w="6108" h="6097" extrusionOk="0">
                  <a:moveTo>
                    <a:pt x="3060" y="1"/>
                  </a:moveTo>
                  <a:cubicBezTo>
                    <a:pt x="1369" y="1"/>
                    <a:pt x="0" y="1358"/>
                    <a:pt x="0" y="3049"/>
                  </a:cubicBezTo>
                  <a:cubicBezTo>
                    <a:pt x="0" y="4739"/>
                    <a:pt x="1369" y="6097"/>
                    <a:pt x="3060" y="6097"/>
                  </a:cubicBezTo>
                  <a:cubicBezTo>
                    <a:pt x="4739" y="6097"/>
                    <a:pt x="6108" y="4739"/>
                    <a:pt x="6108" y="3049"/>
                  </a:cubicBezTo>
                  <a:cubicBezTo>
                    <a:pt x="6108" y="1358"/>
                    <a:pt x="4739" y="1"/>
                    <a:pt x="3060" y="1"/>
                  </a:cubicBezTo>
                  <a:close/>
                </a:path>
              </a:pathLst>
            </a:custGeom>
            <a:solidFill>
              <a:srgbClr val="F2EE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 name="Google Shape;486;p18"/>
            <p:cNvSpPr/>
            <p:nvPr/>
          </p:nvSpPr>
          <p:spPr>
            <a:xfrm>
              <a:off x="3916850" y="2495675"/>
              <a:ext cx="152425" cy="152725"/>
            </a:xfrm>
            <a:custGeom>
              <a:avLst/>
              <a:gdLst/>
              <a:ahLst/>
              <a:cxnLst/>
              <a:rect l="l" t="t" r="r" b="b"/>
              <a:pathLst>
                <a:path w="6097" h="6109" extrusionOk="0">
                  <a:moveTo>
                    <a:pt x="3048" y="0"/>
                  </a:moveTo>
                  <a:cubicBezTo>
                    <a:pt x="1358" y="0"/>
                    <a:pt x="0" y="1370"/>
                    <a:pt x="0" y="3048"/>
                  </a:cubicBezTo>
                  <a:cubicBezTo>
                    <a:pt x="0" y="4739"/>
                    <a:pt x="1358" y="6108"/>
                    <a:pt x="3048" y="6108"/>
                  </a:cubicBezTo>
                  <a:cubicBezTo>
                    <a:pt x="4739" y="6108"/>
                    <a:pt x="6096" y="4739"/>
                    <a:pt x="6096" y="3048"/>
                  </a:cubicBezTo>
                  <a:cubicBezTo>
                    <a:pt x="6096" y="1370"/>
                    <a:pt x="4739" y="0"/>
                    <a:pt x="3048" y="0"/>
                  </a:cubicBezTo>
                  <a:close/>
                </a:path>
              </a:pathLst>
            </a:custGeom>
            <a:solidFill>
              <a:srgbClr val="F2EE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 name="Google Shape;487;p18"/>
            <p:cNvSpPr/>
            <p:nvPr/>
          </p:nvSpPr>
          <p:spPr>
            <a:xfrm>
              <a:off x="3555800" y="2997225"/>
              <a:ext cx="152700" cy="152725"/>
            </a:xfrm>
            <a:custGeom>
              <a:avLst/>
              <a:gdLst/>
              <a:ahLst/>
              <a:cxnLst/>
              <a:rect l="l" t="t" r="r" b="b"/>
              <a:pathLst>
                <a:path w="6108" h="6109" extrusionOk="0">
                  <a:moveTo>
                    <a:pt x="3060" y="0"/>
                  </a:moveTo>
                  <a:cubicBezTo>
                    <a:pt x="1369" y="0"/>
                    <a:pt x="0" y="1370"/>
                    <a:pt x="0" y="3048"/>
                  </a:cubicBezTo>
                  <a:cubicBezTo>
                    <a:pt x="0" y="4739"/>
                    <a:pt x="1369" y="6108"/>
                    <a:pt x="3060" y="6108"/>
                  </a:cubicBezTo>
                  <a:cubicBezTo>
                    <a:pt x="4739" y="6108"/>
                    <a:pt x="6108" y="4739"/>
                    <a:pt x="6108" y="3048"/>
                  </a:cubicBezTo>
                  <a:cubicBezTo>
                    <a:pt x="6108" y="1370"/>
                    <a:pt x="4739" y="0"/>
                    <a:pt x="3060" y="0"/>
                  </a:cubicBezTo>
                  <a:close/>
                </a:path>
              </a:pathLst>
            </a:custGeom>
            <a:solidFill>
              <a:srgbClr val="F2EE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8" name="Google Shape;488;p18"/>
            <p:cNvSpPr/>
            <p:nvPr/>
          </p:nvSpPr>
          <p:spPr>
            <a:xfrm>
              <a:off x="3916850" y="2998125"/>
              <a:ext cx="152425" cy="152425"/>
            </a:xfrm>
            <a:custGeom>
              <a:avLst/>
              <a:gdLst/>
              <a:ahLst/>
              <a:cxnLst/>
              <a:rect l="l" t="t" r="r" b="b"/>
              <a:pathLst>
                <a:path w="6097" h="6097" extrusionOk="0">
                  <a:moveTo>
                    <a:pt x="3048" y="0"/>
                  </a:moveTo>
                  <a:cubicBezTo>
                    <a:pt x="1358" y="0"/>
                    <a:pt x="0" y="1358"/>
                    <a:pt x="0" y="3048"/>
                  </a:cubicBezTo>
                  <a:cubicBezTo>
                    <a:pt x="0" y="4727"/>
                    <a:pt x="1358" y="6096"/>
                    <a:pt x="3048" y="6096"/>
                  </a:cubicBezTo>
                  <a:cubicBezTo>
                    <a:pt x="4739" y="6096"/>
                    <a:pt x="6096" y="4727"/>
                    <a:pt x="6096" y="3048"/>
                  </a:cubicBezTo>
                  <a:cubicBezTo>
                    <a:pt x="6096" y="1358"/>
                    <a:pt x="4739" y="0"/>
                    <a:pt x="3048" y="0"/>
                  </a:cubicBezTo>
                  <a:close/>
                </a:path>
              </a:pathLst>
            </a:custGeom>
            <a:solidFill>
              <a:srgbClr val="F2EE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 name="Google Shape;489;p18"/>
            <p:cNvSpPr/>
            <p:nvPr/>
          </p:nvSpPr>
          <p:spPr>
            <a:xfrm>
              <a:off x="3555800" y="3503250"/>
              <a:ext cx="152700" cy="152700"/>
            </a:xfrm>
            <a:custGeom>
              <a:avLst/>
              <a:gdLst/>
              <a:ahLst/>
              <a:cxnLst/>
              <a:rect l="l" t="t" r="r" b="b"/>
              <a:pathLst>
                <a:path w="6108" h="6108" extrusionOk="0">
                  <a:moveTo>
                    <a:pt x="3060" y="0"/>
                  </a:moveTo>
                  <a:cubicBezTo>
                    <a:pt x="1369" y="0"/>
                    <a:pt x="0" y="1369"/>
                    <a:pt x="0" y="3048"/>
                  </a:cubicBezTo>
                  <a:cubicBezTo>
                    <a:pt x="0" y="4739"/>
                    <a:pt x="1369" y="6108"/>
                    <a:pt x="3060" y="6108"/>
                  </a:cubicBezTo>
                  <a:cubicBezTo>
                    <a:pt x="4739" y="6108"/>
                    <a:pt x="6108" y="4739"/>
                    <a:pt x="6108" y="3048"/>
                  </a:cubicBezTo>
                  <a:cubicBezTo>
                    <a:pt x="6108" y="1369"/>
                    <a:pt x="4739" y="0"/>
                    <a:pt x="3060" y="0"/>
                  </a:cubicBezTo>
                  <a:close/>
                </a:path>
              </a:pathLst>
            </a:custGeom>
            <a:solidFill>
              <a:srgbClr val="F2EE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 name="Google Shape;490;p18"/>
            <p:cNvSpPr/>
            <p:nvPr/>
          </p:nvSpPr>
          <p:spPr>
            <a:xfrm>
              <a:off x="3916850" y="3504125"/>
              <a:ext cx="152425" cy="152425"/>
            </a:xfrm>
            <a:custGeom>
              <a:avLst/>
              <a:gdLst/>
              <a:ahLst/>
              <a:cxnLst/>
              <a:rect l="l" t="t" r="r" b="b"/>
              <a:pathLst>
                <a:path w="6097" h="6097" extrusionOk="0">
                  <a:moveTo>
                    <a:pt x="3048" y="1"/>
                  </a:moveTo>
                  <a:cubicBezTo>
                    <a:pt x="1358" y="1"/>
                    <a:pt x="0" y="1358"/>
                    <a:pt x="0" y="3049"/>
                  </a:cubicBezTo>
                  <a:cubicBezTo>
                    <a:pt x="0" y="4728"/>
                    <a:pt x="1358" y="6097"/>
                    <a:pt x="3048" y="6097"/>
                  </a:cubicBezTo>
                  <a:cubicBezTo>
                    <a:pt x="4739" y="6097"/>
                    <a:pt x="6096" y="4728"/>
                    <a:pt x="6096" y="3049"/>
                  </a:cubicBezTo>
                  <a:cubicBezTo>
                    <a:pt x="6096" y="1358"/>
                    <a:pt x="4739" y="1"/>
                    <a:pt x="3048" y="1"/>
                  </a:cubicBezTo>
                  <a:close/>
                </a:path>
              </a:pathLst>
            </a:custGeom>
            <a:solidFill>
              <a:srgbClr val="F2EE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 name="Google Shape;491;p18"/>
            <p:cNvSpPr/>
            <p:nvPr/>
          </p:nvSpPr>
          <p:spPr>
            <a:xfrm>
              <a:off x="3555800" y="4044975"/>
              <a:ext cx="152700" cy="152425"/>
            </a:xfrm>
            <a:custGeom>
              <a:avLst/>
              <a:gdLst/>
              <a:ahLst/>
              <a:cxnLst/>
              <a:rect l="l" t="t" r="r" b="b"/>
              <a:pathLst>
                <a:path w="6108" h="6097" extrusionOk="0">
                  <a:moveTo>
                    <a:pt x="3060" y="0"/>
                  </a:moveTo>
                  <a:cubicBezTo>
                    <a:pt x="1369" y="0"/>
                    <a:pt x="0" y="1370"/>
                    <a:pt x="0" y="3048"/>
                  </a:cubicBezTo>
                  <a:cubicBezTo>
                    <a:pt x="0" y="4739"/>
                    <a:pt x="1369" y="6096"/>
                    <a:pt x="3060" y="6096"/>
                  </a:cubicBezTo>
                  <a:cubicBezTo>
                    <a:pt x="4739" y="6096"/>
                    <a:pt x="6108" y="4739"/>
                    <a:pt x="6108" y="3048"/>
                  </a:cubicBezTo>
                  <a:cubicBezTo>
                    <a:pt x="6108" y="1370"/>
                    <a:pt x="4739" y="0"/>
                    <a:pt x="3060" y="0"/>
                  </a:cubicBezTo>
                  <a:close/>
                </a:path>
              </a:pathLst>
            </a:custGeom>
            <a:solidFill>
              <a:srgbClr val="F2EE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2" name="Google Shape;492;p18"/>
            <p:cNvSpPr/>
            <p:nvPr/>
          </p:nvSpPr>
          <p:spPr>
            <a:xfrm>
              <a:off x="3916850" y="4045575"/>
              <a:ext cx="152425" cy="152725"/>
            </a:xfrm>
            <a:custGeom>
              <a:avLst/>
              <a:gdLst/>
              <a:ahLst/>
              <a:cxnLst/>
              <a:rect l="l" t="t" r="r" b="b"/>
              <a:pathLst>
                <a:path w="6097" h="6109" extrusionOk="0">
                  <a:moveTo>
                    <a:pt x="3048" y="0"/>
                  </a:moveTo>
                  <a:cubicBezTo>
                    <a:pt x="1358" y="0"/>
                    <a:pt x="0" y="1369"/>
                    <a:pt x="0" y="3060"/>
                  </a:cubicBezTo>
                  <a:cubicBezTo>
                    <a:pt x="0" y="4739"/>
                    <a:pt x="1358" y="6108"/>
                    <a:pt x="3048" y="6108"/>
                  </a:cubicBezTo>
                  <a:cubicBezTo>
                    <a:pt x="4739" y="6108"/>
                    <a:pt x="6096" y="4739"/>
                    <a:pt x="6096" y="3060"/>
                  </a:cubicBezTo>
                  <a:cubicBezTo>
                    <a:pt x="6096" y="1369"/>
                    <a:pt x="4739" y="0"/>
                    <a:pt x="3048" y="0"/>
                  </a:cubicBezTo>
                  <a:close/>
                </a:path>
              </a:pathLst>
            </a:custGeom>
            <a:solidFill>
              <a:srgbClr val="F2EE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 name="Google Shape;493;p18"/>
            <p:cNvSpPr/>
            <p:nvPr/>
          </p:nvSpPr>
          <p:spPr>
            <a:xfrm>
              <a:off x="3615325" y="1563725"/>
              <a:ext cx="394425" cy="82475"/>
            </a:xfrm>
            <a:custGeom>
              <a:avLst/>
              <a:gdLst/>
              <a:ahLst/>
              <a:cxnLst/>
              <a:rect l="l" t="t" r="r" b="b"/>
              <a:pathLst>
                <a:path w="15777" h="3299" extrusionOk="0">
                  <a:moveTo>
                    <a:pt x="1655" y="0"/>
                  </a:moveTo>
                  <a:cubicBezTo>
                    <a:pt x="750" y="0"/>
                    <a:pt x="0" y="738"/>
                    <a:pt x="0" y="1655"/>
                  </a:cubicBezTo>
                  <a:cubicBezTo>
                    <a:pt x="0" y="2560"/>
                    <a:pt x="750" y="3298"/>
                    <a:pt x="1655" y="3298"/>
                  </a:cubicBezTo>
                  <a:lnTo>
                    <a:pt x="14109" y="3298"/>
                  </a:lnTo>
                  <a:cubicBezTo>
                    <a:pt x="15038" y="3298"/>
                    <a:pt x="15776" y="2560"/>
                    <a:pt x="15764" y="1655"/>
                  </a:cubicBezTo>
                  <a:cubicBezTo>
                    <a:pt x="15764" y="738"/>
                    <a:pt x="15026" y="0"/>
                    <a:pt x="14109" y="0"/>
                  </a:cubicBezTo>
                  <a:close/>
                </a:path>
              </a:pathLst>
            </a:custGeom>
            <a:solidFill>
              <a:srgbClr val="B8B1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 name="Google Shape;494;p18"/>
            <p:cNvSpPr/>
            <p:nvPr/>
          </p:nvSpPr>
          <p:spPr>
            <a:xfrm>
              <a:off x="3615325" y="2026575"/>
              <a:ext cx="394425" cy="82475"/>
            </a:xfrm>
            <a:custGeom>
              <a:avLst/>
              <a:gdLst/>
              <a:ahLst/>
              <a:cxnLst/>
              <a:rect l="l" t="t" r="r" b="b"/>
              <a:pathLst>
                <a:path w="15777" h="3299" extrusionOk="0">
                  <a:moveTo>
                    <a:pt x="1655" y="0"/>
                  </a:moveTo>
                  <a:cubicBezTo>
                    <a:pt x="750" y="0"/>
                    <a:pt x="0" y="738"/>
                    <a:pt x="0" y="1655"/>
                  </a:cubicBezTo>
                  <a:cubicBezTo>
                    <a:pt x="0" y="2560"/>
                    <a:pt x="750" y="3298"/>
                    <a:pt x="1655" y="3298"/>
                  </a:cubicBezTo>
                  <a:lnTo>
                    <a:pt x="14109" y="3298"/>
                  </a:lnTo>
                  <a:cubicBezTo>
                    <a:pt x="15038" y="3298"/>
                    <a:pt x="15776" y="2560"/>
                    <a:pt x="15764" y="1655"/>
                  </a:cubicBezTo>
                  <a:cubicBezTo>
                    <a:pt x="15764" y="738"/>
                    <a:pt x="15026" y="0"/>
                    <a:pt x="14109" y="0"/>
                  </a:cubicBezTo>
                  <a:close/>
                </a:path>
              </a:pathLst>
            </a:custGeom>
            <a:solidFill>
              <a:srgbClr val="B8B1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 name="Google Shape;495;p18"/>
            <p:cNvSpPr/>
            <p:nvPr/>
          </p:nvSpPr>
          <p:spPr>
            <a:xfrm>
              <a:off x="3615325" y="2530800"/>
              <a:ext cx="394425" cy="82475"/>
            </a:xfrm>
            <a:custGeom>
              <a:avLst/>
              <a:gdLst/>
              <a:ahLst/>
              <a:cxnLst/>
              <a:rect l="l" t="t" r="r" b="b"/>
              <a:pathLst>
                <a:path w="15777" h="3299" extrusionOk="0">
                  <a:moveTo>
                    <a:pt x="1655" y="0"/>
                  </a:moveTo>
                  <a:cubicBezTo>
                    <a:pt x="750" y="0"/>
                    <a:pt x="0" y="739"/>
                    <a:pt x="0" y="1643"/>
                  </a:cubicBezTo>
                  <a:cubicBezTo>
                    <a:pt x="0" y="2560"/>
                    <a:pt x="750" y="3298"/>
                    <a:pt x="1655" y="3298"/>
                  </a:cubicBezTo>
                  <a:lnTo>
                    <a:pt x="14109" y="3298"/>
                  </a:lnTo>
                  <a:cubicBezTo>
                    <a:pt x="15038" y="3298"/>
                    <a:pt x="15776" y="2560"/>
                    <a:pt x="15764" y="1643"/>
                  </a:cubicBezTo>
                  <a:cubicBezTo>
                    <a:pt x="15764" y="739"/>
                    <a:pt x="15026" y="0"/>
                    <a:pt x="14109" y="0"/>
                  </a:cubicBezTo>
                  <a:close/>
                </a:path>
              </a:pathLst>
            </a:custGeom>
            <a:solidFill>
              <a:srgbClr val="B8B1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 name="Google Shape;496;p18"/>
            <p:cNvSpPr/>
            <p:nvPr/>
          </p:nvSpPr>
          <p:spPr>
            <a:xfrm>
              <a:off x="3615325" y="3032950"/>
              <a:ext cx="394425" cy="82475"/>
            </a:xfrm>
            <a:custGeom>
              <a:avLst/>
              <a:gdLst/>
              <a:ahLst/>
              <a:cxnLst/>
              <a:rect l="l" t="t" r="r" b="b"/>
              <a:pathLst>
                <a:path w="15777" h="3299" extrusionOk="0">
                  <a:moveTo>
                    <a:pt x="1655" y="0"/>
                  </a:moveTo>
                  <a:cubicBezTo>
                    <a:pt x="750" y="0"/>
                    <a:pt x="0" y="738"/>
                    <a:pt x="0" y="1655"/>
                  </a:cubicBezTo>
                  <a:cubicBezTo>
                    <a:pt x="0" y="2560"/>
                    <a:pt x="750" y="3298"/>
                    <a:pt x="1655" y="3298"/>
                  </a:cubicBezTo>
                  <a:lnTo>
                    <a:pt x="14109" y="3298"/>
                  </a:lnTo>
                  <a:cubicBezTo>
                    <a:pt x="15038" y="3298"/>
                    <a:pt x="15776" y="2560"/>
                    <a:pt x="15764" y="1655"/>
                  </a:cubicBezTo>
                  <a:cubicBezTo>
                    <a:pt x="15764" y="738"/>
                    <a:pt x="15026" y="0"/>
                    <a:pt x="14109" y="0"/>
                  </a:cubicBezTo>
                  <a:close/>
                </a:path>
              </a:pathLst>
            </a:custGeom>
            <a:solidFill>
              <a:srgbClr val="B8B1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 name="Google Shape;497;p18"/>
            <p:cNvSpPr/>
            <p:nvPr/>
          </p:nvSpPr>
          <p:spPr>
            <a:xfrm>
              <a:off x="3615325" y="3538650"/>
              <a:ext cx="394425" cy="82475"/>
            </a:xfrm>
            <a:custGeom>
              <a:avLst/>
              <a:gdLst/>
              <a:ahLst/>
              <a:cxnLst/>
              <a:rect l="l" t="t" r="r" b="b"/>
              <a:pathLst>
                <a:path w="15777" h="3299" extrusionOk="0">
                  <a:moveTo>
                    <a:pt x="1655" y="1"/>
                  </a:moveTo>
                  <a:cubicBezTo>
                    <a:pt x="750" y="1"/>
                    <a:pt x="0" y="739"/>
                    <a:pt x="0" y="1656"/>
                  </a:cubicBezTo>
                  <a:cubicBezTo>
                    <a:pt x="0" y="2561"/>
                    <a:pt x="750" y="3299"/>
                    <a:pt x="1655" y="3299"/>
                  </a:cubicBezTo>
                  <a:lnTo>
                    <a:pt x="14109" y="3299"/>
                  </a:lnTo>
                  <a:cubicBezTo>
                    <a:pt x="15038" y="3299"/>
                    <a:pt x="15776" y="2561"/>
                    <a:pt x="15764" y="1656"/>
                  </a:cubicBezTo>
                  <a:cubicBezTo>
                    <a:pt x="15764" y="739"/>
                    <a:pt x="15026" y="1"/>
                    <a:pt x="14109" y="1"/>
                  </a:cubicBezTo>
                  <a:close/>
                </a:path>
              </a:pathLst>
            </a:custGeom>
            <a:solidFill>
              <a:srgbClr val="B8B1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 name="Google Shape;498;p18"/>
            <p:cNvSpPr/>
            <p:nvPr/>
          </p:nvSpPr>
          <p:spPr>
            <a:xfrm>
              <a:off x="3615325" y="4080400"/>
              <a:ext cx="394425" cy="82475"/>
            </a:xfrm>
            <a:custGeom>
              <a:avLst/>
              <a:gdLst/>
              <a:ahLst/>
              <a:cxnLst/>
              <a:rect l="l" t="t" r="r" b="b"/>
              <a:pathLst>
                <a:path w="15777" h="3299" extrusionOk="0">
                  <a:moveTo>
                    <a:pt x="1655" y="0"/>
                  </a:moveTo>
                  <a:cubicBezTo>
                    <a:pt x="750" y="0"/>
                    <a:pt x="0" y="738"/>
                    <a:pt x="0" y="1655"/>
                  </a:cubicBezTo>
                  <a:cubicBezTo>
                    <a:pt x="0" y="2560"/>
                    <a:pt x="750" y="3298"/>
                    <a:pt x="1655" y="3298"/>
                  </a:cubicBezTo>
                  <a:lnTo>
                    <a:pt x="14109" y="3298"/>
                  </a:lnTo>
                  <a:cubicBezTo>
                    <a:pt x="15038" y="3298"/>
                    <a:pt x="15776" y="2560"/>
                    <a:pt x="15764" y="1655"/>
                  </a:cubicBezTo>
                  <a:cubicBezTo>
                    <a:pt x="15764" y="738"/>
                    <a:pt x="15026" y="0"/>
                    <a:pt x="14109" y="0"/>
                  </a:cubicBezTo>
                  <a:close/>
                </a:path>
              </a:pathLst>
            </a:custGeom>
            <a:solidFill>
              <a:srgbClr val="B8B1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 name="Google Shape;499;p18"/>
            <p:cNvSpPr/>
            <p:nvPr/>
          </p:nvSpPr>
          <p:spPr>
            <a:xfrm>
              <a:off x="576847" y="1106228"/>
              <a:ext cx="18475" cy="3530673"/>
            </a:xfrm>
            <a:custGeom>
              <a:avLst/>
              <a:gdLst/>
              <a:ahLst/>
              <a:cxnLst/>
              <a:rect l="l" t="t" r="r" b="b"/>
              <a:pathLst>
                <a:path w="739" h="135042" extrusionOk="0">
                  <a:moveTo>
                    <a:pt x="0" y="1"/>
                  </a:moveTo>
                  <a:lnTo>
                    <a:pt x="0" y="135041"/>
                  </a:lnTo>
                  <a:lnTo>
                    <a:pt x="739" y="135041"/>
                  </a:lnTo>
                  <a:lnTo>
                    <a:pt x="739" y="1"/>
                  </a:lnTo>
                  <a:close/>
                </a:path>
              </a:pathLst>
            </a:custGeom>
            <a:solidFill>
              <a:srgbClr val="E2DA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 name="Google Shape;500;p18"/>
            <p:cNvSpPr/>
            <p:nvPr/>
          </p:nvSpPr>
          <p:spPr>
            <a:xfrm>
              <a:off x="625072" y="1106228"/>
              <a:ext cx="18775" cy="3530673"/>
            </a:xfrm>
            <a:custGeom>
              <a:avLst/>
              <a:gdLst/>
              <a:ahLst/>
              <a:cxnLst/>
              <a:rect l="l" t="t" r="r" b="b"/>
              <a:pathLst>
                <a:path w="751" h="135042" extrusionOk="0">
                  <a:moveTo>
                    <a:pt x="0" y="1"/>
                  </a:moveTo>
                  <a:lnTo>
                    <a:pt x="0" y="135041"/>
                  </a:lnTo>
                  <a:lnTo>
                    <a:pt x="750" y="135041"/>
                  </a:lnTo>
                  <a:lnTo>
                    <a:pt x="750" y="1"/>
                  </a:lnTo>
                  <a:close/>
                </a:path>
              </a:pathLst>
            </a:custGeom>
            <a:solidFill>
              <a:srgbClr val="E2DA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 name="Google Shape;501;p18"/>
            <p:cNvSpPr/>
            <p:nvPr/>
          </p:nvSpPr>
          <p:spPr>
            <a:xfrm>
              <a:off x="7021099" y="1106228"/>
              <a:ext cx="18475" cy="3530673"/>
            </a:xfrm>
            <a:custGeom>
              <a:avLst/>
              <a:gdLst/>
              <a:ahLst/>
              <a:cxnLst/>
              <a:rect l="l" t="t" r="r" b="b"/>
              <a:pathLst>
                <a:path w="739" h="135042" extrusionOk="0">
                  <a:moveTo>
                    <a:pt x="1" y="1"/>
                  </a:moveTo>
                  <a:lnTo>
                    <a:pt x="1" y="135041"/>
                  </a:lnTo>
                  <a:lnTo>
                    <a:pt x="739" y="135041"/>
                  </a:lnTo>
                  <a:lnTo>
                    <a:pt x="739" y="1"/>
                  </a:lnTo>
                  <a:close/>
                </a:path>
              </a:pathLst>
            </a:custGeom>
            <a:solidFill>
              <a:srgbClr val="E2DA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 name="Google Shape;502;p18"/>
            <p:cNvSpPr/>
            <p:nvPr/>
          </p:nvSpPr>
          <p:spPr>
            <a:xfrm>
              <a:off x="6980024" y="1106228"/>
              <a:ext cx="18775" cy="3530673"/>
            </a:xfrm>
            <a:custGeom>
              <a:avLst/>
              <a:gdLst/>
              <a:ahLst/>
              <a:cxnLst/>
              <a:rect l="l" t="t" r="r" b="b"/>
              <a:pathLst>
                <a:path w="751" h="135042" extrusionOk="0">
                  <a:moveTo>
                    <a:pt x="1" y="1"/>
                  </a:moveTo>
                  <a:lnTo>
                    <a:pt x="1" y="135041"/>
                  </a:lnTo>
                  <a:lnTo>
                    <a:pt x="751" y="135041"/>
                  </a:lnTo>
                  <a:lnTo>
                    <a:pt x="751" y="1"/>
                  </a:lnTo>
                  <a:close/>
                </a:path>
              </a:pathLst>
            </a:custGeom>
            <a:solidFill>
              <a:srgbClr val="E2DA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03" name="Google Shape;503;p18"/>
          <p:cNvSpPr txBox="1">
            <a:spLocks noGrp="1"/>
          </p:cNvSpPr>
          <p:nvPr>
            <p:ph type="title"/>
          </p:nvPr>
        </p:nvSpPr>
        <p:spPr>
          <a:xfrm>
            <a:off x="713100" y="445025"/>
            <a:ext cx="3438000" cy="10608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504" name="Google Shape;504;p18"/>
          <p:cNvSpPr txBox="1">
            <a:spLocks noGrp="1"/>
          </p:cNvSpPr>
          <p:nvPr>
            <p:ph type="subTitle" idx="1"/>
          </p:nvPr>
        </p:nvSpPr>
        <p:spPr>
          <a:xfrm>
            <a:off x="1099300" y="3044850"/>
            <a:ext cx="2615100" cy="420600"/>
          </a:xfrm>
          <a:prstGeom prst="rect">
            <a:avLst/>
          </a:prstGeom>
        </p:spPr>
        <p:txBody>
          <a:bodyPr spcFirstLastPara="1" wrap="square" lIns="91425" tIns="91425" rIns="91425" bIns="91425" anchor="t" anchorCtr="0">
            <a:noAutofit/>
          </a:bodyPr>
          <a:lstStyle>
            <a:lvl1pPr lvl="0" rtl="0">
              <a:spcBef>
                <a:spcPts val="0"/>
              </a:spcBef>
              <a:spcAft>
                <a:spcPts val="0"/>
              </a:spcAft>
              <a:buSzPts val="2000"/>
              <a:buFont typeface="Delius"/>
              <a:buNone/>
              <a:defRPr sz="2000" b="1">
                <a:latin typeface="Delius"/>
                <a:ea typeface="Delius"/>
                <a:cs typeface="Delius"/>
                <a:sym typeface="Delius"/>
              </a:defRPr>
            </a:lvl1pPr>
            <a:lvl2pPr lvl="1" rtl="0">
              <a:spcBef>
                <a:spcPts val="0"/>
              </a:spcBef>
              <a:spcAft>
                <a:spcPts val="0"/>
              </a:spcAft>
              <a:buSzPts val="2000"/>
              <a:buFont typeface="Delius"/>
              <a:buNone/>
              <a:defRPr sz="2000" b="1">
                <a:latin typeface="Delius"/>
                <a:ea typeface="Delius"/>
                <a:cs typeface="Delius"/>
                <a:sym typeface="Delius"/>
              </a:defRPr>
            </a:lvl2pPr>
            <a:lvl3pPr lvl="2" rtl="0">
              <a:spcBef>
                <a:spcPts val="0"/>
              </a:spcBef>
              <a:spcAft>
                <a:spcPts val="0"/>
              </a:spcAft>
              <a:buSzPts val="2000"/>
              <a:buFont typeface="Delius"/>
              <a:buNone/>
              <a:defRPr sz="2000" b="1">
                <a:latin typeface="Delius"/>
                <a:ea typeface="Delius"/>
                <a:cs typeface="Delius"/>
                <a:sym typeface="Delius"/>
              </a:defRPr>
            </a:lvl3pPr>
            <a:lvl4pPr lvl="3" rtl="0">
              <a:spcBef>
                <a:spcPts val="0"/>
              </a:spcBef>
              <a:spcAft>
                <a:spcPts val="0"/>
              </a:spcAft>
              <a:buSzPts val="2000"/>
              <a:buFont typeface="Delius"/>
              <a:buNone/>
              <a:defRPr sz="2000" b="1">
                <a:latin typeface="Delius"/>
                <a:ea typeface="Delius"/>
                <a:cs typeface="Delius"/>
                <a:sym typeface="Delius"/>
              </a:defRPr>
            </a:lvl4pPr>
            <a:lvl5pPr lvl="4" rtl="0">
              <a:spcBef>
                <a:spcPts val="0"/>
              </a:spcBef>
              <a:spcAft>
                <a:spcPts val="0"/>
              </a:spcAft>
              <a:buSzPts val="2000"/>
              <a:buFont typeface="Delius"/>
              <a:buNone/>
              <a:defRPr sz="2000" b="1">
                <a:latin typeface="Delius"/>
                <a:ea typeface="Delius"/>
                <a:cs typeface="Delius"/>
                <a:sym typeface="Delius"/>
              </a:defRPr>
            </a:lvl5pPr>
            <a:lvl6pPr lvl="5" rtl="0">
              <a:spcBef>
                <a:spcPts val="0"/>
              </a:spcBef>
              <a:spcAft>
                <a:spcPts val="0"/>
              </a:spcAft>
              <a:buSzPts val="2000"/>
              <a:buFont typeface="Delius"/>
              <a:buNone/>
              <a:defRPr sz="2000" b="1">
                <a:latin typeface="Delius"/>
                <a:ea typeface="Delius"/>
                <a:cs typeface="Delius"/>
                <a:sym typeface="Delius"/>
              </a:defRPr>
            </a:lvl6pPr>
            <a:lvl7pPr lvl="6" rtl="0">
              <a:spcBef>
                <a:spcPts val="0"/>
              </a:spcBef>
              <a:spcAft>
                <a:spcPts val="0"/>
              </a:spcAft>
              <a:buSzPts val="2000"/>
              <a:buFont typeface="Delius"/>
              <a:buNone/>
              <a:defRPr sz="2000" b="1">
                <a:latin typeface="Delius"/>
                <a:ea typeface="Delius"/>
                <a:cs typeface="Delius"/>
                <a:sym typeface="Delius"/>
              </a:defRPr>
            </a:lvl7pPr>
            <a:lvl8pPr lvl="7" rtl="0">
              <a:spcBef>
                <a:spcPts val="0"/>
              </a:spcBef>
              <a:spcAft>
                <a:spcPts val="0"/>
              </a:spcAft>
              <a:buSzPts val="2000"/>
              <a:buFont typeface="Delius"/>
              <a:buNone/>
              <a:defRPr sz="2000" b="1">
                <a:latin typeface="Delius"/>
                <a:ea typeface="Delius"/>
                <a:cs typeface="Delius"/>
                <a:sym typeface="Delius"/>
              </a:defRPr>
            </a:lvl8pPr>
            <a:lvl9pPr lvl="8" rtl="0">
              <a:spcBef>
                <a:spcPts val="0"/>
              </a:spcBef>
              <a:spcAft>
                <a:spcPts val="0"/>
              </a:spcAft>
              <a:buSzPts val="2000"/>
              <a:buFont typeface="Delius"/>
              <a:buNone/>
              <a:defRPr sz="2000" b="1">
                <a:latin typeface="Delius"/>
                <a:ea typeface="Delius"/>
                <a:cs typeface="Delius"/>
                <a:sym typeface="Delius"/>
              </a:defRPr>
            </a:lvl9pPr>
          </a:lstStyle>
          <a:p>
            <a:endParaRPr/>
          </a:p>
        </p:txBody>
      </p:sp>
      <p:sp>
        <p:nvSpPr>
          <p:cNvPr id="505" name="Google Shape;505;p18"/>
          <p:cNvSpPr txBox="1">
            <a:spLocks noGrp="1"/>
          </p:cNvSpPr>
          <p:nvPr>
            <p:ph type="subTitle" idx="2"/>
          </p:nvPr>
        </p:nvSpPr>
        <p:spPr>
          <a:xfrm>
            <a:off x="1099300" y="3452188"/>
            <a:ext cx="2615100" cy="6309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506" name="Google Shape;506;p18"/>
          <p:cNvSpPr txBox="1">
            <a:spLocks noGrp="1"/>
          </p:cNvSpPr>
          <p:nvPr>
            <p:ph type="subTitle" idx="3"/>
          </p:nvPr>
        </p:nvSpPr>
        <p:spPr>
          <a:xfrm>
            <a:off x="5386300" y="3044850"/>
            <a:ext cx="2615100" cy="420600"/>
          </a:xfrm>
          <a:prstGeom prst="rect">
            <a:avLst/>
          </a:prstGeom>
        </p:spPr>
        <p:txBody>
          <a:bodyPr spcFirstLastPara="1" wrap="square" lIns="91425" tIns="91425" rIns="91425" bIns="91425" anchor="t" anchorCtr="0">
            <a:noAutofit/>
          </a:bodyPr>
          <a:lstStyle>
            <a:lvl1pPr lvl="0" rtl="0">
              <a:spcBef>
                <a:spcPts val="0"/>
              </a:spcBef>
              <a:spcAft>
                <a:spcPts val="0"/>
              </a:spcAft>
              <a:buSzPts val="2000"/>
              <a:buFont typeface="Delius"/>
              <a:buNone/>
              <a:defRPr sz="2000" b="1">
                <a:latin typeface="Delius"/>
                <a:ea typeface="Delius"/>
                <a:cs typeface="Delius"/>
                <a:sym typeface="Delius"/>
              </a:defRPr>
            </a:lvl1pPr>
            <a:lvl2pPr lvl="1" rtl="0">
              <a:spcBef>
                <a:spcPts val="0"/>
              </a:spcBef>
              <a:spcAft>
                <a:spcPts val="0"/>
              </a:spcAft>
              <a:buSzPts val="2000"/>
              <a:buFont typeface="Delius"/>
              <a:buNone/>
              <a:defRPr sz="2000" b="1">
                <a:latin typeface="Delius"/>
                <a:ea typeface="Delius"/>
                <a:cs typeface="Delius"/>
                <a:sym typeface="Delius"/>
              </a:defRPr>
            </a:lvl2pPr>
            <a:lvl3pPr lvl="2" rtl="0">
              <a:spcBef>
                <a:spcPts val="0"/>
              </a:spcBef>
              <a:spcAft>
                <a:spcPts val="0"/>
              </a:spcAft>
              <a:buSzPts val="2000"/>
              <a:buFont typeface="Delius"/>
              <a:buNone/>
              <a:defRPr sz="2000" b="1">
                <a:latin typeface="Delius"/>
                <a:ea typeface="Delius"/>
                <a:cs typeface="Delius"/>
                <a:sym typeface="Delius"/>
              </a:defRPr>
            </a:lvl3pPr>
            <a:lvl4pPr lvl="3" rtl="0">
              <a:spcBef>
                <a:spcPts val="0"/>
              </a:spcBef>
              <a:spcAft>
                <a:spcPts val="0"/>
              </a:spcAft>
              <a:buSzPts val="2000"/>
              <a:buFont typeface="Delius"/>
              <a:buNone/>
              <a:defRPr sz="2000" b="1">
                <a:latin typeface="Delius"/>
                <a:ea typeface="Delius"/>
                <a:cs typeface="Delius"/>
                <a:sym typeface="Delius"/>
              </a:defRPr>
            </a:lvl4pPr>
            <a:lvl5pPr lvl="4" rtl="0">
              <a:spcBef>
                <a:spcPts val="0"/>
              </a:spcBef>
              <a:spcAft>
                <a:spcPts val="0"/>
              </a:spcAft>
              <a:buSzPts val="2000"/>
              <a:buFont typeface="Delius"/>
              <a:buNone/>
              <a:defRPr sz="2000" b="1">
                <a:latin typeface="Delius"/>
                <a:ea typeface="Delius"/>
                <a:cs typeface="Delius"/>
                <a:sym typeface="Delius"/>
              </a:defRPr>
            </a:lvl5pPr>
            <a:lvl6pPr lvl="5" rtl="0">
              <a:spcBef>
                <a:spcPts val="0"/>
              </a:spcBef>
              <a:spcAft>
                <a:spcPts val="0"/>
              </a:spcAft>
              <a:buSzPts val="2000"/>
              <a:buFont typeface="Delius"/>
              <a:buNone/>
              <a:defRPr sz="2000" b="1">
                <a:latin typeface="Delius"/>
                <a:ea typeface="Delius"/>
                <a:cs typeface="Delius"/>
                <a:sym typeface="Delius"/>
              </a:defRPr>
            </a:lvl6pPr>
            <a:lvl7pPr lvl="6" rtl="0">
              <a:spcBef>
                <a:spcPts val="0"/>
              </a:spcBef>
              <a:spcAft>
                <a:spcPts val="0"/>
              </a:spcAft>
              <a:buSzPts val="2000"/>
              <a:buFont typeface="Delius"/>
              <a:buNone/>
              <a:defRPr sz="2000" b="1">
                <a:latin typeface="Delius"/>
                <a:ea typeface="Delius"/>
                <a:cs typeface="Delius"/>
                <a:sym typeface="Delius"/>
              </a:defRPr>
            </a:lvl7pPr>
            <a:lvl8pPr lvl="7" rtl="0">
              <a:spcBef>
                <a:spcPts val="0"/>
              </a:spcBef>
              <a:spcAft>
                <a:spcPts val="0"/>
              </a:spcAft>
              <a:buSzPts val="2000"/>
              <a:buFont typeface="Delius"/>
              <a:buNone/>
              <a:defRPr sz="2000" b="1">
                <a:latin typeface="Delius"/>
                <a:ea typeface="Delius"/>
                <a:cs typeface="Delius"/>
                <a:sym typeface="Delius"/>
              </a:defRPr>
            </a:lvl8pPr>
            <a:lvl9pPr lvl="8" rtl="0">
              <a:spcBef>
                <a:spcPts val="0"/>
              </a:spcBef>
              <a:spcAft>
                <a:spcPts val="0"/>
              </a:spcAft>
              <a:buSzPts val="2000"/>
              <a:buFont typeface="Delius"/>
              <a:buNone/>
              <a:defRPr sz="2000" b="1">
                <a:latin typeface="Delius"/>
                <a:ea typeface="Delius"/>
                <a:cs typeface="Delius"/>
                <a:sym typeface="Delius"/>
              </a:defRPr>
            </a:lvl9pPr>
          </a:lstStyle>
          <a:p>
            <a:endParaRPr/>
          </a:p>
        </p:txBody>
      </p:sp>
      <p:sp>
        <p:nvSpPr>
          <p:cNvPr id="507" name="Google Shape;507;p18"/>
          <p:cNvSpPr txBox="1">
            <a:spLocks noGrp="1"/>
          </p:cNvSpPr>
          <p:nvPr>
            <p:ph type="subTitle" idx="4"/>
          </p:nvPr>
        </p:nvSpPr>
        <p:spPr>
          <a:xfrm>
            <a:off x="5386300" y="3452188"/>
            <a:ext cx="2615100" cy="6309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508" name="Google Shape;508;p18"/>
          <p:cNvSpPr txBox="1">
            <a:spLocks noGrp="1"/>
          </p:cNvSpPr>
          <p:nvPr>
            <p:ph type="subTitle" idx="5"/>
          </p:nvPr>
        </p:nvSpPr>
        <p:spPr>
          <a:xfrm>
            <a:off x="5386300" y="1184425"/>
            <a:ext cx="2615100" cy="420600"/>
          </a:xfrm>
          <a:prstGeom prst="rect">
            <a:avLst/>
          </a:prstGeom>
        </p:spPr>
        <p:txBody>
          <a:bodyPr spcFirstLastPara="1" wrap="square" lIns="91425" tIns="91425" rIns="91425" bIns="91425" anchor="t" anchorCtr="0">
            <a:noAutofit/>
          </a:bodyPr>
          <a:lstStyle>
            <a:lvl1pPr lvl="0" rtl="0">
              <a:spcBef>
                <a:spcPts val="0"/>
              </a:spcBef>
              <a:spcAft>
                <a:spcPts val="0"/>
              </a:spcAft>
              <a:buSzPts val="2000"/>
              <a:buFont typeface="Delius"/>
              <a:buNone/>
              <a:defRPr sz="2000" b="1">
                <a:latin typeface="Delius"/>
                <a:ea typeface="Delius"/>
                <a:cs typeface="Delius"/>
                <a:sym typeface="Delius"/>
              </a:defRPr>
            </a:lvl1pPr>
            <a:lvl2pPr lvl="1" rtl="0">
              <a:spcBef>
                <a:spcPts val="0"/>
              </a:spcBef>
              <a:spcAft>
                <a:spcPts val="0"/>
              </a:spcAft>
              <a:buSzPts val="2000"/>
              <a:buFont typeface="Delius"/>
              <a:buNone/>
              <a:defRPr sz="2000" b="1">
                <a:latin typeface="Delius"/>
                <a:ea typeface="Delius"/>
                <a:cs typeface="Delius"/>
                <a:sym typeface="Delius"/>
              </a:defRPr>
            </a:lvl2pPr>
            <a:lvl3pPr lvl="2" rtl="0">
              <a:spcBef>
                <a:spcPts val="0"/>
              </a:spcBef>
              <a:spcAft>
                <a:spcPts val="0"/>
              </a:spcAft>
              <a:buSzPts val="2000"/>
              <a:buFont typeface="Delius"/>
              <a:buNone/>
              <a:defRPr sz="2000" b="1">
                <a:latin typeface="Delius"/>
                <a:ea typeface="Delius"/>
                <a:cs typeface="Delius"/>
                <a:sym typeface="Delius"/>
              </a:defRPr>
            </a:lvl3pPr>
            <a:lvl4pPr lvl="3" rtl="0">
              <a:spcBef>
                <a:spcPts val="0"/>
              </a:spcBef>
              <a:spcAft>
                <a:spcPts val="0"/>
              </a:spcAft>
              <a:buSzPts val="2000"/>
              <a:buFont typeface="Delius"/>
              <a:buNone/>
              <a:defRPr sz="2000" b="1">
                <a:latin typeface="Delius"/>
                <a:ea typeface="Delius"/>
                <a:cs typeface="Delius"/>
                <a:sym typeface="Delius"/>
              </a:defRPr>
            </a:lvl4pPr>
            <a:lvl5pPr lvl="4" rtl="0">
              <a:spcBef>
                <a:spcPts val="0"/>
              </a:spcBef>
              <a:spcAft>
                <a:spcPts val="0"/>
              </a:spcAft>
              <a:buSzPts val="2000"/>
              <a:buFont typeface="Delius"/>
              <a:buNone/>
              <a:defRPr sz="2000" b="1">
                <a:latin typeface="Delius"/>
                <a:ea typeface="Delius"/>
                <a:cs typeface="Delius"/>
                <a:sym typeface="Delius"/>
              </a:defRPr>
            </a:lvl5pPr>
            <a:lvl6pPr lvl="5" rtl="0">
              <a:spcBef>
                <a:spcPts val="0"/>
              </a:spcBef>
              <a:spcAft>
                <a:spcPts val="0"/>
              </a:spcAft>
              <a:buSzPts val="2000"/>
              <a:buFont typeface="Delius"/>
              <a:buNone/>
              <a:defRPr sz="2000" b="1">
                <a:latin typeface="Delius"/>
                <a:ea typeface="Delius"/>
                <a:cs typeface="Delius"/>
                <a:sym typeface="Delius"/>
              </a:defRPr>
            </a:lvl6pPr>
            <a:lvl7pPr lvl="6" rtl="0">
              <a:spcBef>
                <a:spcPts val="0"/>
              </a:spcBef>
              <a:spcAft>
                <a:spcPts val="0"/>
              </a:spcAft>
              <a:buSzPts val="2000"/>
              <a:buFont typeface="Delius"/>
              <a:buNone/>
              <a:defRPr sz="2000" b="1">
                <a:latin typeface="Delius"/>
                <a:ea typeface="Delius"/>
                <a:cs typeface="Delius"/>
                <a:sym typeface="Delius"/>
              </a:defRPr>
            </a:lvl7pPr>
            <a:lvl8pPr lvl="7" rtl="0">
              <a:spcBef>
                <a:spcPts val="0"/>
              </a:spcBef>
              <a:spcAft>
                <a:spcPts val="0"/>
              </a:spcAft>
              <a:buSzPts val="2000"/>
              <a:buFont typeface="Delius"/>
              <a:buNone/>
              <a:defRPr sz="2000" b="1">
                <a:latin typeface="Delius"/>
                <a:ea typeface="Delius"/>
                <a:cs typeface="Delius"/>
                <a:sym typeface="Delius"/>
              </a:defRPr>
            </a:lvl8pPr>
            <a:lvl9pPr lvl="8" rtl="0">
              <a:spcBef>
                <a:spcPts val="0"/>
              </a:spcBef>
              <a:spcAft>
                <a:spcPts val="0"/>
              </a:spcAft>
              <a:buSzPts val="2000"/>
              <a:buFont typeface="Delius"/>
              <a:buNone/>
              <a:defRPr sz="2000" b="1">
                <a:latin typeface="Delius"/>
                <a:ea typeface="Delius"/>
                <a:cs typeface="Delius"/>
                <a:sym typeface="Delius"/>
              </a:defRPr>
            </a:lvl9pPr>
          </a:lstStyle>
          <a:p>
            <a:endParaRPr/>
          </a:p>
        </p:txBody>
      </p:sp>
      <p:sp>
        <p:nvSpPr>
          <p:cNvPr id="509" name="Google Shape;509;p18"/>
          <p:cNvSpPr txBox="1">
            <a:spLocks noGrp="1"/>
          </p:cNvSpPr>
          <p:nvPr>
            <p:ph type="subTitle" idx="6"/>
          </p:nvPr>
        </p:nvSpPr>
        <p:spPr>
          <a:xfrm>
            <a:off x="5386300" y="1591763"/>
            <a:ext cx="2615100" cy="6309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Section header 1">
  <p:cSld name="CUSTOM_6">
    <p:spTree>
      <p:nvGrpSpPr>
        <p:cNvPr id="1" name="Shape 510"/>
        <p:cNvGrpSpPr/>
        <p:nvPr/>
      </p:nvGrpSpPr>
      <p:grpSpPr>
        <a:xfrm>
          <a:off x="0" y="0"/>
          <a:ext cx="0" cy="0"/>
          <a:chOff x="0" y="0"/>
          <a:chExt cx="0" cy="0"/>
        </a:xfrm>
      </p:grpSpPr>
      <p:sp>
        <p:nvSpPr>
          <p:cNvPr id="511" name="Google Shape;511;p19"/>
          <p:cNvSpPr txBox="1">
            <a:spLocks noGrp="1"/>
          </p:cNvSpPr>
          <p:nvPr>
            <p:ph type="title"/>
          </p:nvPr>
        </p:nvSpPr>
        <p:spPr>
          <a:xfrm>
            <a:off x="3752375" y="1600550"/>
            <a:ext cx="4368000" cy="13134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600"/>
              <a:buNone/>
              <a:defRPr sz="36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512" name="Google Shape;512;p19"/>
          <p:cNvSpPr txBox="1">
            <a:spLocks noGrp="1"/>
          </p:cNvSpPr>
          <p:nvPr>
            <p:ph type="subTitle" idx="1"/>
          </p:nvPr>
        </p:nvSpPr>
        <p:spPr>
          <a:xfrm>
            <a:off x="4363550" y="2846125"/>
            <a:ext cx="3145500" cy="795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1800"/>
            </a:lvl1pPr>
            <a:lvl2pPr lvl="1" rtl="0">
              <a:lnSpc>
                <a:spcPct val="100000"/>
              </a:lnSpc>
              <a:spcBef>
                <a:spcPts val="0"/>
              </a:spcBef>
              <a:spcAft>
                <a:spcPts val="0"/>
              </a:spcAft>
              <a:buSzPts val="2800"/>
              <a:buNone/>
              <a:defRPr sz="2800"/>
            </a:lvl2pPr>
            <a:lvl3pPr lvl="2" rtl="0">
              <a:lnSpc>
                <a:spcPct val="100000"/>
              </a:lnSpc>
              <a:spcBef>
                <a:spcPts val="0"/>
              </a:spcBef>
              <a:spcAft>
                <a:spcPts val="0"/>
              </a:spcAft>
              <a:buSzPts val="2800"/>
              <a:buNone/>
              <a:defRPr sz="2800"/>
            </a:lvl3pPr>
            <a:lvl4pPr lvl="3" rtl="0">
              <a:lnSpc>
                <a:spcPct val="100000"/>
              </a:lnSpc>
              <a:spcBef>
                <a:spcPts val="0"/>
              </a:spcBef>
              <a:spcAft>
                <a:spcPts val="0"/>
              </a:spcAft>
              <a:buSzPts val="2800"/>
              <a:buNone/>
              <a:defRPr sz="2800"/>
            </a:lvl4pPr>
            <a:lvl5pPr lvl="4" rtl="0">
              <a:lnSpc>
                <a:spcPct val="100000"/>
              </a:lnSpc>
              <a:spcBef>
                <a:spcPts val="0"/>
              </a:spcBef>
              <a:spcAft>
                <a:spcPts val="0"/>
              </a:spcAft>
              <a:buSzPts val="2800"/>
              <a:buNone/>
              <a:defRPr sz="2800"/>
            </a:lvl5pPr>
            <a:lvl6pPr lvl="5" rtl="0">
              <a:lnSpc>
                <a:spcPct val="100000"/>
              </a:lnSpc>
              <a:spcBef>
                <a:spcPts val="0"/>
              </a:spcBef>
              <a:spcAft>
                <a:spcPts val="0"/>
              </a:spcAft>
              <a:buSzPts val="2800"/>
              <a:buNone/>
              <a:defRPr sz="2800"/>
            </a:lvl6pPr>
            <a:lvl7pPr lvl="6" rtl="0">
              <a:lnSpc>
                <a:spcPct val="100000"/>
              </a:lnSpc>
              <a:spcBef>
                <a:spcPts val="0"/>
              </a:spcBef>
              <a:spcAft>
                <a:spcPts val="0"/>
              </a:spcAft>
              <a:buSzPts val="2800"/>
              <a:buNone/>
              <a:defRPr sz="2800"/>
            </a:lvl7pPr>
            <a:lvl8pPr lvl="7" rtl="0">
              <a:lnSpc>
                <a:spcPct val="100000"/>
              </a:lnSpc>
              <a:spcBef>
                <a:spcPts val="0"/>
              </a:spcBef>
              <a:spcAft>
                <a:spcPts val="0"/>
              </a:spcAft>
              <a:buSzPts val="2800"/>
              <a:buNone/>
              <a:defRPr sz="2800"/>
            </a:lvl8pPr>
            <a:lvl9pPr lvl="8" rtl="0">
              <a:lnSpc>
                <a:spcPct val="100000"/>
              </a:lnSpc>
              <a:spcBef>
                <a:spcPts val="0"/>
              </a:spcBef>
              <a:spcAft>
                <a:spcPts val="0"/>
              </a:spcAft>
              <a:buSzPts val="2800"/>
              <a:buNone/>
              <a:defRPr sz="2800"/>
            </a:lvl9pPr>
          </a:lstStyle>
          <a:p>
            <a:endParaRPr/>
          </a:p>
        </p:txBody>
      </p:sp>
      <p:sp>
        <p:nvSpPr>
          <p:cNvPr id="513" name="Google Shape;513;p19"/>
          <p:cNvSpPr txBox="1">
            <a:spLocks noGrp="1"/>
          </p:cNvSpPr>
          <p:nvPr>
            <p:ph type="title" idx="2" hasCustomPrompt="1"/>
          </p:nvPr>
        </p:nvSpPr>
        <p:spPr>
          <a:xfrm>
            <a:off x="5584250" y="935588"/>
            <a:ext cx="704100" cy="466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800"/>
              <a:buNone/>
              <a:defRPr/>
            </a:lvl1pPr>
            <a:lvl2pPr lvl="1" algn="ctr" rtl="0">
              <a:spcBef>
                <a:spcPts val="0"/>
              </a:spcBef>
              <a:spcAft>
                <a:spcPts val="0"/>
              </a:spcAft>
              <a:buSzPts val="2800"/>
              <a:buNone/>
              <a:defRPr/>
            </a:lvl2pPr>
            <a:lvl3pPr lvl="2" algn="ctr" rtl="0">
              <a:spcBef>
                <a:spcPts val="0"/>
              </a:spcBef>
              <a:spcAft>
                <a:spcPts val="0"/>
              </a:spcAft>
              <a:buSzPts val="2800"/>
              <a:buNone/>
              <a:defRPr/>
            </a:lvl3pPr>
            <a:lvl4pPr lvl="3" algn="ctr" rtl="0">
              <a:spcBef>
                <a:spcPts val="0"/>
              </a:spcBef>
              <a:spcAft>
                <a:spcPts val="0"/>
              </a:spcAft>
              <a:buSzPts val="2800"/>
              <a:buNone/>
              <a:defRPr/>
            </a:lvl4pPr>
            <a:lvl5pPr lvl="4" algn="ctr" rtl="0">
              <a:spcBef>
                <a:spcPts val="0"/>
              </a:spcBef>
              <a:spcAft>
                <a:spcPts val="0"/>
              </a:spcAft>
              <a:buSzPts val="2800"/>
              <a:buNone/>
              <a:defRPr/>
            </a:lvl5pPr>
            <a:lvl6pPr lvl="5" algn="ctr" rtl="0">
              <a:spcBef>
                <a:spcPts val="0"/>
              </a:spcBef>
              <a:spcAft>
                <a:spcPts val="0"/>
              </a:spcAft>
              <a:buSzPts val="2800"/>
              <a:buNone/>
              <a:defRPr/>
            </a:lvl6pPr>
            <a:lvl7pPr lvl="6" algn="ctr" rtl="0">
              <a:spcBef>
                <a:spcPts val="0"/>
              </a:spcBef>
              <a:spcAft>
                <a:spcPts val="0"/>
              </a:spcAft>
              <a:buSzPts val="2800"/>
              <a:buNone/>
              <a:defRPr/>
            </a:lvl7pPr>
            <a:lvl8pPr lvl="7" algn="ctr" rtl="0">
              <a:spcBef>
                <a:spcPts val="0"/>
              </a:spcBef>
              <a:spcAft>
                <a:spcPts val="0"/>
              </a:spcAft>
              <a:buSzPts val="2800"/>
              <a:buNone/>
              <a:defRPr/>
            </a:lvl8pPr>
            <a:lvl9pPr lvl="8" algn="ctr" rtl="0">
              <a:spcBef>
                <a:spcPts val="0"/>
              </a:spcBef>
              <a:spcAft>
                <a:spcPts val="0"/>
              </a:spcAft>
              <a:buSzPts val="2800"/>
              <a:buNone/>
              <a:defRPr/>
            </a:lvl9pPr>
          </a:lstStyle>
          <a:p>
            <a:r>
              <a:t>xx%</a:t>
            </a: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and body 1">
  <p:cSld name="CUSTOM_12">
    <p:spTree>
      <p:nvGrpSpPr>
        <p:cNvPr id="1" name="Shape 690"/>
        <p:cNvGrpSpPr/>
        <p:nvPr/>
      </p:nvGrpSpPr>
      <p:grpSpPr>
        <a:xfrm>
          <a:off x="0" y="0"/>
          <a:ext cx="0" cy="0"/>
          <a:chOff x="0" y="0"/>
          <a:chExt cx="0" cy="0"/>
        </a:xfrm>
      </p:grpSpPr>
      <p:grpSp>
        <p:nvGrpSpPr>
          <p:cNvPr id="691" name="Google Shape;691;p27"/>
          <p:cNvGrpSpPr/>
          <p:nvPr/>
        </p:nvGrpSpPr>
        <p:grpSpPr>
          <a:xfrm>
            <a:off x="155326" y="91359"/>
            <a:ext cx="8833348" cy="4894379"/>
            <a:chOff x="375925" y="955900"/>
            <a:chExt cx="6888675" cy="3816875"/>
          </a:xfrm>
        </p:grpSpPr>
        <p:sp>
          <p:nvSpPr>
            <p:cNvPr id="692" name="Google Shape;692;p27"/>
            <p:cNvSpPr/>
            <p:nvPr/>
          </p:nvSpPr>
          <p:spPr>
            <a:xfrm>
              <a:off x="375925" y="956200"/>
              <a:ext cx="6888675" cy="3816575"/>
            </a:xfrm>
            <a:custGeom>
              <a:avLst/>
              <a:gdLst/>
              <a:ahLst/>
              <a:cxnLst/>
              <a:rect l="l" t="t" r="r" b="b"/>
              <a:pathLst>
                <a:path w="275547" h="152663" extrusionOk="0">
                  <a:moveTo>
                    <a:pt x="1108" y="0"/>
                  </a:moveTo>
                  <a:cubicBezTo>
                    <a:pt x="501" y="0"/>
                    <a:pt x="1" y="489"/>
                    <a:pt x="1" y="1108"/>
                  </a:cubicBezTo>
                  <a:lnTo>
                    <a:pt x="1" y="151543"/>
                  </a:lnTo>
                  <a:cubicBezTo>
                    <a:pt x="1" y="152162"/>
                    <a:pt x="489" y="152662"/>
                    <a:pt x="1108" y="152662"/>
                  </a:cubicBezTo>
                  <a:lnTo>
                    <a:pt x="274440" y="152662"/>
                  </a:lnTo>
                  <a:cubicBezTo>
                    <a:pt x="275047" y="152662"/>
                    <a:pt x="275547" y="152162"/>
                    <a:pt x="275547" y="151531"/>
                  </a:cubicBezTo>
                  <a:lnTo>
                    <a:pt x="275547" y="1108"/>
                  </a:lnTo>
                  <a:cubicBezTo>
                    <a:pt x="275547" y="501"/>
                    <a:pt x="275059" y="0"/>
                    <a:pt x="274440" y="0"/>
                  </a:cubicBezTo>
                  <a:close/>
                </a:path>
              </a:pathLst>
            </a:custGeom>
            <a:solidFill>
              <a:schemeClr val="accent5"/>
            </a:solidFill>
            <a:ln>
              <a:noFill/>
            </a:ln>
            <a:effectLst>
              <a:outerShdw blurRad="100013" dist="66675" dir="5400000" algn="bl" rotWithShape="0">
                <a:schemeClr val="accent2">
                  <a:alpha val="32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3" name="Google Shape;693;p27"/>
            <p:cNvSpPr/>
            <p:nvPr/>
          </p:nvSpPr>
          <p:spPr>
            <a:xfrm>
              <a:off x="3607875" y="955900"/>
              <a:ext cx="424200" cy="3816875"/>
            </a:xfrm>
            <a:custGeom>
              <a:avLst/>
              <a:gdLst/>
              <a:ahLst/>
              <a:cxnLst/>
              <a:rect l="l" t="t" r="r" b="b"/>
              <a:pathLst>
                <a:path w="16968" h="152675" extrusionOk="0">
                  <a:moveTo>
                    <a:pt x="1" y="1"/>
                  </a:moveTo>
                  <a:lnTo>
                    <a:pt x="1" y="152674"/>
                  </a:lnTo>
                  <a:lnTo>
                    <a:pt x="16967" y="152674"/>
                  </a:lnTo>
                  <a:lnTo>
                    <a:pt x="16967" y="1"/>
                  </a:lnTo>
                  <a:close/>
                </a:path>
              </a:pathLst>
            </a:custGeom>
            <a:solidFill>
              <a:srgbClr val="40BF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4" name="Google Shape;694;p27"/>
            <p:cNvSpPr/>
            <p:nvPr/>
          </p:nvSpPr>
          <p:spPr>
            <a:xfrm>
              <a:off x="554821" y="1106228"/>
              <a:ext cx="3188800" cy="3530673"/>
            </a:xfrm>
            <a:custGeom>
              <a:avLst/>
              <a:gdLst/>
              <a:ahLst/>
              <a:cxnLst/>
              <a:rect l="l" t="t" r="r" b="b"/>
              <a:pathLst>
                <a:path w="127552" h="135042" extrusionOk="0">
                  <a:moveTo>
                    <a:pt x="0" y="1"/>
                  </a:moveTo>
                  <a:lnTo>
                    <a:pt x="0" y="135041"/>
                  </a:lnTo>
                  <a:lnTo>
                    <a:pt x="127552" y="135041"/>
                  </a:lnTo>
                  <a:lnTo>
                    <a:pt x="127552" y="1"/>
                  </a:lnTo>
                  <a:close/>
                </a:path>
              </a:pathLst>
            </a:custGeom>
            <a:solidFill>
              <a:srgbClr val="F2EE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5" name="Google Shape;695;p27"/>
            <p:cNvSpPr/>
            <p:nvPr/>
          </p:nvSpPr>
          <p:spPr>
            <a:xfrm>
              <a:off x="599172" y="1106228"/>
              <a:ext cx="3154275" cy="3530673"/>
            </a:xfrm>
            <a:custGeom>
              <a:avLst/>
              <a:gdLst/>
              <a:ahLst/>
              <a:cxnLst/>
              <a:rect l="l" t="t" r="r" b="b"/>
              <a:pathLst>
                <a:path w="126171" h="135042" extrusionOk="0">
                  <a:moveTo>
                    <a:pt x="0" y="1"/>
                  </a:moveTo>
                  <a:lnTo>
                    <a:pt x="0" y="135041"/>
                  </a:lnTo>
                  <a:lnTo>
                    <a:pt x="126171" y="135041"/>
                  </a:lnTo>
                  <a:lnTo>
                    <a:pt x="126171" y="1"/>
                  </a:lnTo>
                  <a:close/>
                </a:path>
              </a:pathLst>
            </a:custGeom>
            <a:solidFill>
              <a:srgbClr val="F2EE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6" name="Google Shape;696;p27"/>
            <p:cNvSpPr/>
            <p:nvPr/>
          </p:nvSpPr>
          <p:spPr>
            <a:xfrm>
              <a:off x="3763850" y="1258925"/>
              <a:ext cx="90525" cy="3263225"/>
            </a:xfrm>
            <a:custGeom>
              <a:avLst/>
              <a:gdLst/>
              <a:ahLst/>
              <a:cxnLst/>
              <a:rect l="l" t="t" r="r" b="b"/>
              <a:pathLst>
                <a:path w="3621" h="130529" extrusionOk="0">
                  <a:moveTo>
                    <a:pt x="1" y="0"/>
                  </a:moveTo>
                  <a:lnTo>
                    <a:pt x="1" y="130528"/>
                  </a:lnTo>
                  <a:lnTo>
                    <a:pt x="3620" y="130528"/>
                  </a:lnTo>
                  <a:lnTo>
                    <a:pt x="3620" y="0"/>
                  </a:lnTo>
                  <a:close/>
                </a:path>
              </a:pathLst>
            </a:custGeom>
            <a:solidFill>
              <a:srgbClr val="E2DA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7" name="Google Shape;697;p27"/>
            <p:cNvSpPr/>
            <p:nvPr/>
          </p:nvSpPr>
          <p:spPr>
            <a:xfrm>
              <a:off x="3703725" y="1074675"/>
              <a:ext cx="217900" cy="218200"/>
            </a:xfrm>
            <a:custGeom>
              <a:avLst/>
              <a:gdLst/>
              <a:ahLst/>
              <a:cxnLst/>
              <a:rect l="l" t="t" r="r" b="b"/>
              <a:pathLst>
                <a:path w="8716" h="8728" extrusionOk="0">
                  <a:moveTo>
                    <a:pt x="4358" y="0"/>
                  </a:moveTo>
                  <a:cubicBezTo>
                    <a:pt x="1941" y="0"/>
                    <a:pt x="0" y="1953"/>
                    <a:pt x="0" y="4358"/>
                  </a:cubicBezTo>
                  <a:cubicBezTo>
                    <a:pt x="0" y="6775"/>
                    <a:pt x="1941" y="8727"/>
                    <a:pt x="4358" y="8727"/>
                  </a:cubicBezTo>
                  <a:cubicBezTo>
                    <a:pt x="6763" y="8727"/>
                    <a:pt x="8716" y="6775"/>
                    <a:pt x="8716" y="4358"/>
                  </a:cubicBezTo>
                  <a:cubicBezTo>
                    <a:pt x="8716" y="1953"/>
                    <a:pt x="6763" y="0"/>
                    <a:pt x="4358" y="0"/>
                  </a:cubicBezTo>
                  <a:close/>
                </a:path>
              </a:pathLst>
            </a:custGeom>
            <a:solidFill>
              <a:srgbClr val="B8B1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8" name="Google Shape;698;p27"/>
            <p:cNvSpPr/>
            <p:nvPr/>
          </p:nvSpPr>
          <p:spPr>
            <a:xfrm>
              <a:off x="3703734" y="1131261"/>
              <a:ext cx="217900" cy="193172"/>
            </a:xfrm>
            <a:custGeom>
              <a:avLst/>
              <a:gdLst/>
              <a:ahLst/>
              <a:cxnLst/>
              <a:rect l="l" t="t" r="r" b="b"/>
              <a:pathLst>
                <a:path w="8716" h="8728" extrusionOk="0">
                  <a:moveTo>
                    <a:pt x="4358" y="0"/>
                  </a:moveTo>
                  <a:cubicBezTo>
                    <a:pt x="1941" y="0"/>
                    <a:pt x="0" y="1953"/>
                    <a:pt x="0" y="4370"/>
                  </a:cubicBezTo>
                  <a:cubicBezTo>
                    <a:pt x="0" y="6775"/>
                    <a:pt x="1941" y="8727"/>
                    <a:pt x="4358" y="8727"/>
                  </a:cubicBezTo>
                  <a:cubicBezTo>
                    <a:pt x="6763" y="8727"/>
                    <a:pt x="8716" y="6775"/>
                    <a:pt x="8716" y="4370"/>
                  </a:cubicBezTo>
                  <a:cubicBezTo>
                    <a:pt x="8716" y="1953"/>
                    <a:pt x="6763" y="0"/>
                    <a:pt x="4358" y="0"/>
                  </a:cubicBezTo>
                  <a:close/>
                </a:path>
              </a:pathLst>
            </a:custGeom>
            <a:solidFill>
              <a:srgbClr val="E2DA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9" name="Google Shape;699;p27"/>
            <p:cNvSpPr/>
            <p:nvPr/>
          </p:nvSpPr>
          <p:spPr>
            <a:xfrm>
              <a:off x="3885598" y="1106228"/>
              <a:ext cx="3176300" cy="3530673"/>
            </a:xfrm>
            <a:custGeom>
              <a:avLst/>
              <a:gdLst/>
              <a:ahLst/>
              <a:cxnLst/>
              <a:rect l="l" t="t" r="r" b="b"/>
              <a:pathLst>
                <a:path w="127052" h="135042" extrusionOk="0">
                  <a:moveTo>
                    <a:pt x="0" y="1"/>
                  </a:moveTo>
                  <a:lnTo>
                    <a:pt x="0" y="135041"/>
                  </a:lnTo>
                  <a:lnTo>
                    <a:pt x="127052" y="135041"/>
                  </a:lnTo>
                  <a:lnTo>
                    <a:pt x="127052" y="1"/>
                  </a:lnTo>
                  <a:close/>
                </a:path>
              </a:pathLst>
            </a:custGeom>
            <a:solidFill>
              <a:srgbClr val="F2EE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0" name="Google Shape;700;p27"/>
            <p:cNvSpPr/>
            <p:nvPr/>
          </p:nvSpPr>
          <p:spPr>
            <a:xfrm>
              <a:off x="3884698" y="1106228"/>
              <a:ext cx="3137325" cy="3530673"/>
            </a:xfrm>
            <a:custGeom>
              <a:avLst/>
              <a:gdLst/>
              <a:ahLst/>
              <a:cxnLst/>
              <a:rect l="l" t="t" r="r" b="b"/>
              <a:pathLst>
                <a:path w="125493" h="135042" extrusionOk="0">
                  <a:moveTo>
                    <a:pt x="0" y="1"/>
                  </a:moveTo>
                  <a:lnTo>
                    <a:pt x="0" y="135041"/>
                  </a:lnTo>
                  <a:lnTo>
                    <a:pt x="125492" y="135041"/>
                  </a:lnTo>
                  <a:lnTo>
                    <a:pt x="125492" y="1"/>
                  </a:lnTo>
                  <a:close/>
                </a:path>
              </a:pathLst>
            </a:custGeom>
            <a:solidFill>
              <a:srgbClr val="F2EE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1" name="Google Shape;701;p27"/>
            <p:cNvSpPr/>
            <p:nvPr/>
          </p:nvSpPr>
          <p:spPr>
            <a:xfrm>
              <a:off x="3842723" y="1106228"/>
              <a:ext cx="3137325" cy="3530673"/>
            </a:xfrm>
            <a:custGeom>
              <a:avLst/>
              <a:gdLst/>
              <a:ahLst/>
              <a:cxnLst/>
              <a:rect l="l" t="t" r="r" b="b"/>
              <a:pathLst>
                <a:path w="125493" h="135042" extrusionOk="0">
                  <a:moveTo>
                    <a:pt x="1" y="1"/>
                  </a:moveTo>
                  <a:lnTo>
                    <a:pt x="1" y="135041"/>
                  </a:lnTo>
                  <a:lnTo>
                    <a:pt x="125493" y="135041"/>
                  </a:lnTo>
                  <a:lnTo>
                    <a:pt x="125493"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2" name="Google Shape;702;p27"/>
            <p:cNvSpPr/>
            <p:nvPr/>
          </p:nvSpPr>
          <p:spPr>
            <a:xfrm>
              <a:off x="645297" y="1106228"/>
              <a:ext cx="3137325" cy="3530673"/>
            </a:xfrm>
            <a:custGeom>
              <a:avLst/>
              <a:gdLst/>
              <a:ahLst/>
              <a:cxnLst/>
              <a:rect l="l" t="t" r="r" b="b"/>
              <a:pathLst>
                <a:path w="125493" h="135042" extrusionOk="0">
                  <a:moveTo>
                    <a:pt x="1" y="1"/>
                  </a:moveTo>
                  <a:lnTo>
                    <a:pt x="1" y="135041"/>
                  </a:lnTo>
                  <a:lnTo>
                    <a:pt x="125493" y="135041"/>
                  </a:lnTo>
                  <a:lnTo>
                    <a:pt x="125493"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3" name="Google Shape;703;p27"/>
            <p:cNvSpPr/>
            <p:nvPr/>
          </p:nvSpPr>
          <p:spPr>
            <a:xfrm>
              <a:off x="3555800" y="1528600"/>
              <a:ext cx="152700" cy="152725"/>
            </a:xfrm>
            <a:custGeom>
              <a:avLst/>
              <a:gdLst/>
              <a:ahLst/>
              <a:cxnLst/>
              <a:rect l="l" t="t" r="r" b="b"/>
              <a:pathLst>
                <a:path w="6108" h="6109" extrusionOk="0">
                  <a:moveTo>
                    <a:pt x="3060" y="0"/>
                  </a:moveTo>
                  <a:cubicBezTo>
                    <a:pt x="1369" y="0"/>
                    <a:pt x="0" y="1369"/>
                    <a:pt x="0" y="3060"/>
                  </a:cubicBezTo>
                  <a:cubicBezTo>
                    <a:pt x="0" y="4739"/>
                    <a:pt x="1369" y="6108"/>
                    <a:pt x="3060" y="6108"/>
                  </a:cubicBezTo>
                  <a:cubicBezTo>
                    <a:pt x="4739" y="6108"/>
                    <a:pt x="6108" y="4739"/>
                    <a:pt x="6108" y="3060"/>
                  </a:cubicBezTo>
                  <a:cubicBezTo>
                    <a:pt x="6108" y="1369"/>
                    <a:pt x="4739" y="0"/>
                    <a:pt x="3060" y="0"/>
                  </a:cubicBezTo>
                  <a:close/>
                </a:path>
              </a:pathLst>
            </a:custGeom>
            <a:solidFill>
              <a:srgbClr val="F2EE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4" name="Google Shape;704;p27"/>
            <p:cNvSpPr/>
            <p:nvPr/>
          </p:nvSpPr>
          <p:spPr>
            <a:xfrm>
              <a:off x="3916850" y="1529475"/>
              <a:ext cx="152425" cy="152425"/>
            </a:xfrm>
            <a:custGeom>
              <a:avLst/>
              <a:gdLst/>
              <a:ahLst/>
              <a:cxnLst/>
              <a:rect l="l" t="t" r="r" b="b"/>
              <a:pathLst>
                <a:path w="6097" h="6097" extrusionOk="0">
                  <a:moveTo>
                    <a:pt x="3048" y="1"/>
                  </a:moveTo>
                  <a:cubicBezTo>
                    <a:pt x="1358" y="1"/>
                    <a:pt x="0" y="1358"/>
                    <a:pt x="0" y="3049"/>
                  </a:cubicBezTo>
                  <a:cubicBezTo>
                    <a:pt x="0" y="4740"/>
                    <a:pt x="1358" y="6097"/>
                    <a:pt x="3048" y="6097"/>
                  </a:cubicBezTo>
                  <a:cubicBezTo>
                    <a:pt x="4739" y="6097"/>
                    <a:pt x="6096" y="4740"/>
                    <a:pt x="6096" y="3049"/>
                  </a:cubicBezTo>
                  <a:cubicBezTo>
                    <a:pt x="6096" y="1358"/>
                    <a:pt x="4739" y="1"/>
                    <a:pt x="3048" y="1"/>
                  </a:cubicBezTo>
                  <a:close/>
                </a:path>
              </a:pathLst>
            </a:custGeom>
            <a:solidFill>
              <a:srgbClr val="F2EE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5" name="Google Shape;705;p27"/>
            <p:cNvSpPr/>
            <p:nvPr/>
          </p:nvSpPr>
          <p:spPr>
            <a:xfrm>
              <a:off x="3555800" y="1991150"/>
              <a:ext cx="152700" cy="152725"/>
            </a:xfrm>
            <a:custGeom>
              <a:avLst/>
              <a:gdLst/>
              <a:ahLst/>
              <a:cxnLst/>
              <a:rect l="l" t="t" r="r" b="b"/>
              <a:pathLst>
                <a:path w="6108" h="6109" extrusionOk="0">
                  <a:moveTo>
                    <a:pt x="3060" y="0"/>
                  </a:moveTo>
                  <a:cubicBezTo>
                    <a:pt x="1369" y="0"/>
                    <a:pt x="0" y="1370"/>
                    <a:pt x="0" y="3048"/>
                  </a:cubicBezTo>
                  <a:cubicBezTo>
                    <a:pt x="0" y="4739"/>
                    <a:pt x="1369" y="6108"/>
                    <a:pt x="3060" y="6108"/>
                  </a:cubicBezTo>
                  <a:cubicBezTo>
                    <a:pt x="4739" y="6108"/>
                    <a:pt x="6108" y="4739"/>
                    <a:pt x="6108" y="3048"/>
                  </a:cubicBezTo>
                  <a:cubicBezTo>
                    <a:pt x="6108" y="1370"/>
                    <a:pt x="4739" y="0"/>
                    <a:pt x="3060" y="0"/>
                  </a:cubicBezTo>
                  <a:close/>
                </a:path>
              </a:pathLst>
            </a:custGeom>
            <a:solidFill>
              <a:srgbClr val="F2EE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6" name="Google Shape;706;p27"/>
            <p:cNvSpPr/>
            <p:nvPr/>
          </p:nvSpPr>
          <p:spPr>
            <a:xfrm>
              <a:off x="3916850" y="1991750"/>
              <a:ext cx="152425" cy="152725"/>
            </a:xfrm>
            <a:custGeom>
              <a:avLst/>
              <a:gdLst/>
              <a:ahLst/>
              <a:cxnLst/>
              <a:rect l="l" t="t" r="r" b="b"/>
              <a:pathLst>
                <a:path w="6097" h="6109" extrusionOk="0">
                  <a:moveTo>
                    <a:pt x="3048" y="0"/>
                  </a:moveTo>
                  <a:cubicBezTo>
                    <a:pt x="1358" y="0"/>
                    <a:pt x="0" y="1369"/>
                    <a:pt x="0" y="3060"/>
                  </a:cubicBezTo>
                  <a:cubicBezTo>
                    <a:pt x="0" y="4739"/>
                    <a:pt x="1358" y="6108"/>
                    <a:pt x="3048" y="6108"/>
                  </a:cubicBezTo>
                  <a:cubicBezTo>
                    <a:pt x="4739" y="6108"/>
                    <a:pt x="6096" y="4739"/>
                    <a:pt x="6096" y="3060"/>
                  </a:cubicBezTo>
                  <a:cubicBezTo>
                    <a:pt x="6096" y="1369"/>
                    <a:pt x="4739" y="0"/>
                    <a:pt x="3048" y="0"/>
                  </a:cubicBezTo>
                  <a:close/>
                </a:path>
              </a:pathLst>
            </a:custGeom>
            <a:solidFill>
              <a:srgbClr val="F2EE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7" name="Google Shape;707;p27"/>
            <p:cNvSpPr/>
            <p:nvPr/>
          </p:nvSpPr>
          <p:spPr>
            <a:xfrm>
              <a:off x="3555800" y="2495375"/>
              <a:ext cx="152700" cy="152425"/>
            </a:xfrm>
            <a:custGeom>
              <a:avLst/>
              <a:gdLst/>
              <a:ahLst/>
              <a:cxnLst/>
              <a:rect l="l" t="t" r="r" b="b"/>
              <a:pathLst>
                <a:path w="6108" h="6097" extrusionOk="0">
                  <a:moveTo>
                    <a:pt x="3060" y="1"/>
                  </a:moveTo>
                  <a:cubicBezTo>
                    <a:pt x="1369" y="1"/>
                    <a:pt x="0" y="1358"/>
                    <a:pt x="0" y="3049"/>
                  </a:cubicBezTo>
                  <a:cubicBezTo>
                    <a:pt x="0" y="4739"/>
                    <a:pt x="1369" y="6097"/>
                    <a:pt x="3060" y="6097"/>
                  </a:cubicBezTo>
                  <a:cubicBezTo>
                    <a:pt x="4739" y="6097"/>
                    <a:pt x="6108" y="4739"/>
                    <a:pt x="6108" y="3049"/>
                  </a:cubicBezTo>
                  <a:cubicBezTo>
                    <a:pt x="6108" y="1358"/>
                    <a:pt x="4739" y="1"/>
                    <a:pt x="3060" y="1"/>
                  </a:cubicBezTo>
                  <a:close/>
                </a:path>
              </a:pathLst>
            </a:custGeom>
            <a:solidFill>
              <a:srgbClr val="F2EE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8" name="Google Shape;708;p27"/>
            <p:cNvSpPr/>
            <p:nvPr/>
          </p:nvSpPr>
          <p:spPr>
            <a:xfrm>
              <a:off x="3916850" y="2495675"/>
              <a:ext cx="152425" cy="152725"/>
            </a:xfrm>
            <a:custGeom>
              <a:avLst/>
              <a:gdLst/>
              <a:ahLst/>
              <a:cxnLst/>
              <a:rect l="l" t="t" r="r" b="b"/>
              <a:pathLst>
                <a:path w="6097" h="6109" extrusionOk="0">
                  <a:moveTo>
                    <a:pt x="3048" y="0"/>
                  </a:moveTo>
                  <a:cubicBezTo>
                    <a:pt x="1358" y="0"/>
                    <a:pt x="0" y="1370"/>
                    <a:pt x="0" y="3048"/>
                  </a:cubicBezTo>
                  <a:cubicBezTo>
                    <a:pt x="0" y="4739"/>
                    <a:pt x="1358" y="6108"/>
                    <a:pt x="3048" y="6108"/>
                  </a:cubicBezTo>
                  <a:cubicBezTo>
                    <a:pt x="4739" y="6108"/>
                    <a:pt x="6096" y="4739"/>
                    <a:pt x="6096" y="3048"/>
                  </a:cubicBezTo>
                  <a:cubicBezTo>
                    <a:pt x="6096" y="1370"/>
                    <a:pt x="4739" y="0"/>
                    <a:pt x="3048" y="0"/>
                  </a:cubicBezTo>
                  <a:close/>
                </a:path>
              </a:pathLst>
            </a:custGeom>
            <a:solidFill>
              <a:srgbClr val="F2EE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9" name="Google Shape;709;p27"/>
            <p:cNvSpPr/>
            <p:nvPr/>
          </p:nvSpPr>
          <p:spPr>
            <a:xfrm>
              <a:off x="3555800" y="2997225"/>
              <a:ext cx="152700" cy="152725"/>
            </a:xfrm>
            <a:custGeom>
              <a:avLst/>
              <a:gdLst/>
              <a:ahLst/>
              <a:cxnLst/>
              <a:rect l="l" t="t" r="r" b="b"/>
              <a:pathLst>
                <a:path w="6108" h="6109" extrusionOk="0">
                  <a:moveTo>
                    <a:pt x="3060" y="0"/>
                  </a:moveTo>
                  <a:cubicBezTo>
                    <a:pt x="1369" y="0"/>
                    <a:pt x="0" y="1370"/>
                    <a:pt x="0" y="3048"/>
                  </a:cubicBezTo>
                  <a:cubicBezTo>
                    <a:pt x="0" y="4739"/>
                    <a:pt x="1369" y="6108"/>
                    <a:pt x="3060" y="6108"/>
                  </a:cubicBezTo>
                  <a:cubicBezTo>
                    <a:pt x="4739" y="6108"/>
                    <a:pt x="6108" y="4739"/>
                    <a:pt x="6108" y="3048"/>
                  </a:cubicBezTo>
                  <a:cubicBezTo>
                    <a:pt x="6108" y="1370"/>
                    <a:pt x="4739" y="0"/>
                    <a:pt x="3060" y="0"/>
                  </a:cubicBezTo>
                  <a:close/>
                </a:path>
              </a:pathLst>
            </a:custGeom>
            <a:solidFill>
              <a:srgbClr val="F2EE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0" name="Google Shape;710;p27"/>
            <p:cNvSpPr/>
            <p:nvPr/>
          </p:nvSpPr>
          <p:spPr>
            <a:xfrm>
              <a:off x="3916850" y="2998125"/>
              <a:ext cx="152425" cy="152425"/>
            </a:xfrm>
            <a:custGeom>
              <a:avLst/>
              <a:gdLst/>
              <a:ahLst/>
              <a:cxnLst/>
              <a:rect l="l" t="t" r="r" b="b"/>
              <a:pathLst>
                <a:path w="6097" h="6097" extrusionOk="0">
                  <a:moveTo>
                    <a:pt x="3048" y="0"/>
                  </a:moveTo>
                  <a:cubicBezTo>
                    <a:pt x="1358" y="0"/>
                    <a:pt x="0" y="1358"/>
                    <a:pt x="0" y="3048"/>
                  </a:cubicBezTo>
                  <a:cubicBezTo>
                    <a:pt x="0" y="4727"/>
                    <a:pt x="1358" y="6096"/>
                    <a:pt x="3048" y="6096"/>
                  </a:cubicBezTo>
                  <a:cubicBezTo>
                    <a:pt x="4739" y="6096"/>
                    <a:pt x="6096" y="4727"/>
                    <a:pt x="6096" y="3048"/>
                  </a:cubicBezTo>
                  <a:cubicBezTo>
                    <a:pt x="6096" y="1358"/>
                    <a:pt x="4739" y="0"/>
                    <a:pt x="3048" y="0"/>
                  </a:cubicBezTo>
                  <a:close/>
                </a:path>
              </a:pathLst>
            </a:custGeom>
            <a:solidFill>
              <a:srgbClr val="F2EE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1" name="Google Shape;711;p27"/>
            <p:cNvSpPr/>
            <p:nvPr/>
          </p:nvSpPr>
          <p:spPr>
            <a:xfrm>
              <a:off x="3555800" y="3503250"/>
              <a:ext cx="152700" cy="152700"/>
            </a:xfrm>
            <a:custGeom>
              <a:avLst/>
              <a:gdLst/>
              <a:ahLst/>
              <a:cxnLst/>
              <a:rect l="l" t="t" r="r" b="b"/>
              <a:pathLst>
                <a:path w="6108" h="6108" extrusionOk="0">
                  <a:moveTo>
                    <a:pt x="3060" y="0"/>
                  </a:moveTo>
                  <a:cubicBezTo>
                    <a:pt x="1369" y="0"/>
                    <a:pt x="0" y="1369"/>
                    <a:pt x="0" y="3048"/>
                  </a:cubicBezTo>
                  <a:cubicBezTo>
                    <a:pt x="0" y="4739"/>
                    <a:pt x="1369" y="6108"/>
                    <a:pt x="3060" y="6108"/>
                  </a:cubicBezTo>
                  <a:cubicBezTo>
                    <a:pt x="4739" y="6108"/>
                    <a:pt x="6108" y="4739"/>
                    <a:pt x="6108" y="3048"/>
                  </a:cubicBezTo>
                  <a:cubicBezTo>
                    <a:pt x="6108" y="1369"/>
                    <a:pt x="4739" y="0"/>
                    <a:pt x="3060" y="0"/>
                  </a:cubicBezTo>
                  <a:close/>
                </a:path>
              </a:pathLst>
            </a:custGeom>
            <a:solidFill>
              <a:srgbClr val="F2EE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2" name="Google Shape;712;p27"/>
            <p:cNvSpPr/>
            <p:nvPr/>
          </p:nvSpPr>
          <p:spPr>
            <a:xfrm>
              <a:off x="3916850" y="3504125"/>
              <a:ext cx="152425" cy="152425"/>
            </a:xfrm>
            <a:custGeom>
              <a:avLst/>
              <a:gdLst/>
              <a:ahLst/>
              <a:cxnLst/>
              <a:rect l="l" t="t" r="r" b="b"/>
              <a:pathLst>
                <a:path w="6097" h="6097" extrusionOk="0">
                  <a:moveTo>
                    <a:pt x="3048" y="1"/>
                  </a:moveTo>
                  <a:cubicBezTo>
                    <a:pt x="1358" y="1"/>
                    <a:pt x="0" y="1358"/>
                    <a:pt x="0" y="3049"/>
                  </a:cubicBezTo>
                  <a:cubicBezTo>
                    <a:pt x="0" y="4728"/>
                    <a:pt x="1358" y="6097"/>
                    <a:pt x="3048" y="6097"/>
                  </a:cubicBezTo>
                  <a:cubicBezTo>
                    <a:pt x="4739" y="6097"/>
                    <a:pt x="6096" y="4728"/>
                    <a:pt x="6096" y="3049"/>
                  </a:cubicBezTo>
                  <a:cubicBezTo>
                    <a:pt x="6096" y="1358"/>
                    <a:pt x="4739" y="1"/>
                    <a:pt x="3048" y="1"/>
                  </a:cubicBezTo>
                  <a:close/>
                </a:path>
              </a:pathLst>
            </a:custGeom>
            <a:solidFill>
              <a:srgbClr val="F2EE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3" name="Google Shape;713;p27"/>
            <p:cNvSpPr/>
            <p:nvPr/>
          </p:nvSpPr>
          <p:spPr>
            <a:xfrm>
              <a:off x="3555800" y="4044975"/>
              <a:ext cx="152700" cy="152425"/>
            </a:xfrm>
            <a:custGeom>
              <a:avLst/>
              <a:gdLst/>
              <a:ahLst/>
              <a:cxnLst/>
              <a:rect l="l" t="t" r="r" b="b"/>
              <a:pathLst>
                <a:path w="6108" h="6097" extrusionOk="0">
                  <a:moveTo>
                    <a:pt x="3060" y="0"/>
                  </a:moveTo>
                  <a:cubicBezTo>
                    <a:pt x="1369" y="0"/>
                    <a:pt x="0" y="1370"/>
                    <a:pt x="0" y="3048"/>
                  </a:cubicBezTo>
                  <a:cubicBezTo>
                    <a:pt x="0" y="4739"/>
                    <a:pt x="1369" y="6096"/>
                    <a:pt x="3060" y="6096"/>
                  </a:cubicBezTo>
                  <a:cubicBezTo>
                    <a:pt x="4739" y="6096"/>
                    <a:pt x="6108" y="4739"/>
                    <a:pt x="6108" y="3048"/>
                  </a:cubicBezTo>
                  <a:cubicBezTo>
                    <a:pt x="6108" y="1370"/>
                    <a:pt x="4739" y="0"/>
                    <a:pt x="3060" y="0"/>
                  </a:cubicBezTo>
                  <a:close/>
                </a:path>
              </a:pathLst>
            </a:custGeom>
            <a:solidFill>
              <a:srgbClr val="F2EE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4" name="Google Shape;714;p27"/>
            <p:cNvSpPr/>
            <p:nvPr/>
          </p:nvSpPr>
          <p:spPr>
            <a:xfrm>
              <a:off x="3916850" y="4045575"/>
              <a:ext cx="152425" cy="152725"/>
            </a:xfrm>
            <a:custGeom>
              <a:avLst/>
              <a:gdLst/>
              <a:ahLst/>
              <a:cxnLst/>
              <a:rect l="l" t="t" r="r" b="b"/>
              <a:pathLst>
                <a:path w="6097" h="6109" extrusionOk="0">
                  <a:moveTo>
                    <a:pt x="3048" y="0"/>
                  </a:moveTo>
                  <a:cubicBezTo>
                    <a:pt x="1358" y="0"/>
                    <a:pt x="0" y="1369"/>
                    <a:pt x="0" y="3060"/>
                  </a:cubicBezTo>
                  <a:cubicBezTo>
                    <a:pt x="0" y="4739"/>
                    <a:pt x="1358" y="6108"/>
                    <a:pt x="3048" y="6108"/>
                  </a:cubicBezTo>
                  <a:cubicBezTo>
                    <a:pt x="4739" y="6108"/>
                    <a:pt x="6096" y="4739"/>
                    <a:pt x="6096" y="3060"/>
                  </a:cubicBezTo>
                  <a:cubicBezTo>
                    <a:pt x="6096" y="1369"/>
                    <a:pt x="4739" y="0"/>
                    <a:pt x="3048" y="0"/>
                  </a:cubicBezTo>
                  <a:close/>
                </a:path>
              </a:pathLst>
            </a:custGeom>
            <a:solidFill>
              <a:srgbClr val="F2EE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5" name="Google Shape;715;p27"/>
            <p:cNvSpPr/>
            <p:nvPr/>
          </p:nvSpPr>
          <p:spPr>
            <a:xfrm>
              <a:off x="3615325" y="1563725"/>
              <a:ext cx="394425" cy="82475"/>
            </a:xfrm>
            <a:custGeom>
              <a:avLst/>
              <a:gdLst/>
              <a:ahLst/>
              <a:cxnLst/>
              <a:rect l="l" t="t" r="r" b="b"/>
              <a:pathLst>
                <a:path w="15777" h="3299" extrusionOk="0">
                  <a:moveTo>
                    <a:pt x="1655" y="0"/>
                  </a:moveTo>
                  <a:cubicBezTo>
                    <a:pt x="750" y="0"/>
                    <a:pt x="0" y="738"/>
                    <a:pt x="0" y="1655"/>
                  </a:cubicBezTo>
                  <a:cubicBezTo>
                    <a:pt x="0" y="2560"/>
                    <a:pt x="750" y="3298"/>
                    <a:pt x="1655" y="3298"/>
                  </a:cubicBezTo>
                  <a:lnTo>
                    <a:pt x="14109" y="3298"/>
                  </a:lnTo>
                  <a:cubicBezTo>
                    <a:pt x="15038" y="3298"/>
                    <a:pt x="15776" y="2560"/>
                    <a:pt x="15764" y="1655"/>
                  </a:cubicBezTo>
                  <a:cubicBezTo>
                    <a:pt x="15764" y="738"/>
                    <a:pt x="15026" y="0"/>
                    <a:pt x="14109" y="0"/>
                  </a:cubicBezTo>
                  <a:close/>
                </a:path>
              </a:pathLst>
            </a:custGeom>
            <a:solidFill>
              <a:srgbClr val="B8B1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6" name="Google Shape;716;p27"/>
            <p:cNvSpPr/>
            <p:nvPr/>
          </p:nvSpPr>
          <p:spPr>
            <a:xfrm>
              <a:off x="3615325" y="2026575"/>
              <a:ext cx="394425" cy="82475"/>
            </a:xfrm>
            <a:custGeom>
              <a:avLst/>
              <a:gdLst/>
              <a:ahLst/>
              <a:cxnLst/>
              <a:rect l="l" t="t" r="r" b="b"/>
              <a:pathLst>
                <a:path w="15777" h="3299" extrusionOk="0">
                  <a:moveTo>
                    <a:pt x="1655" y="0"/>
                  </a:moveTo>
                  <a:cubicBezTo>
                    <a:pt x="750" y="0"/>
                    <a:pt x="0" y="738"/>
                    <a:pt x="0" y="1655"/>
                  </a:cubicBezTo>
                  <a:cubicBezTo>
                    <a:pt x="0" y="2560"/>
                    <a:pt x="750" y="3298"/>
                    <a:pt x="1655" y="3298"/>
                  </a:cubicBezTo>
                  <a:lnTo>
                    <a:pt x="14109" y="3298"/>
                  </a:lnTo>
                  <a:cubicBezTo>
                    <a:pt x="15038" y="3298"/>
                    <a:pt x="15776" y="2560"/>
                    <a:pt x="15764" y="1655"/>
                  </a:cubicBezTo>
                  <a:cubicBezTo>
                    <a:pt x="15764" y="738"/>
                    <a:pt x="15026" y="0"/>
                    <a:pt x="14109" y="0"/>
                  </a:cubicBezTo>
                  <a:close/>
                </a:path>
              </a:pathLst>
            </a:custGeom>
            <a:solidFill>
              <a:srgbClr val="B8B1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7" name="Google Shape;717;p27"/>
            <p:cNvSpPr/>
            <p:nvPr/>
          </p:nvSpPr>
          <p:spPr>
            <a:xfrm>
              <a:off x="3615325" y="2530800"/>
              <a:ext cx="394425" cy="82475"/>
            </a:xfrm>
            <a:custGeom>
              <a:avLst/>
              <a:gdLst/>
              <a:ahLst/>
              <a:cxnLst/>
              <a:rect l="l" t="t" r="r" b="b"/>
              <a:pathLst>
                <a:path w="15777" h="3299" extrusionOk="0">
                  <a:moveTo>
                    <a:pt x="1655" y="0"/>
                  </a:moveTo>
                  <a:cubicBezTo>
                    <a:pt x="750" y="0"/>
                    <a:pt x="0" y="739"/>
                    <a:pt x="0" y="1643"/>
                  </a:cubicBezTo>
                  <a:cubicBezTo>
                    <a:pt x="0" y="2560"/>
                    <a:pt x="750" y="3298"/>
                    <a:pt x="1655" y="3298"/>
                  </a:cubicBezTo>
                  <a:lnTo>
                    <a:pt x="14109" y="3298"/>
                  </a:lnTo>
                  <a:cubicBezTo>
                    <a:pt x="15038" y="3298"/>
                    <a:pt x="15776" y="2560"/>
                    <a:pt x="15764" y="1643"/>
                  </a:cubicBezTo>
                  <a:cubicBezTo>
                    <a:pt x="15764" y="739"/>
                    <a:pt x="15026" y="0"/>
                    <a:pt x="14109" y="0"/>
                  </a:cubicBezTo>
                  <a:close/>
                </a:path>
              </a:pathLst>
            </a:custGeom>
            <a:solidFill>
              <a:srgbClr val="B8B1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8" name="Google Shape;718;p27"/>
            <p:cNvSpPr/>
            <p:nvPr/>
          </p:nvSpPr>
          <p:spPr>
            <a:xfrm>
              <a:off x="3615325" y="3032950"/>
              <a:ext cx="394425" cy="82475"/>
            </a:xfrm>
            <a:custGeom>
              <a:avLst/>
              <a:gdLst/>
              <a:ahLst/>
              <a:cxnLst/>
              <a:rect l="l" t="t" r="r" b="b"/>
              <a:pathLst>
                <a:path w="15777" h="3299" extrusionOk="0">
                  <a:moveTo>
                    <a:pt x="1655" y="0"/>
                  </a:moveTo>
                  <a:cubicBezTo>
                    <a:pt x="750" y="0"/>
                    <a:pt x="0" y="738"/>
                    <a:pt x="0" y="1655"/>
                  </a:cubicBezTo>
                  <a:cubicBezTo>
                    <a:pt x="0" y="2560"/>
                    <a:pt x="750" y="3298"/>
                    <a:pt x="1655" y="3298"/>
                  </a:cubicBezTo>
                  <a:lnTo>
                    <a:pt x="14109" y="3298"/>
                  </a:lnTo>
                  <a:cubicBezTo>
                    <a:pt x="15038" y="3298"/>
                    <a:pt x="15776" y="2560"/>
                    <a:pt x="15764" y="1655"/>
                  </a:cubicBezTo>
                  <a:cubicBezTo>
                    <a:pt x="15764" y="738"/>
                    <a:pt x="15026" y="0"/>
                    <a:pt x="14109" y="0"/>
                  </a:cubicBezTo>
                  <a:close/>
                </a:path>
              </a:pathLst>
            </a:custGeom>
            <a:solidFill>
              <a:srgbClr val="B8B1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9" name="Google Shape;719;p27"/>
            <p:cNvSpPr/>
            <p:nvPr/>
          </p:nvSpPr>
          <p:spPr>
            <a:xfrm>
              <a:off x="3615325" y="3538650"/>
              <a:ext cx="394425" cy="82475"/>
            </a:xfrm>
            <a:custGeom>
              <a:avLst/>
              <a:gdLst/>
              <a:ahLst/>
              <a:cxnLst/>
              <a:rect l="l" t="t" r="r" b="b"/>
              <a:pathLst>
                <a:path w="15777" h="3299" extrusionOk="0">
                  <a:moveTo>
                    <a:pt x="1655" y="1"/>
                  </a:moveTo>
                  <a:cubicBezTo>
                    <a:pt x="750" y="1"/>
                    <a:pt x="0" y="739"/>
                    <a:pt x="0" y="1656"/>
                  </a:cubicBezTo>
                  <a:cubicBezTo>
                    <a:pt x="0" y="2561"/>
                    <a:pt x="750" y="3299"/>
                    <a:pt x="1655" y="3299"/>
                  </a:cubicBezTo>
                  <a:lnTo>
                    <a:pt x="14109" y="3299"/>
                  </a:lnTo>
                  <a:cubicBezTo>
                    <a:pt x="15038" y="3299"/>
                    <a:pt x="15776" y="2561"/>
                    <a:pt x="15764" y="1656"/>
                  </a:cubicBezTo>
                  <a:cubicBezTo>
                    <a:pt x="15764" y="739"/>
                    <a:pt x="15026" y="1"/>
                    <a:pt x="14109" y="1"/>
                  </a:cubicBezTo>
                  <a:close/>
                </a:path>
              </a:pathLst>
            </a:custGeom>
            <a:solidFill>
              <a:srgbClr val="B8B1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0" name="Google Shape;720;p27"/>
            <p:cNvSpPr/>
            <p:nvPr/>
          </p:nvSpPr>
          <p:spPr>
            <a:xfrm>
              <a:off x="3615325" y="4080400"/>
              <a:ext cx="394425" cy="82475"/>
            </a:xfrm>
            <a:custGeom>
              <a:avLst/>
              <a:gdLst/>
              <a:ahLst/>
              <a:cxnLst/>
              <a:rect l="l" t="t" r="r" b="b"/>
              <a:pathLst>
                <a:path w="15777" h="3299" extrusionOk="0">
                  <a:moveTo>
                    <a:pt x="1655" y="0"/>
                  </a:moveTo>
                  <a:cubicBezTo>
                    <a:pt x="750" y="0"/>
                    <a:pt x="0" y="738"/>
                    <a:pt x="0" y="1655"/>
                  </a:cubicBezTo>
                  <a:cubicBezTo>
                    <a:pt x="0" y="2560"/>
                    <a:pt x="750" y="3298"/>
                    <a:pt x="1655" y="3298"/>
                  </a:cubicBezTo>
                  <a:lnTo>
                    <a:pt x="14109" y="3298"/>
                  </a:lnTo>
                  <a:cubicBezTo>
                    <a:pt x="15038" y="3298"/>
                    <a:pt x="15776" y="2560"/>
                    <a:pt x="15764" y="1655"/>
                  </a:cubicBezTo>
                  <a:cubicBezTo>
                    <a:pt x="15764" y="738"/>
                    <a:pt x="15026" y="0"/>
                    <a:pt x="14109" y="0"/>
                  </a:cubicBezTo>
                  <a:close/>
                </a:path>
              </a:pathLst>
            </a:custGeom>
            <a:solidFill>
              <a:srgbClr val="B8B1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1" name="Google Shape;721;p27"/>
            <p:cNvSpPr/>
            <p:nvPr/>
          </p:nvSpPr>
          <p:spPr>
            <a:xfrm>
              <a:off x="576847" y="1106228"/>
              <a:ext cx="18475" cy="3530673"/>
            </a:xfrm>
            <a:custGeom>
              <a:avLst/>
              <a:gdLst/>
              <a:ahLst/>
              <a:cxnLst/>
              <a:rect l="l" t="t" r="r" b="b"/>
              <a:pathLst>
                <a:path w="739" h="135042" extrusionOk="0">
                  <a:moveTo>
                    <a:pt x="0" y="1"/>
                  </a:moveTo>
                  <a:lnTo>
                    <a:pt x="0" y="135041"/>
                  </a:lnTo>
                  <a:lnTo>
                    <a:pt x="739" y="135041"/>
                  </a:lnTo>
                  <a:lnTo>
                    <a:pt x="739" y="1"/>
                  </a:lnTo>
                  <a:close/>
                </a:path>
              </a:pathLst>
            </a:custGeom>
            <a:solidFill>
              <a:srgbClr val="E2DA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2" name="Google Shape;722;p27"/>
            <p:cNvSpPr/>
            <p:nvPr/>
          </p:nvSpPr>
          <p:spPr>
            <a:xfrm>
              <a:off x="625072" y="1106228"/>
              <a:ext cx="18775" cy="3530673"/>
            </a:xfrm>
            <a:custGeom>
              <a:avLst/>
              <a:gdLst/>
              <a:ahLst/>
              <a:cxnLst/>
              <a:rect l="l" t="t" r="r" b="b"/>
              <a:pathLst>
                <a:path w="751" h="135042" extrusionOk="0">
                  <a:moveTo>
                    <a:pt x="0" y="1"/>
                  </a:moveTo>
                  <a:lnTo>
                    <a:pt x="0" y="135041"/>
                  </a:lnTo>
                  <a:lnTo>
                    <a:pt x="750" y="135041"/>
                  </a:lnTo>
                  <a:lnTo>
                    <a:pt x="750" y="1"/>
                  </a:lnTo>
                  <a:close/>
                </a:path>
              </a:pathLst>
            </a:custGeom>
            <a:solidFill>
              <a:srgbClr val="E2DA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3" name="Google Shape;723;p27"/>
            <p:cNvSpPr/>
            <p:nvPr/>
          </p:nvSpPr>
          <p:spPr>
            <a:xfrm>
              <a:off x="7021099" y="1106228"/>
              <a:ext cx="18475" cy="3530673"/>
            </a:xfrm>
            <a:custGeom>
              <a:avLst/>
              <a:gdLst/>
              <a:ahLst/>
              <a:cxnLst/>
              <a:rect l="l" t="t" r="r" b="b"/>
              <a:pathLst>
                <a:path w="739" h="135042" extrusionOk="0">
                  <a:moveTo>
                    <a:pt x="1" y="1"/>
                  </a:moveTo>
                  <a:lnTo>
                    <a:pt x="1" y="135041"/>
                  </a:lnTo>
                  <a:lnTo>
                    <a:pt x="739" y="135041"/>
                  </a:lnTo>
                  <a:lnTo>
                    <a:pt x="739" y="1"/>
                  </a:lnTo>
                  <a:close/>
                </a:path>
              </a:pathLst>
            </a:custGeom>
            <a:solidFill>
              <a:srgbClr val="E2DA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4" name="Google Shape;724;p27"/>
            <p:cNvSpPr/>
            <p:nvPr/>
          </p:nvSpPr>
          <p:spPr>
            <a:xfrm>
              <a:off x="6980024" y="1106228"/>
              <a:ext cx="18775" cy="3530673"/>
            </a:xfrm>
            <a:custGeom>
              <a:avLst/>
              <a:gdLst/>
              <a:ahLst/>
              <a:cxnLst/>
              <a:rect l="l" t="t" r="r" b="b"/>
              <a:pathLst>
                <a:path w="751" h="135042" extrusionOk="0">
                  <a:moveTo>
                    <a:pt x="1" y="1"/>
                  </a:moveTo>
                  <a:lnTo>
                    <a:pt x="1" y="135041"/>
                  </a:lnTo>
                  <a:lnTo>
                    <a:pt x="751" y="135041"/>
                  </a:lnTo>
                  <a:lnTo>
                    <a:pt x="751" y="1"/>
                  </a:lnTo>
                  <a:close/>
                </a:path>
              </a:pathLst>
            </a:custGeom>
            <a:solidFill>
              <a:srgbClr val="E2DA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25" name="Google Shape;725;p27"/>
          <p:cNvSpPr txBox="1">
            <a:spLocks noGrp="1"/>
          </p:cNvSpPr>
          <p:nvPr>
            <p:ph type="title"/>
          </p:nvPr>
        </p:nvSpPr>
        <p:spPr>
          <a:xfrm>
            <a:off x="713100" y="445025"/>
            <a:ext cx="3438000" cy="10608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726" name="Google Shape;726;p27"/>
          <p:cNvSpPr txBox="1">
            <a:spLocks noGrp="1"/>
          </p:cNvSpPr>
          <p:nvPr>
            <p:ph type="subTitle" idx="1"/>
          </p:nvPr>
        </p:nvSpPr>
        <p:spPr>
          <a:xfrm>
            <a:off x="713100" y="1731875"/>
            <a:ext cx="3438000" cy="26610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727" name="Google Shape;727;p27"/>
          <p:cNvSpPr txBox="1">
            <a:spLocks noGrp="1"/>
          </p:cNvSpPr>
          <p:nvPr>
            <p:ph type="subTitle" idx="2"/>
          </p:nvPr>
        </p:nvSpPr>
        <p:spPr>
          <a:xfrm>
            <a:off x="4992900" y="1731875"/>
            <a:ext cx="3438000" cy="26610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1"/>
        <p:cNvGrpSpPr/>
        <p:nvPr/>
      </p:nvGrpSpPr>
      <p:grpSpPr>
        <a:xfrm>
          <a:off x="0" y="0"/>
          <a:ext cx="0" cy="0"/>
          <a:chOff x="0" y="0"/>
          <a:chExt cx="0" cy="0"/>
        </a:xfrm>
      </p:grpSpPr>
      <p:grpSp>
        <p:nvGrpSpPr>
          <p:cNvPr id="12" name="Google Shape;12;p3"/>
          <p:cNvGrpSpPr/>
          <p:nvPr/>
        </p:nvGrpSpPr>
        <p:grpSpPr>
          <a:xfrm>
            <a:off x="155326" y="91359"/>
            <a:ext cx="8833348" cy="4894379"/>
            <a:chOff x="375925" y="955900"/>
            <a:chExt cx="6888675" cy="3816875"/>
          </a:xfrm>
        </p:grpSpPr>
        <p:sp>
          <p:nvSpPr>
            <p:cNvPr id="13" name="Google Shape;13;p3"/>
            <p:cNvSpPr/>
            <p:nvPr/>
          </p:nvSpPr>
          <p:spPr>
            <a:xfrm>
              <a:off x="375925" y="956200"/>
              <a:ext cx="6888675" cy="3816575"/>
            </a:xfrm>
            <a:custGeom>
              <a:avLst/>
              <a:gdLst/>
              <a:ahLst/>
              <a:cxnLst/>
              <a:rect l="l" t="t" r="r" b="b"/>
              <a:pathLst>
                <a:path w="275547" h="152663" extrusionOk="0">
                  <a:moveTo>
                    <a:pt x="1108" y="0"/>
                  </a:moveTo>
                  <a:cubicBezTo>
                    <a:pt x="501" y="0"/>
                    <a:pt x="1" y="489"/>
                    <a:pt x="1" y="1108"/>
                  </a:cubicBezTo>
                  <a:lnTo>
                    <a:pt x="1" y="151543"/>
                  </a:lnTo>
                  <a:cubicBezTo>
                    <a:pt x="1" y="152162"/>
                    <a:pt x="489" y="152662"/>
                    <a:pt x="1108" y="152662"/>
                  </a:cubicBezTo>
                  <a:lnTo>
                    <a:pt x="274440" y="152662"/>
                  </a:lnTo>
                  <a:cubicBezTo>
                    <a:pt x="275047" y="152662"/>
                    <a:pt x="275547" y="152162"/>
                    <a:pt x="275547" y="151531"/>
                  </a:cubicBezTo>
                  <a:lnTo>
                    <a:pt x="275547" y="1108"/>
                  </a:lnTo>
                  <a:cubicBezTo>
                    <a:pt x="275547" y="501"/>
                    <a:pt x="275059" y="0"/>
                    <a:pt x="274440" y="0"/>
                  </a:cubicBezTo>
                  <a:close/>
                </a:path>
              </a:pathLst>
            </a:custGeom>
            <a:solidFill>
              <a:schemeClr val="accent5"/>
            </a:solidFill>
            <a:ln>
              <a:noFill/>
            </a:ln>
            <a:effectLst>
              <a:outerShdw blurRad="100013" dist="66675" dir="5400000" algn="bl" rotWithShape="0">
                <a:schemeClr val="accent2">
                  <a:alpha val="32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4;p3"/>
            <p:cNvSpPr/>
            <p:nvPr/>
          </p:nvSpPr>
          <p:spPr>
            <a:xfrm>
              <a:off x="3607875" y="955900"/>
              <a:ext cx="424200" cy="3816875"/>
            </a:xfrm>
            <a:custGeom>
              <a:avLst/>
              <a:gdLst/>
              <a:ahLst/>
              <a:cxnLst/>
              <a:rect l="l" t="t" r="r" b="b"/>
              <a:pathLst>
                <a:path w="16968" h="152675" extrusionOk="0">
                  <a:moveTo>
                    <a:pt x="1" y="1"/>
                  </a:moveTo>
                  <a:lnTo>
                    <a:pt x="1" y="152674"/>
                  </a:lnTo>
                  <a:lnTo>
                    <a:pt x="16967" y="152674"/>
                  </a:lnTo>
                  <a:lnTo>
                    <a:pt x="16967" y="1"/>
                  </a:lnTo>
                  <a:close/>
                </a:path>
              </a:pathLst>
            </a:custGeom>
            <a:solidFill>
              <a:srgbClr val="40BF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5;p3"/>
            <p:cNvSpPr/>
            <p:nvPr/>
          </p:nvSpPr>
          <p:spPr>
            <a:xfrm>
              <a:off x="554821" y="1106228"/>
              <a:ext cx="3188800" cy="3530673"/>
            </a:xfrm>
            <a:custGeom>
              <a:avLst/>
              <a:gdLst/>
              <a:ahLst/>
              <a:cxnLst/>
              <a:rect l="l" t="t" r="r" b="b"/>
              <a:pathLst>
                <a:path w="127552" h="135042" extrusionOk="0">
                  <a:moveTo>
                    <a:pt x="0" y="1"/>
                  </a:moveTo>
                  <a:lnTo>
                    <a:pt x="0" y="135041"/>
                  </a:lnTo>
                  <a:lnTo>
                    <a:pt x="127552" y="135041"/>
                  </a:lnTo>
                  <a:lnTo>
                    <a:pt x="127552" y="1"/>
                  </a:lnTo>
                  <a:close/>
                </a:path>
              </a:pathLst>
            </a:custGeom>
            <a:solidFill>
              <a:srgbClr val="F2EE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3"/>
            <p:cNvSpPr/>
            <p:nvPr/>
          </p:nvSpPr>
          <p:spPr>
            <a:xfrm>
              <a:off x="599172" y="1106228"/>
              <a:ext cx="3154275" cy="3530673"/>
            </a:xfrm>
            <a:custGeom>
              <a:avLst/>
              <a:gdLst/>
              <a:ahLst/>
              <a:cxnLst/>
              <a:rect l="l" t="t" r="r" b="b"/>
              <a:pathLst>
                <a:path w="126171" h="135042" extrusionOk="0">
                  <a:moveTo>
                    <a:pt x="0" y="1"/>
                  </a:moveTo>
                  <a:lnTo>
                    <a:pt x="0" y="135041"/>
                  </a:lnTo>
                  <a:lnTo>
                    <a:pt x="126171" y="135041"/>
                  </a:lnTo>
                  <a:lnTo>
                    <a:pt x="126171" y="1"/>
                  </a:lnTo>
                  <a:close/>
                </a:path>
              </a:pathLst>
            </a:custGeom>
            <a:solidFill>
              <a:srgbClr val="F2EE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3"/>
            <p:cNvSpPr/>
            <p:nvPr/>
          </p:nvSpPr>
          <p:spPr>
            <a:xfrm>
              <a:off x="3763850" y="1258925"/>
              <a:ext cx="90525" cy="3263225"/>
            </a:xfrm>
            <a:custGeom>
              <a:avLst/>
              <a:gdLst/>
              <a:ahLst/>
              <a:cxnLst/>
              <a:rect l="l" t="t" r="r" b="b"/>
              <a:pathLst>
                <a:path w="3621" h="130529" extrusionOk="0">
                  <a:moveTo>
                    <a:pt x="1" y="0"/>
                  </a:moveTo>
                  <a:lnTo>
                    <a:pt x="1" y="130528"/>
                  </a:lnTo>
                  <a:lnTo>
                    <a:pt x="3620" y="130528"/>
                  </a:lnTo>
                  <a:lnTo>
                    <a:pt x="3620" y="0"/>
                  </a:lnTo>
                  <a:close/>
                </a:path>
              </a:pathLst>
            </a:custGeom>
            <a:solidFill>
              <a:srgbClr val="E2DA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8;p3"/>
            <p:cNvSpPr/>
            <p:nvPr/>
          </p:nvSpPr>
          <p:spPr>
            <a:xfrm>
              <a:off x="3703725" y="1074675"/>
              <a:ext cx="217900" cy="218200"/>
            </a:xfrm>
            <a:custGeom>
              <a:avLst/>
              <a:gdLst/>
              <a:ahLst/>
              <a:cxnLst/>
              <a:rect l="l" t="t" r="r" b="b"/>
              <a:pathLst>
                <a:path w="8716" h="8728" extrusionOk="0">
                  <a:moveTo>
                    <a:pt x="4358" y="0"/>
                  </a:moveTo>
                  <a:cubicBezTo>
                    <a:pt x="1941" y="0"/>
                    <a:pt x="0" y="1953"/>
                    <a:pt x="0" y="4358"/>
                  </a:cubicBezTo>
                  <a:cubicBezTo>
                    <a:pt x="0" y="6775"/>
                    <a:pt x="1941" y="8727"/>
                    <a:pt x="4358" y="8727"/>
                  </a:cubicBezTo>
                  <a:cubicBezTo>
                    <a:pt x="6763" y="8727"/>
                    <a:pt x="8716" y="6775"/>
                    <a:pt x="8716" y="4358"/>
                  </a:cubicBezTo>
                  <a:cubicBezTo>
                    <a:pt x="8716" y="1953"/>
                    <a:pt x="6763" y="0"/>
                    <a:pt x="4358" y="0"/>
                  </a:cubicBezTo>
                  <a:close/>
                </a:path>
              </a:pathLst>
            </a:custGeom>
            <a:solidFill>
              <a:srgbClr val="B8B1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9;p3"/>
            <p:cNvSpPr/>
            <p:nvPr/>
          </p:nvSpPr>
          <p:spPr>
            <a:xfrm>
              <a:off x="3703734" y="1131261"/>
              <a:ext cx="217900" cy="193172"/>
            </a:xfrm>
            <a:custGeom>
              <a:avLst/>
              <a:gdLst/>
              <a:ahLst/>
              <a:cxnLst/>
              <a:rect l="l" t="t" r="r" b="b"/>
              <a:pathLst>
                <a:path w="8716" h="8728" extrusionOk="0">
                  <a:moveTo>
                    <a:pt x="4358" y="0"/>
                  </a:moveTo>
                  <a:cubicBezTo>
                    <a:pt x="1941" y="0"/>
                    <a:pt x="0" y="1953"/>
                    <a:pt x="0" y="4370"/>
                  </a:cubicBezTo>
                  <a:cubicBezTo>
                    <a:pt x="0" y="6775"/>
                    <a:pt x="1941" y="8727"/>
                    <a:pt x="4358" y="8727"/>
                  </a:cubicBezTo>
                  <a:cubicBezTo>
                    <a:pt x="6763" y="8727"/>
                    <a:pt x="8716" y="6775"/>
                    <a:pt x="8716" y="4370"/>
                  </a:cubicBezTo>
                  <a:cubicBezTo>
                    <a:pt x="8716" y="1953"/>
                    <a:pt x="6763" y="0"/>
                    <a:pt x="4358" y="0"/>
                  </a:cubicBezTo>
                  <a:close/>
                </a:path>
              </a:pathLst>
            </a:custGeom>
            <a:solidFill>
              <a:srgbClr val="E2DA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3"/>
            <p:cNvSpPr/>
            <p:nvPr/>
          </p:nvSpPr>
          <p:spPr>
            <a:xfrm>
              <a:off x="3885598" y="1106228"/>
              <a:ext cx="3176300" cy="3530673"/>
            </a:xfrm>
            <a:custGeom>
              <a:avLst/>
              <a:gdLst/>
              <a:ahLst/>
              <a:cxnLst/>
              <a:rect l="l" t="t" r="r" b="b"/>
              <a:pathLst>
                <a:path w="127052" h="135042" extrusionOk="0">
                  <a:moveTo>
                    <a:pt x="0" y="1"/>
                  </a:moveTo>
                  <a:lnTo>
                    <a:pt x="0" y="135041"/>
                  </a:lnTo>
                  <a:lnTo>
                    <a:pt x="127052" y="135041"/>
                  </a:lnTo>
                  <a:lnTo>
                    <a:pt x="127052" y="1"/>
                  </a:lnTo>
                  <a:close/>
                </a:path>
              </a:pathLst>
            </a:custGeom>
            <a:solidFill>
              <a:srgbClr val="F2EE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3"/>
            <p:cNvSpPr/>
            <p:nvPr/>
          </p:nvSpPr>
          <p:spPr>
            <a:xfrm>
              <a:off x="3884698" y="1106228"/>
              <a:ext cx="3137325" cy="3530673"/>
            </a:xfrm>
            <a:custGeom>
              <a:avLst/>
              <a:gdLst/>
              <a:ahLst/>
              <a:cxnLst/>
              <a:rect l="l" t="t" r="r" b="b"/>
              <a:pathLst>
                <a:path w="125493" h="135042" extrusionOk="0">
                  <a:moveTo>
                    <a:pt x="0" y="1"/>
                  </a:moveTo>
                  <a:lnTo>
                    <a:pt x="0" y="135041"/>
                  </a:lnTo>
                  <a:lnTo>
                    <a:pt x="125492" y="135041"/>
                  </a:lnTo>
                  <a:lnTo>
                    <a:pt x="125492" y="1"/>
                  </a:lnTo>
                  <a:close/>
                </a:path>
              </a:pathLst>
            </a:custGeom>
            <a:solidFill>
              <a:srgbClr val="F2EE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p3"/>
            <p:cNvSpPr/>
            <p:nvPr/>
          </p:nvSpPr>
          <p:spPr>
            <a:xfrm>
              <a:off x="3842723" y="1106228"/>
              <a:ext cx="3137325" cy="3530673"/>
            </a:xfrm>
            <a:custGeom>
              <a:avLst/>
              <a:gdLst/>
              <a:ahLst/>
              <a:cxnLst/>
              <a:rect l="l" t="t" r="r" b="b"/>
              <a:pathLst>
                <a:path w="125493" h="135042" extrusionOk="0">
                  <a:moveTo>
                    <a:pt x="1" y="1"/>
                  </a:moveTo>
                  <a:lnTo>
                    <a:pt x="1" y="135041"/>
                  </a:lnTo>
                  <a:lnTo>
                    <a:pt x="125493" y="135041"/>
                  </a:lnTo>
                  <a:lnTo>
                    <a:pt x="125493"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3;p3"/>
            <p:cNvSpPr/>
            <p:nvPr/>
          </p:nvSpPr>
          <p:spPr>
            <a:xfrm>
              <a:off x="645297" y="1106228"/>
              <a:ext cx="3137325" cy="3530673"/>
            </a:xfrm>
            <a:custGeom>
              <a:avLst/>
              <a:gdLst/>
              <a:ahLst/>
              <a:cxnLst/>
              <a:rect l="l" t="t" r="r" b="b"/>
              <a:pathLst>
                <a:path w="125493" h="135042" extrusionOk="0">
                  <a:moveTo>
                    <a:pt x="1" y="1"/>
                  </a:moveTo>
                  <a:lnTo>
                    <a:pt x="1" y="135041"/>
                  </a:lnTo>
                  <a:lnTo>
                    <a:pt x="125493" y="135041"/>
                  </a:lnTo>
                  <a:lnTo>
                    <a:pt x="125493"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p3"/>
            <p:cNvSpPr/>
            <p:nvPr/>
          </p:nvSpPr>
          <p:spPr>
            <a:xfrm>
              <a:off x="3555800" y="1528600"/>
              <a:ext cx="152700" cy="152725"/>
            </a:xfrm>
            <a:custGeom>
              <a:avLst/>
              <a:gdLst/>
              <a:ahLst/>
              <a:cxnLst/>
              <a:rect l="l" t="t" r="r" b="b"/>
              <a:pathLst>
                <a:path w="6108" h="6109" extrusionOk="0">
                  <a:moveTo>
                    <a:pt x="3060" y="0"/>
                  </a:moveTo>
                  <a:cubicBezTo>
                    <a:pt x="1369" y="0"/>
                    <a:pt x="0" y="1369"/>
                    <a:pt x="0" y="3060"/>
                  </a:cubicBezTo>
                  <a:cubicBezTo>
                    <a:pt x="0" y="4739"/>
                    <a:pt x="1369" y="6108"/>
                    <a:pt x="3060" y="6108"/>
                  </a:cubicBezTo>
                  <a:cubicBezTo>
                    <a:pt x="4739" y="6108"/>
                    <a:pt x="6108" y="4739"/>
                    <a:pt x="6108" y="3060"/>
                  </a:cubicBezTo>
                  <a:cubicBezTo>
                    <a:pt x="6108" y="1369"/>
                    <a:pt x="4739" y="0"/>
                    <a:pt x="3060" y="0"/>
                  </a:cubicBezTo>
                  <a:close/>
                </a:path>
              </a:pathLst>
            </a:custGeom>
            <a:solidFill>
              <a:srgbClr val="F2EE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p3"/>
            <p:cNvSpPr/>
            <p:nvPr/>
          </p:nvSpPr>
          <p:spPr>
            <a:xfrm>
              <a:off x="3916850" y="1529475"/>
              <a:ext cx="152425" cy="152425"/>
            </a:xfrm>
            <a:custGeom>
              <a:avLst/>
              <a:gdLst/>
              <a:ahLst/>
              <a:cxnLst/>
              <a:rect l="l" t="t" r="r" b="b"/>
              <a:pathLst>
                <a:path w="6097" h="6097" extrusionOk="0">
                  <a:moveTo>
                    <a:pt x="3048" y="1"/>
                  </a:moveTo>
                  <a:cubicBezTo>
                    <a:pt x="1358" y="1"/>
                    <a:pt x="0" y="1358"/>
                    <a:pt x="0" y="3049"/>
                  </a:cubicBezTo>
                  <a:cubicBezTo>
                    <a:pt x="0" y="4740"/>
                    <a:pt x="1358" y="6097"/>
                    <a:pt x="3048" y="6097"/>
                  </a:cubicBezTo>
                  <a:cubicBezTo>
                    <a:pt x="4739" y="6097"/>
                    <a:pt x="6096" y="4740"/>
                    <a:pt x="6096" y="3049"/>
                  </a:cubicBezTo>
                  <a:cubicBezTo>
                    <a:pt x="6096" y="1358"/>
                    <a:pt x="4739" y="1"/>
                    <a:pt x="3048" y="1"/>
                  </a:cubicBezTo>
                  <a:close/>
                </a:path>
              </a:pathLst>
            </a:custGeom>
            <a:solidFill>
              <a:srgbClr val="F2EE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6;p3"/>
            <p:cNvSpPr/>
            <p:nvPr/>
          </p:nvSpPr>
          <p:spPr>
            <a:xfrm>
              <a:off x="3555800" y="1991150"/>
              <a:ext cx="152700" cy="152725"/>
            </a:xfrm>
            <a:custGeom>
              <a:avLst/>
              <a:gdLst/>
              <a:ahLst/>
              <a:cxnLst/>
              <a:rect l="l" t="t" r="r" b="b"/>
              <a:pathLst>
                <a:path w="6108" h="6109" extrusionOk="0">
                  <a:moveTo>
                    <a:pt x="3060" y="0"/>
                  </a:moveTo>
                  <a:cubicBezTo>
                    <a:pt x="1369" y="0"/>
                    <a:pt x="0" y="1370"/>
                    <a:pt x="0" y="3048"/>
                  </a:cubicBezTo>
                  <a:cubicBezTo>
                    <a:pt x="0" y="4739"/>
                    <a:pt x="1369" y="6108"/>
                    <a:pt x="3060" y="6108"/>
                  </a:cubicBezTo>
                  <a:cubicBezTo>
                    <a:pt x="4739" y="6108"/>
                    <a:pt x="6108" y="4739"/>
                    <a:pt x="6108" y="3048"/>
                  </a:cubicBezTo>
                  <a:cubicBezTo>
                    <a:pt x="6108" y="1370"/>
                    <a:pt x="4739" y="0"/>
                    <a:pt x="3060" y="0"/>
                  </a:cubicBezTo>
                  <a:close/>
                </a:path>
              </a:pathLst>
            </a:custGeom>
            <a:solidFill>
              <a:srgbClr val="F2EE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p3"/>
            <p:cNvSpPr/>
            <p:nvPr/>
          </p:nvSpPr>
          <p:spPr>
            <a:xfrm>
              <a:off x="3916850" y="1991750"/>
              <a:ext cx="152425" cy="152725"/>
            </a:xfrm>
            <a:custGeom>
              <a:avLst/>
              <a:gdLst/>
              <a:ahLst/>
              <a:cxnLst/>
              <a:rect l="l" t="t" r="r" b="b"/>
              <a:pathLst>
                <a:path w="6097" h="6109" extrusionOk="0">
                  <a:moveTo>
                    <a:pt x="3048" y="0"/>
                  </a:moveTo>
                  <a:cubicBezTo>
                    <a:pt x="1358" y="0"/>
                    <a:pt x="0" y="1369"/>
                    <a:pt x="0" y="3060"/>
                  </a:cubicBezTo>
                  <a:cubicBezTo>
                    <a:pt x="0" y="4739"/>
                    <a:pt x="1358" y="6108"/>
                    <a:pt x="3048" y="6108"/>
                  </a:cubicBezTo>
                  <a:cubicBezTo>
                    <a:pt x="4739" y="6108"/>
                    <a:pt x="6096" y="4739"/>
                    <a:pt x="6096" y="3060"/>
                  </a:cubicBezTo>
                  <a:cubicBezTo>
                    <a:pt x="6096" y="1369"/>
                    <a:pt x="4739" y="0"/>
                    <a:pt x="3048" y="0"/>
                  </a:cubicBezTo>
                  <a:close/>
                </a:path>
              </a:pathLst>
            </a:custGeom>
            <a:solidFill>
              <a:srgbClr val="F2EE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8;p3"/>
            <p:cNvSpPr/>
            <p:nvPr/>
          </p:nvSpPr>
          <p:spPr>
            <a:xfrm>
              <a:off x="3555800" y="2495375"/>
              <a:ext cx="152700" cy="152425"/>
            </a:xfrm>
            <a:custGeom>
              <a:avLst/>
              <a:gdLst/>
              <a:ahLst/>
              <a:cxnLst/>
              <a:rect l="l" t="t" r="r" b="b"/>
              <a:pathLst>
                <a:path w="6108" h="6097" extrusionOk="0">
                  <a:moveTo>
                    <a:pt x="3060" y="1"/>
                  </a:moveTo>
                  <a:cubicBezTo>
                    <a:pt x="1369" y="1"/>
                    <a:pt x="0" y="1358"/>
                    <a:pt x="0" y="3049"/>
                  </a:cubicBezTo>
                  <a:cubicBezTo>
                    <a:pt x="0" y="4739"/>
                    <a:pt x="1369" y="6097"/>
                    <a:pt x="3060" y="6097"/>
                  </a:cubicBezTo>
                  <a:cubicBezTo>
                    <a:pt x="4739" y="6097"/>
                    <a:pt x="6108" y="4739"/>
                    <a:pt x="6108" y="3049"/>
                  </a:cubicBezTo>
                  <a:cubicBezTo>
                    <a:pt x="6108" y="1358"/>
                    <a:pt x="4739" y="1"/>
                    <a:pt x="3060" y="1"/>
                  </a:cubicBezTo>
                  <a:close/>
                </a:path>
              </a:pathLst>
            </a:custGeom>
            <a:solidFill>
              <a:srgbClr val="F2EE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9;p3"/>
            <p:cNvSpPr/>
            <p:nvPr/>
          </p:nvSpPr>
          <p:spPr>
            <a:xfrm>
              <a:off x="3916850" y="2495675"/>
              <a:ext cx="152425" cy="152725"/>
            </a:xfrm>
            <a:custGeom>
              <a:avLst/>
              <a:gdLst/>
              <a:ahLst/>
              <a:cxnLst/>
              <a:rect l="l" t="t" r="r" b="b"/>
              <a:pathLst>
                <a:path w="6097" h="6109" extrusionOk="0">
                  <a:moveTo>
                    <a:pt x="3048" y="0"/>
                  </a:moveTo>
                  <a:cubicBezTo>
                    <a:pt x="1358" y="0"/>
                    <a:pt x="0" y="1370"/>
                    <a:pt x="0" y="3048"/>
                  </a:cubicBezTo>
                  <a:cubicBezTo>
                    <a:pt x="0" y="4739"/>
                    <a:pt x="1358" y="6108"/>
                    <a:pt x="3048" y="6108"/>
                  </a:cubicBezTo>
                  <a:cubicBezTo>
                    <a:pt x="4739" y="6108"/>
                    <a:pt x="6096" y="4739"/>
                    <a:pt x="6096" y="3048"/>
                  </a:cubicBezTo>
                  <a:cubicBezTo>
                    <a:pt x="6096" y="1370"/>
                    <a:pt x="4739" y="0"/>
                    <a:pt x="3048" y="0"/>
                  </a:cubicBezTo>
                  <a:close/>
                </a:path>
              </a:pathLst>
            </a:custGeom>
            <a:solidFill>
              <a:srgbClr val="F2EE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30;p3"/>
            <p:cNvSpPr/>
            <p:nvPr/>
          </p:nvSpPr>
          <p:spPr>
            <a:xfrm>
              <a:off x="3555800" y="2997225"/>
              <a:ext cx="152700" cy="152725"/>
            </a:xfrm>
            <a:custGeom>
              <a:avLst/>
              <a:gdLst/>
              <a:ahLst/>
              <a:cxnLst/>
              <a:rect l="l" t="t" r="r" b="b"/>
              <a:pathLst>
                <a:path w="6108" h="6109" extrusionOk="0">
                  <a:moveTo>
                    <a:pt x="3060" y="0"/>
                  </a:moveTo>
                  <a:cubicBezTo>
                    <a:pt x="1369" y="0"/>
                    <a:pt x="0" y="1370"/>
                    <a:pt x="0" y="3048"/>
                  </a:cubicBezTo>
                  <a:cubicBezTo>
                    <a:pt x="0" y="4739"/>
                    <a:pt x="1369" y="6108"/>
                    <a:pt x="3060" y="6108"/>
                  </a:cubicBezTo>
                  <a:cubicBezTo>
                    <a:pt x="4739" y="6108"/>
                    <a:pt x="6108" y="4739"/>
                    <a:pt x="6108" y="3048"/>
                  </a:cubicBezTo>
                  <a:cubicBezTo>
                    <a:pt x="6108" y="1370"/>
                    <a:pt x="4739" y="0"/>
                    <a:pt x="3060" y="0"/>
                  </a:cubicBezTo>
                  <a:close/>
                </a:path>
              </a:pathLst>
            </a:custGeom>
            <a:solidFill>
              <a:srgbClr val="F2EE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1;p3"/>
            <p:cNvSpPr/>
            <p:nvPr/>
          </p:nvSpPr>
          <p:spPr>
            <a:xfrm>
              <a:off x="3916850" y="2998125"/>
              <a:ext cx="152425" cy="152425"/>
            </a:xfrm>
            <a:custGeom>
              <a:avLst/>
              <a:gdLst/>
              <a:ahLst/>
              <a:cxnLst/>
              <a:rect l="l" t="t" r="r" b="b"/>
              <a:pathLst>
                <a:path w="6097" h="6097" extrusionOk="0">
                  <a:moveTo>
                    <a:pt x="3048" y="0"/>
                  </a:moveTo>
                  <a:cubicBezTo>
                    <a:pt x="1358" y="0"/>
                    <a:pt x="0" y="1358"/>
                    <a:pt x="0" y="3048"/>
                  </a:cubicBezTo>
                  <a:cubicBezTo>
                    <a:pt x="0" y="4727"/>
                    <a:pt x="1358" y="6096"/>
                    <a:pt x="3048" y="6096"/>
                  </a:cubicBezTo>
                  <a:cubicBezTo>
                    <a:pt x="4739" y="6096"/>
                    <a:pt x="6096" y="4727"/>
                    <a:pt x="6096" y="3048"/>
                  </a:cubicBezTo>
                  <a:cubicBezTo>
                    <a:pt x="6096" y="1358"/>
                    <a:pt x="4739" y="0"/>
                    <a:pt x="3048" y="0"/>
                  </a:cubicBezTo>
                  <a:close/>
                </a:path>
              </a:pathLst>
            </a:custGeom>
            <a:solidFill>
              <a:srgbClr val="F2EE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p3"/>
            <p:cNvSpPr/>
            <p:nvPr/>
          </p:nvSpPr>
          <p:spPr>
            <a:xfrm>
              <a:off x="3555800" y="3503250"/>
              <a:ext cx="152700" cy="152700"/>
            </a:xfrm>
            <a:custGeom>
              <a:avLst/>
              <a:gdLst/>
              <a:ahLst/>
              <a:cxnLst/>
              <a:rect l="l" t="t" r="r" b="b"/>
              <a:pathLst>
                <a:path w="6108" h="6108" extrusionOk="0">
                  <a:moveTo>
                    <a:pt x="3060" y="0"/>
                  </a:moveTo>
                  <a:cubicBezTo>
                    <a:pt x="1369" y="0"/>
                    <a:pt x="0" y="1369"/>
                    <a:pt x="0" y="3048"/>
                  </a:cubicBezTo>
                  <a:cubicBezTo>
                    <a:pt x="0" y="4739"/>
                    <a:pt x="1369" y="6108"/>
                    <a:pt x="3060" y="6108"/>
                  </a:cubicBezTo>
                  <a:cubicBezTo>
                    <a:pt x="4739" y="6108"/>
                    <a:pt x="6108" y="4739"/>
                    <a:pt x="6108" y="3048"/>
                  </a:cubicBezTo>
                  <a:cubicBezTo>
                    <a:pt x="6108" y="1369"/>
                    <a:pt x="4739" y="0"/>
                    <a:pt x="3060" y="0"/>
                  </a:cubicBezTo>
                  <a:close/>
                </a:path>
              </a:pathLst>
            </a:custGeom>
            <a:solidFill>
              <a:srgbClr val="F2EE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3;p3"/>
            <p:cNvSpPr/>
            <p:nvPr/>
          </p:nvSpPr>
          <p:spPr>
            <a:xfrm>
              <a:off x="3916850" y="3504125"/>
              <a:ext cx="152425" cy="152425"/>
            </a:xfrm>
            <a:custGeom>
              <a:avLst/>
              <a:gdLst/>
              <a:ahLst/>
              <a:cxnLst/>
              <a:rect l="l" t="t" r="r" b="b"/>
              <a:pathLst>
                <a:path w="6097" h="6097" extrusionOk="0">
                  <a:moveTo>
                    <a:pt x="3048" y="1"/>
                  </a:moveTo>
                  <a:cubicBezTo>
                    <a:pt x="1358" y="1"/>
                    <a:pt x="0" y="1358"/>
                    <a:pt x="0" y="3049"/>
                  </a:cubicBezTo>
                  <a:cubicBezTo>
                    <a:pt x="0" y="4728"/>
                    <a:pt x="1358" y="6097"/>
                    <a:pt x="3048" y="6097"/>
                  </a:cubicBezTo>
                  <a:cubicBezTo>
                    <a:pt x="4739" y="6097"/>
                    <a:pt x="6096" y="4728"/>
                    <a:pt x="6096" y="3049"/>
                  </a:cubicBezTo>
                  <a:cubicBezTo>
                    <a:pt x="6096" y="1358"/>
                    <a:pt x="4739" y="1"/>
                    <a:pt x="3048" y="1"/>
                  </a:cubicBezTo>
                  <a:close/>
                </a:path>
              </a:pathLst>
            </a:custGeom>
            <a:solidFill>
              <a:srgbClr val="F2EE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4;p3"/>
            <p:cNvSpPr/>
            <p:nvPr/>
          </p:nvSpPr>
          <p:spPr>
            <a:xfrm>
              <a:off x="3555800" y="4044975"/>
              <a:ext cx="152700" cy="152425"/>
            </a:xfrm>
            <a:custGeom>
              <a:avLst/>
              <a:gdLst/>
              <a:ahLst/>
              <a:cxnLst/>
              <a:rect l="l" t="t" r="r" b="b"/>
              <a:pathLst>
                <a:path w="6108" h="6097" extrusionOk="0">
                  <a:moveTo>
                    <a:pt x="3060" y="0"/>
                  </a:moveTo>
                  <a:cubicBezTo>
                    <a:pt x="1369" y="0"/>
                    <a:pt x="0" y="1370"/>
                    <a:pt x="0" y="3048"/>
                  </a:cubicBezTo>
                  <a:cubicBezTo>
                    <a:pt x="0" y="4739"/>
                    <a:pt x="1369" y="6096"/>
                    <a:pt x="3060" y="6096"/>
                  </a:cubicBezTo>
                  <a:cubicBezTo>
                    <a:pt x="4739" y="6096"/>
                    <a:pt x="6108" y="4739"/>
                    <a:pt x="6108" y="3048"/>
                  </a:cubicBezTo>
                  <a:cubicBezTo>
                    <a:pt x="6108" y="1370"/>
                    <a:pt x="4739" y="0"/>
                    <a:pt x="3060" y="0"/>
                  </a:cubicBezTo>
                  <a:close/>
                </a:path>
              </a:pathLst>
            </a:custGeom>
            <a:solidFill>
              <a:srgbClr val="F2EE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5;p3"/>
            <p:cNvSpPr/>
            <p:nvPr/>
          </p:nvSpPr>
          <p:spPr>
            <a:xfrm>
              <a:off x="3916850" y="4045575"/>
              <a:ext cx="152425" cy="152725"/>
            </a:xfrm>
            <a:custGeom>
              <a:avLst/>
              <a:gdLst/>
              <a:ahLst/>
              <a:cxnLst/>
              <a:rect l="l" t="t" r="r" b="b"/>
              <a:pathLst>
                <a:path w="6097" h="6109" extrusionOk="0">
                  <a:moveTo>
                    <a:pt x="3048" y="0"/>
                  </a:moveTo>
                  <a:cubicBezTo>
                    <a:pt x="1358" y="0"/>
                    <a:pt x="0" y="1369"/>
                    <a:pt x="0" y="3060"/>
                  </a:cubicBezTo>
                  <a:cubicBezTo>
                    <a:pt x="0" y="4739"/>
                    <a:pt x="1358" y="6108"/>
                    <a:pt x="3048" y="6108"/>
                  </a:cubicBezTo>
                  <a:cubicBezTo>
                    <a:pt x="4739" y="6108"/>
                    <a:pt x="6096" y="4739"/>
                    <a:pt x="6096" y="3060"/>
                  </a:cubicBezTo>
                  <a:cubicBezTo>
                    <a:pt x="6096" y="1369"/>
                    <a:pt x="4739" y="0"/>
                    <a:pt x="3048" y="0"/>
                  </a:cubicBezTo>
                  <a:close/>
                </a:path>
              </a:pathLst>
            </a:custGeom>
            <a:solidFill>
              <a:srgbClr val="F2EE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36;p3"/>
            <p:cNvSpPr/>
            <p:nvPr/>
          </p:nvSpPr>
          <p:spPr>
            <a:xfrm>
              <a:off x="3615325" y="1563725"/>
              <a:ext cx="394425" cy="82475"/>
            </a:xfrm>
            <a:custGeom>
              <a:avLst/>
              <a:gdLst/>
              <a:ahLst/>
              <a:cxnLst/>
              <a:rect l="l" t="t" r="r" b="b"/>
              <a:pathLst>
                <a:path w="15777" h="3299" extrusionOk="0">
                  <a:moveTo>
                    <a:pt x="1655" y="0"/>
                  </a:moveTo>
                  <a:cubicBezTo>
                    <a:pt x="750" y="0"/>
                    <a:pt x="0" y="738"/>
                    <a:pt x="0" y="1655"/>
                  </a:cubicBezTo>
                  <a:cubicBezTo>
                    <a:pt x="0" y="2560"/>
                    <a:pt x="750" y="3298"/>
                    <a:pt x="1655" y="3298"/>
                  </a:cubicBezTo>
                  <a:lnTo>
                    <a:pt x="14109" y="3298"/>
                  </a:lnTo>
                  <a:cubicBezTo>
                    <a:pt x="15038" y="3298"/>
                    <a:pt x="15776" y="2560"/>
                    <a:pt x="15764" y="1655"/>
                  </a:cubicBezTo>
                  <a:cubicBezTo>
                    <a:pt x="15764" y="738"/>
                    <a:pt x="15026" y="0"/>
                    <a:pt x="14109" y="0"/>
                  </a:cubicBezTo>
                  <a:close/>
                </a:path>
              </a:pathLst>
            </a:custGeom>
            <a:solidFill>
              <a:srgbClr val="B8B1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3"/>
            <p:cNvSpPr/>
            <p:nvPr/>
          </p:nvSpPr>
          <p:spPr>
            <a:xfrm>
              <a:off x="3615325" y="2026575"/>
              <a:ext cx="394425" cy="82475"/>
            </a:xfrm>
            <a:custGeom>
              <a:avLst/>
              <a:gdLst/>
              <a:ahLst/>
              <a:cxnLst/>
              <a:rect l="l" t="t" r="r" b="b"/>
              <a:pathLst>
                <a:path w="15777" h="3299" extrusionOk="0">
                  <a:moveTo>
                    <a:pt x="1655" y="0"/>
                  </a:moveTo>
                  <a:cubicBezTo>
                    <a:pt x="750" y="0"/>
                    <a:pt x="0" y="738"/>
                    <a:pt x="0" y="1655"/>
                  </a:cubicBezTo>
                  <a:cubicBezTo>
                    <a:pt x="0" y="2560"/>
                    <a:pt x="750" y="3298"/>
                    <a:pt x="1655" y="3298"/>
                  </a:cubicBezTo>
                  <a:lnTo>
                    <a:pt x="14109" y="3298"/>
                  </a:lnTo>
                  <a:cubicBezTo>
                    <a:pt x="15038" y="3298"/>
                    <a:pt x="15776" y="2560"/>
                    <a:pt x="15764" y="1655"/>
                  </a:cubicBezTo>
                  <a:cubicBezTo>
                    <a:pt x="15764" y="738"/>
                    <a:pt x="15026" y="0"/>
                    <a:pt x="14109" y="0"/>
                  </a:cubicBezTo>
                  <a:close/>
                </a:path>
              </a:pathLst>
            </a:custGeom>
            <a:solidFill>
              <a:srgbClr val="B8B1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8;p3"/>
            <p:cNvSpPr/>
            <p:nvPr/>
          </p:nvSpPr>
          <p:spPr>
            <a:xfrm>
              <a:off x="3615325" y="2530800"/>
              <a:ext cx="394425" cy="82475"/>
            </a:xfrm>
            <a:custGeom>
              <a:avLst/>
              <a:gdLst/>
              <a:ahLst/>
              <a:cxnLst/>
              <a:rect l="l" t="t" r="r" b="b"/>
              <a:pathLst>
                <a:path w="15777" h="3299" extrusionOk="0">
                  <a:moveTo>
                    <a:pt x="1655" y="0"/>
                  </a:moveTo>
                  <a:cubicBezTo>
                    <a:pt x="750" y="0"/>
                    <a:pt x="0" y="739"/>
                    <a:pt x="0" y="1643"/>
                  </a:cubicBezTo>
                  <a:cubicBezTo>
                    <a:pt x="0" y="2560"/>
                    <a:pt x="750" y="3298"/>
                    <a:pt x="1655" y="3298"/>
                  </a:cubicBezTo>
                  <a:lnTo>
                    <a:pt x="14109" y="3298"/>
                  </a:lnTo>
                  <a:cubicBezTo>
                    <a:pt x="15038" y="3298"/>
                    <a:pt x="15776" y="2560"/>
                    <a:pt x="15764" y="1643"/>
                  </a:cubicBezTo>
                  <a:cubicBezTo>
                    <a:pt x="15764" y="739"/>
                    <a:pt x="15026" y="0"/>
                    <a:pt x="14109" y="0"/>
                  </a:cubicBezTo>
                  <a:close/>
                </a:path>
              </a:pathLst>
            </a:custGeom>
            <a:solidFill>
              <a:srgbClr val="B8B1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39;p3"/>
            <p:cNvSpPr/>
            <p:nvPr/>
          </p:nvSpPr>
          <p:spPr>
            <a:xfrm>
              <a:off x="3615325" y="3032950"/>
              <a:ext cx="394425" cy="82475"/>
            </a:xfrm>
            <a:custGeom>
              <a:avLst/>
              <a:gdLst/>
              <a:ahLst/>
              <a:cxnLst/>
              <a:rect l="l" t="t" r="r" b="b"/>
              <a:pathLst>
                <a:path w="15777" h="3299" extrusionOk="0">
                  <a:moveTo>
                    <a:pt x="1655" y="0"/>
                  </a:moveTo>
                  <a:cubicBezTo>
                    <a:pt x="750" y="0"/>
                    <a:pt x="0" y="738"/>
                    <a:pt x="0" y="1655"/>
                  </a:cubicBezTo>
                  <a:cubicBezTo>
                    <a:pt x="0" y="2560"/>
                    <a:pt x="750" y="3298"/>
                    <a:pt x="1655" y="3298"/>
                  </a:cubicBezTo>
                  <a:lnTo>
                    <a:pt x="14109" y="3298"/>
                  </a:lnTo>
                  <a:cubicBezTo>
                    <a:pt x="15038" y="3298"/>
                    <a:pt x="15776" y="2560"/>
                    <a:pt x="15764" y="1655"/>
                  </a:cubicBezTo>
                  <a:cubicBezTo>
                    <a:pt x="15764" y="738"/>
                    <a:pt x="15026" y="0"/>
                    <a:pt x="14109" y="0"/>
                  </a:cubicBezTo>
                  <a:close/>
                </a:path>
              </a:pathLst>
            </a:custGeom>
            <a:solidFill>
              <a:srgbClr val="B8B1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40;p3"/>
            <p:cNvSpPr/>
            <p:nvPr/>
          </p:nvSpPr>
          <p:spPr>
            <a:xfrm>
              <a:off x="3615325" y="3538650"/>
              <a:ext cx="394425" cy="82475"/>
            </a:xfrm>
            <a:custGeom>
              <a:avLst/>
              <a:gdLst/>
              <a:ahLst/>
              <a:cxnLst/>
              <a:rect l="l" t="t" r="r" b="b"/>
              <a:pathLst>
                <a:path w="15777" h="3299" extrusionOk="0">
                  <a:moveTo>
                    <a:pt x="1655" y="1"/>
                  </a:moveTo>
                  <a:cubicBezTo>
                    <a:pt x="750" y="1"/>
                    <a:pt x="0" y="739"/>
                    <a:pt x="0" y="1656"/>
                  </a:cubicBezTo>
                  <a:cubicBezTo>
                    <a:pt x="0" y="2561"/>
                    <a:pt x="750" y="3299"/>
                    <a:pt x="1655" y="3299"/>
                  </a:cubicBezTo>
                  <a:lnTo>
                    <a:pt x="14109" y="3299"/>
                  </a:lnTo>
                  <a:cubicBezTo>
                    <a:pt x="15038" y="3299"/>
                    <a:pt x="15776" y="2561"/>
                    <a:pt x="15764" y="1656"/>
                  </a:cubicBezTo>
                  <a:cubicBezTo>
                    <a:pt x="15764" y="739"/>
                    <a:pt x="15026" y="1"/>
                    <a:pt x="14109" y="1"/>
                  </a:cubicBezTo>
                  <a:close/>
                </a:path>
              </a:pathLst>
            </a:custGeom>
            <a:solidFill>
              <a:srgbClr val="B8B1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1;p3"/>
            <p:cNvSpPr/>
            <p:nvPr/>
          </p:nvSpPr>
          <p:spPr>
            <a:xfrm>
              <a:off x="3615325" y="4080400"/>
              <a:ext cx="394425" cy="82475"/>
            </a:xfrm>
            <a:custGeom>
              <a:avLst/>
              <a:gdLst/>
              <a:ahLst/>
              <a:cxnLst/>
              <a:rect l="l" t="t" r="r" b="b"/>
              <a:pathLst>
                <a:path w="15777" h="3299" extrusionOk="0">
                  <a:moveTo>
                    <a:pt x="1655" y="0"/>
                  </a:moveTo>
                  <a:cubicBezTo>
                    <a:pt x="750" y="0"/>
                    <a:pt x="0" y="738"/>
                    <a:pt x="0" y="1655"/>
                  </a:cubicBezTo>
                  <a:cubicBezTo>
                    <a:pt x="0" y="2560"/>
                    <a:pt x="750" y="3298"/>
                    <a:pt x="1655" y="3298"/>
                  </a:cubicBezTo>
                  <a:lnTo>
                    <a:pt x="14109" y="3298"/>
                  </a:lnTo>
                  <a:cubicBezTo>
                    <a:pt x="15038" y="3298"/>
                    <a:pt x="15776" y="2560"/>
                    <a:pt x="15764" y="1655"/>
                  </a:cubicBezTo>
                  <a:cubicBezTo>
                    <a:pt x="15764" y="738"/>
                    <a:pt x="15026" y="0"/>
                    <a:pt x="14109" y="0"/>
                  </a:cubicBezTo>
                  <a:close/>
                </a:path>
              </a:pathLst>
            </a:custGeom>
            <a:solidFill>
              <a:srgbClr val="B8B1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2;p3"/>
            <p:cNvSpPr/>
            <p:nvPr/>
          </p:nvSpPr>
          <p:spPr>
            <a:xfrm>
              <a:off x="576847" y="1106228"/>
              <a:ext cx="18475" cy="3530673"/>
            </a:xfrm>
            <a:custGeom>
              <a:avLst/>
              <a:gdLst/>
              <a:ahLst/>
              <a:cxnLst/>
              <a:rect l="l" t="t" r="r" b="b"/>
              <a:pathLst>
                <a:path w="739" h="135042" extrusionOk="0">
                  <a:moveTo>
                    <a:pt x="0" y="1"/>
                  </a:moveTo>
                  <a:lnTo>
                    <a:pt x="0" y="135041"/>
                  </a:lnTo>
                  <a:lnTo>
                    <a:pt x="739" y="135041"/>
                  </a:lnTo>
                  <a:lnTo>
                    <a:pt x="739" y="1"/>
                  </a:lnTo>
                  <a:close/>
                </a:path>
              </a:pathLst>
            </a:custGeom>
            <a:solidFill>
              <a:srgbClr val="E2DA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43;p3"/>
            <p:cNvSpPr/>
            <p:nvPr/>
          </p:nvSpPr>
          <p:spPr>
            <a:xfrm>
              <a:off x="625072" y="1106228"/>
              <a:ext cx="18775" cy="3530673"/>
            </a:xfrm>
            <a:custGeom>
              <a:avLst/>
              <a:gdLst/>
              <a:ahLst/>
              <a:cxnLst/>
              <a:rect l="l" t="t" r="r" b="b"/>
              <a:pathLst>
                <a:path w="751" h="135042" extrusionOk="0">
                  <a:moveTo>
                    <a:pt x="0" y="1"/>
                  </a:moveTo>
                  <a:lnTo>
                    <a:pt x="0" y="135041"/>
                  </a:lnTo>
                  <a:lnTo>
                    <a:pt x="750" y="135041"/>
                  </a:lnTo>
                  <a:lnTo>
                    <a:pt x="750" y="1"/>
                  </a:lnTo>
                  <a:close/>
                </a:path>
              </a:pathLst>
            </a:custGeom>
            <a:solidFill>
              <a:srgbClr val="E2DA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44;p3"/>
            <p:cNvSpPr/>
            <p:nvPr/>
          </p:nvSpPr>
          <p:spPr>
            <a:xfrm>
              <a:off x="7021099" y="1106228"/>
              <a:ext cx="18475" cy="3530673"/>
            </a:xfrm>
            <a:custGeom>
              <a:avLst/>
              <a:gdLst/>
              <a:ahLst/>
              <a:cxnLst/>
              <a:rect l="l" t="t" r="r" b="b"/>
              <a:pathLst>
                <a:path w="739" h="135042" extrusionOk="0">
                  <a:moveTo>
                    <a:pt x="1" y="1"/>
                  </a:moveTo>
                  <a:lnTo>
                    <a:pt x="1" y="135041"/>
                  </a:lnTo>
                  <a:lnTo>
                    <a:pt x="739" y="135041"/>
                  </a:lnTo>
                  <a:lnTo>
                    <a:pt x="739" y="1"/>
                  </a:lnTo>
                  <a:close/>
                </a:path>
              </a:pathLst>
            </a:custGeom>
            <a:solidFill>
              <a:srgbClr val="E2DA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45;p3"/>
            <p:cNvSpPr/>
            <p:nvPr/>
          </p:nvSpPr>
          <p:spPr>
            <a:xfrm>
              <a:off x="6980024" y="1106228"/>
              <a:ext cx="18775" cy="3530673"/>
            </a:xfrm>
            <a:custGeom>
              <a:avLst/>
              <a:gdLst/>
              <a:ahLst/>
              <a:cxnLst/>
              <a:rect l="l" t="t" r="r" b="b"/>
              <a:pathLst>
                <a:path w="751" h="135042" extrusionOk="0">
                  <a:moveTo>
                    <a:pt x="1" y="1"/>
                  </a:moveTo>
                  <a:lnTo>
                    <a:pt x="1" y="135041"/>
                  </a:lnTo>
                  <a:lnTo>
                    <a:pt x="751" y="135041"/>
                  </a:lnTo>
                  <a:lnTo>
                    <a:pt x="751" y="1"/>
                  </a:lnTo>
                  <a:close/>
                </a:path>
              </a:pathLst>
            </a:custGeom>
            <a:solidFill>
              <a:srgbClr val="E2DA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6" name="Google Shape;46;p3"/>
          <p:cNvSpPr txBox="1">
            <a:spLocks noGrp="1"/>
          </p:cNvSpPr>
          <p:nvPr>
            <p:ph type="title"/>
          </p:nvPr>
        </p:nvSpPr>
        <p:spPr>
          <a:xfrm>
            <a:off x="5343575" y="1687525"/>
            <a:ext cx="2569500" cy="1920300"/>
          </a:xfrm>
          <a:prstGeom prst="rect">
            <a:avLst/>
          </a:prstGeom>
        </p:spPr>
        <p:txBody>
          <a:bodyPr spcFirstLastPara="1" wrap="square" lIns="91425" tIns="91425" rIns="91425" bIns="91425" anchor="t" anchorCtr="0">
            <a:noAutofit/>
          </a:bodyPr>
          <a:lstStyle>
            <a:lvl1pPr lvl="0">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47" name="Google Shape;47;p3"/>
          <p:cNvSpPr txBox="1">
            <a:spLocks noGrp="1"/>
          </p:cNvSpPr>
          <p:nvPr>
            <p:ph type="subTitle" idx="1"/>
          </p:nvPr>
        </p:nvSpPr>
        <p:spPr>
          <a:xfrm>
            <a:off x="5343575" y="3603325"/>
            <a:ext cx="2763600" cy="795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800"/>
              <a:buNone/>
              <a:defRPr sz="1800"/>
            </a:lvl1pPr>
            <a:lvl2pPr lvl="1" rtl="0">
              <a:lnSpc>
                <a:spcPct val="100000"/>
              </a:lnSpc>
              <a:spcBef>
                <a:spcPts val="0"/>
              </a:spcBef>
              <a:spcAft>
                <a:spcPts val="0"/>
              </a:spcAft>
              <a:buSzPts val="2800"/>
              <a:buNone/>
              <a:defRPr sz="2800"/>
            </a:lvl2pPr>
            <a:lvl3pPr lvl="2" rtl="0">
              <a:lnSpc>
                <a:spcPct val="100000"/>
              </a:lnSpc>
              <a:spcBef>
                <a:spcPts val="0"/>
              </a:spcBef>
              <a:spcAft>
                <a:spcPts val="0"/>
              </a:spcAft>
              <a:buSzPts val="2800"/>
              <a:buNone/>
              <a:defRPr sz="2800"/>
            </a:lvl3pPr>
            <a:lvl4pPr lvl="3" rtl="0">
              <a:lnSpc>
                <a:spcPct val="100000"/>
              </a:lnSpc>
              <a:spcBef>
                <a:spcPts val="0"/>
              </a:spcBef>
              <a:spcAft>
                <a:spcPts val="0"/>
              </a:spcAft>
              <a:buSzPts val="2800"/>
              <a:buNone/>
              <a:defRPr sz="2800"/>
            </a:lvl4pPr>
            <a:lvl5pPr lvl="4" rtl="0">
              <a:lnSpc>
                <a:spcPct val="100000"/>
              </a:lnSpc>
              <a:spcBef>
                <a:spcPts val="0"/>
              </a:spcBef>
              <a:spcAft>
                <a:spcPts val="0"/>
              </a:spcAft>
              <a:buSzPts val="2800"/>
              <a:buNone/>
              <a:defRPr sz="2800"/>
            </a:lvl5pPr>
            <a:lvl6pPr lvl="5" rtl="0">
              <a:lnSpc>
                <a:spcPct val="100000"/>
              </a:lnSpc>
              <a:spcBef>
                <a:spcPts val="0"/>
              </a:spcBef>
              <a:spcAft>
                <a:spcPts val="0"/>
              </a:spcAft>
              <a:buSzPts val="2800"/>
              <a:buNone/>
              <a:defRPr sz="2800"/>
            </a:lvl6pPr>
            <a:lvl7pPr lvl="6" rtl="0">
              <a:lnSpc>
                <a:spcPct val="100000"/>
              </a:lnSpc>
              <a:spcBef>
                <a:spcPts val="0"/>
              </a:spcBef>
              <a:spcAft>
                <a:spcPts val="0"/>
              </a:spcAft>
              <a:buSzPts val="2800"/>
              <a:buNone/>
              <a:defRPr sz="2800"/>
            </a:lvl7pPr>
            <a:lvl8pPr lvl="7" rtl="0">
              <a:lnSpc>
                <a:spcPct val="100000"/>
              </a:lnSpc>
              <a:spcBef>
                <a:spcPts val="0"/>
              </a:spcBef>
              <a:spcAft>
                <a:spcPts val="0"/>
              </a:spcAft>
              <a:buSzPts val="2800"/>
              <a:buNone/>
              <a:defRPr sz="2800"/>
            </a:lvl8pPr>
            <a:lvl9pPr lvl="8" rtl="0">
              <a:lnSpc>
                <a:spcPct val="100000"/>
              </a:lnSpc>
              <a:spcBef>
                <a:spcPts val="0"/>
              </a:spcBef>
              <a:spcAft>
                <a:spcPts val="0"/>
              </a:spcAft>
              <a:buSzPts val="2800"/>
              <a:buNone/>
              <a:defRPr sz="2800"/>
            </a:lvl9pPr>
          </a:lstStyle>
          <a:p>
            <a:endParaRPr/>
          </a:p>
        </p:txBody>
      </p:sp>
      <p:sp>
        <p:nvSpPr>
          <p:cNvPr id="48" name="Google Shape;48;p3"/>
          <p:cNvSpPr txBox="1">
            <a:spLocks noGrp="1"/>
          </p:cNvSpPr>
          <p:nvPr>
            <p:ph type="title" idx="2" hasCustomPrompt="1"/>
          </p:nvPr>
        </p:nvSpPr>
        <p:spPr>
          <a:xfrm>
            <a:off x="5397275" y="952625"/>
            <a:ext cx="704100" cy="466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800"/>
              <a:buNone/>
              <a:defRPr/>
            </a:lvl1pPr>
            <a:lvl2pPr lvl="1" algn="ctr" rtl="0">
              <a:spcBef>
                <a:spcPts val="0"/>
              </a:spcBef>
              <a:spcAft>
                <a:spcPts val="0"/>
              </a:spcAft>
              <a:buSzPts val="2800"/>
              <a:buNone/>
              <a:defRPr/>
            </a:lvl2pPr>
            <a:lvl3pPr lvl="2" algn="ctr" rtl="0">
              <a:spcBef>
                <a:spcPts val="0"/>
              </a:spcBef>
              <a:spcAft>
                <a:spcPts val="0"/>
              </a:spcAft>
              <a:buSzPts val="2800"/>
              <a:buNone/>
              <a:defRPr/>
            </a:lvl3pPr>
            <a:lvl4pPr lvl="3" algn="ctr" rtl="0">
              <a:spcBef>
                <a:spcPts val="0"/>
              </a:spcBef>
              <a:spcAft>
                <a:spcPts val="0"/>
              </a:spcAft>
              <a:buSzPts val="2800"/>
              <a:buNone/>
              <a:defRPr/>
            </a:lvl4pPr>
            <a:lvl5pPr lvl="4" algn="ctr" rtl="0">
              <a:spcBef>
                <a:spcPts val="0"/>
              </a:spcBef>
              <a:spcAft>
                <a:spcPts val="0"/>
              </a:spcAft>
              <a:buSzPts val="2800"/>
              <a:buNone/>
              <a:defRPr/>
            </a:lvl5pPr>
            <a:lvl6pPr lvl="5" algn="ctr" rtl="0">
              <a:spcBef>
                <a:spcPts val="0"/>
              </a:spcBef>
              <a:spcAft>
                <a:spcPts val="0"/>
              </a:spcAft>
              <a:buSzPts val="2800"/>
              <a:buNone/>
              <a:defRPr/>
            </a:lvl6pPr>
            <a:lvl7pPr lvl="6" algn="ctr" rtl="0">
              <a:spcBef>
                <a:spcPts val="0"/>
              </a:spcBef>
              <a:spcAft>
                <a:spcPts val="0"/>
              </a:spcAft>
              <a:buSzPts val="2800"/>
              <a:buNone/>
              <a:defRPr/>
            </a:lvl7pPr>
            <a:lvl8pPr lvl="7" algn="ctr" rtl="0">
              <a:spcBef>
                <a:spcPts val="0"/>
              </a:spcBef>
              <a:spcAft>
                <a:spcPts val="0"/>
              </a:spcAft>
              <a:buSzPts val="2800"/>
              <a:buNone/>
              <a:defRPr/>
            </a:lvl8pPr>
            <a:lvl9pPr lvl="8" algn="ctr" rtl="0">
              <a:spcBef>
                <a:spcPts val="0"/>
              </a:spcBef>
              <a:spcAft>
                <a:spcPts val="0"/>
              </a:spcAft>
              <a:buSzPts val="2800"/>
              <a:buNone/>
              <a:defRPr/>
            </a:lvl9pPr>
          </a:lstStyle>
          <a:p>
            <a:r>
              <a:t>xx%</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49"/>
        <p:cNvGrpSpPr/>
        <p:nvPr/>
      </p:nvGrpSpPr>
      <p:grpSpPr>
        <a:xfrm>
          <a:off x="0" y="0"/>
          <a:ext cx="0" cy="0"/>
          <a:chOff x="0" y="0"/>
          <a:chExt cx="0" cy="0"/>
        </a:xfrm>
      </p:grpSpPr>
      <p:sp>
        <p:nvSpPr>
          <p:cNvPr id="50" name="Google Shape;50;p4"/>
          <p:cNvSpPr txBox="1">
            <a:spLocks noGrp="1"/>
          </p:cNvSpPr>
          <p:nvPr>
            <p:ph type="title"/>
          </p:nvPr>
        </p:nvSpPr>
        <p:spPr>
          <a:xfrm>
            <a:off x="713100" y="445025"/>
            <a:ext cx="77178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51" name="Google Shape;51;p4"/>
          <p:cNvSpPr txBox="1">
            <a:spLocks noGrp="1"/>
          </p:cNvSpPr>
          <p:nvPr>
            <p:ph type="body" idx="1"/>
          </p:nvPr>
        </p:nvSpPr>
        <p:spPr>
          <a:xfrm>
            <a:off x="713100" y="1248300"/>
            <a:ext cx="7717800" cy="33558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Clr>
                <a:srgbClr val="434343"/>
              </a:buClr>
              <a:buSzPts val="1200"/>
              <a:buAutoNum type="arabicPeriod"/>
              <a:defRPr sz="1200"/>
            </a:lvl1pPr>
            <a:lvl2pPr marL="914400" lvl="1" indent="-304800">
              <a:spcBef>
                <a:spcPts val="0"/>
              </a:spcBef>
              <a:spcAft>
                <a:spcPts val="0"/>
              </a:spcAft>
              <a:buClr>
                <a:srgbClr val="434343"/>
              </a:buClr>
              <a:buSzPts val="1200"/>
              <a:buFont typeface="Roboto Condensed Light"/>
              <a:buAutoNum type="alphaLcPeriod"/>
              <a:defRPr/>
            </a:lvl2pPr>
            <a:lvl3pPr marL="1371600" lvl="2" indent="-304800">
              <a:spcBef>
                <a:spcPts val="0"/>
              </a:spcBef>
              <a:spcAft>
                <a:spcPts val="0"/>
              </a:spcAft>
              <a:buClr>
                <a:srgbClr val="434343"/>
              </a:buClr>
              <a:buSzPts val="1200"/>
              <a:buFont typeface="Roboto Condensed Light"/>
              <a:buAutoNum type="romanLcPeriod"/>
              <a:defRPr/>
            </a:lvl3pPr>
            <a:lvl4pPr marL="1828800" lvl="3" indent="-304800">
              <a:spcBef>
                <a:spcPts val="0"/>
              </a:spcBef>
              <a:spcAft>
                <a:spcPts val="0"/>
              </a:spcAft>
              <a:buClr>
                <a:srgbClr val="434343"/>
              </a:buClr>
              <a:buSzPts val="1200"/>
              <a:buFont typeface="Roboto Condensed Light"/>
              <a:buAutoNum type="arabicPeriod"/>
              <a:defRPr/>
            </a:lvl4pPr>
            <a:lvl5pPr marL="2286000" lvl="4" indent="-304800">
              <a:spcBef>
                <a:spcPts val="0"/>
              </a:spcBef>
              <a:spcAft>
                <a:spcPts val="0"/>
              </a:spcAft>
              <a:buClr>
                <a:srgbClr val="434343"/>
              </a:buClr>
              <a:buSzPts val="1200"/>
              <a:buFont typeface="Roboto Condensed Light"/>
              <a:buAutoNum type="alphaLcPeriod"/>
              <a:defRPr/>
            </a:lvl5pPr>
            <a:lvl6pPr marL="2743200" lvl="5" indent="-304800">
              <a:spcBef>
                <a:spcPts val="0"/>
              </a:spcBef>
              <a:spcAft>
                <a:spcPts val="0"/>
              </a:spcAft>
              <a:buClr>
                <a:srgbClr val="434343"/>
              </a:buClr>
              <a:buSzPts val="1200"/>
              <a:buFont typeface="Roboto Condensed Light"/>
              <a:buAutoNum type="romanLcPeriod"/>
              <a:defRPr/>
            </a:lvl6pPr>
            <a:lvl7pPr marL="3200400" lvl="6" indent="-304800">
              <a:spcBef>
                <a:spcPts val="0"/>
              </a:spcBef>
              <a:spcAft>
                <a:spcPts val="0"/>
              </a:spcAft>
              <a:buClr>
                <a:srgbClr val="434343"/>
              </a:buClr>
              <a:buSzPts val="1200"/>
              <a:buFont typeface="Roboto Condensed Light"/>
              <a:buAutoNum type="arabicPeriod"/>
              <a:defRPr/>
            </a:lvl7pPr>
            <a:lvl8pPr marL="3657600" lvl="7" indent="-304800">
              <a:spcBef>
                <a:spcPts val="0"/>
              </a:spcBef>
              <a:spcAft>
                <a:spcPts val="0"/>
              </a:spcAft>
              <a:buClr>
                <a:srgbClr val="434343"/>
              </a:buClr>
              <a:buSzPts val="1200"/>
              <a:buFont typeface="Roboto Condensed Light"/>
              <a:buAutoNum type="alphaLcPeriod"/>
              <a:defRPr/>
            </a:lvl8pPr>
            <a:lvl9pPr marL="4114800" lvl="8" indent="-304800">
              <a:spcBef>
                <a:spcPts val="0"/>
              </a:spcBef>
              <a:spcAft>
                <a:spcPts val="0"/>
              </a:spcAft>
              <a:buClr>
                <a:srgbClr val="434343"/>
              </a:buClr>
              <a:buSzPts val="1200"/>
              <a:buFont typeface="Roboto Condensed Light"/>
              <a:buAutoNum type="romanLcPeriod"/>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52"/>
        <p:cNvGrpSpPr/>
        <p:nvPr/>
      </p:nvGrpSpPr>
      <p:grpSpPr>
        <a:xfrm>
          <a:off x="0" y="0"/>
          <a:ext cx="0" cy="0"/>
          <a:chOff x="0" y="0"/>
          <a:chExt cx="0" cy="0"/>
        </a:xfrm>
      </p:grpSpPr>
      <p:grpSp>
        <p:nvGrpSpPr>
          <p:cNvPr id="53" name="Google Shape;53;p5"/>
          <p:cNvGrpSpPr/>
          <p:nvPr/>
        </p:nvGrpSpPr>
        <p:grpSpPr>
          <a:xfrm>
            <a:off x="155326" y="91359"/>
            <a:ext cx="8833348" cy="4894379"/>
            <a:chOff x="375925" y="955900"/>
            <a:chExt cx="6888675" cy="3816875"/>
          </a:xfrm>
        </p:grpSpPr>
        <p:sp>
          <p:nvSpPr>
            <p:cNvPr id="54" name="Google Shape;54;p5"/>
            <p:cNvSpPr/>
            <p:nvPr/>
          </p:nvSpPr>
          <p:spPr>
            <a:xfrm>
              <a:off x="375925" y="956200"/>
              <a:ext cx="6888675" cy="3816575"/>
            </a:xfrm>
            <a:custGeom>
              <a:avLst/>
              <a:gdLst/>
              <a:ahLst/>
              <a:cxnLst/>
              <a:rect l="l" t="t" r="r" b="b"/>
              <a:pathLst>
                <a:path w="275547" h="152663" extrusionOk="0">
                  <a:moveTo>
                    <a:pt x="1108" y="0"/>
                  </a:moveTo>
                  <a:cubicBezTo>
                    <a:pt x="501" y="0"/>
                    <a:pt x="1" y="489"/>
                    <a:pt x="1" y="1108"/>
                  </a:cubicBezTo>
                  <a:lnTo>
                    <a:pt x="1" y="151543"/>
                  </a:lnTo>
                  <a:cubicBezTo>
                    <a:pt x="1" y="152162"/>
                    <a:pt x="489" y="152662"/>
                    <a:pt x="1108" y="152662"/>
                  </a:cubicBezTo>
                  <a:lnTo>
                    <a:pt x="274440" y="152662"/>
                  </a:lnTo>
                  <a:cubicBezTo>
                    <a:pt x="275047" y="152662"/>
                    <a:pt x="275547" y="152162"/>
                    <a:pt x="275547" y="151531"/>
                  </a:cubicBezTo>
                  <a:lnTo>
                    <a:pt x="275547" y="1108"/>
                  </a:lnTo>
                  <a:cubicBezTo>
                    <a:pt x="275547" y="501"/>
                    <a:pt x="275059" y="0"/>
                    <a:pt x="274440" y="0"/>
                  </a:cubicBezTo>
                  <a:close/>
                </a:path>
              </a:pathLst>
            </a:custGeom>
            <a:solidFill>
              <a:schemeClr val="accent5"/>
            </a:solidFill>
            <a:ln>
              <a:noFill/>
            </a:ln>
            <a:effectLst>
              <a:outerShdw blurRad="100013" dist="66675" dir="5400000" algn="bl" rotWithShape="0">
                <a:schemeClr val="accent2">
                  <a:alpha val="32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55;p5"/>
            <p:cNvSpPr/>
            <p:nvPr/>
          </p:nvSpPr>
          <p:spPr>
            <a:xfrm>
              <a:off x="3607875" y="955900"/>
              <a:ext cx="424200" cy="3816875"/>
            </a:xfrm>
            <a:custGeom>
              <a:avLst/>
              <a:gdLst/>
              <a:ahLst/>
              <a:cxnLst/>
              <a:rect l="l" t="t" r="r" b="b"/>
              <a:pathLst>
                <a:path w="16968" h="152675" extrusionOk="0">
                  <a:moveTo>
                    <a:pt x="1" y="1"/>
                  </a:moveTo>
                  <a:lnTo>
                    <a:pt x="1" y="152674"/>
                  </a:lnTo>
                  <a:lnTo>
                    <a:pt x="16967" y="152674"/>
                  </a:lnTo>
                  <a:lnTo>
                    <a:pt x="16967" y="1"/>
                  </a:lnTo>
                  <a:close/>
                </a:path>
              </a:pathLst>
            </a:custGeom>
            <a:solidFill>
              <a:srgbClr val="40BF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56;p5"/>
            <p:cNvSpPr/>
            <p:nvPr/>
          </p:nvSpPr>
          <p:spPr>
            <a:xfrm>
              <a:off x="554821" y="1106228"/>
              <a:ext cx="3188800" cy="3530673"/>
            </a:xfrm>
            <a:custGeom>
              <a:avLst/>
              <a:gdLst/>
              <a:ahLst/>
              <a:cxnLst/>
              <a:rect l="l" t="t" r="r" b="b"/>
              <a:pathLst>
                <a:path w="127552" h="135042" extrusionOk="0">
                  <a:moveTo>
                    <a:pt x="0" y="1"/>
                  </a:moveTo>
                  <a:lnTo>
                    <a:pt x="0" y="135041"/>
                  </a:lnTo>
                  <a:lnTo>
                    <a:pt x="127552" y="135041"/>
                  </a:lnTo>
                  <a:lnTo>
                    <a:pt x="127552" y="1"/>
                  </a:lnTo>
                  <a:close/>
                </a:path>
              </a:pathLst>
            </a:custGeom>
            <a:solidFill>
              <a:srgbClr val="F2EE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57;p5"/>
            <p:cNvSpPr/>
            <p:nvPr/>
          </p:nvSpPr>
          <p:spPr>
            <a:xfrm>
              <a:off x="599172" y="1106228"/>
              <a:ext cx="3154275" cy="3530673"/>
            </a:xfrm>
            <a:custGeom>
              <a:avLst/>
              <a:gdLst/>
              <a:ahLst/>
              <a:cxnLst/>
              <a:rect l="l" t="t" r="r" b="b"/>
              <a:pathLst>
                <a:path w="126171" h="135042" extrusionOk="0">
                  <a:moveTo>
                    <a:pt x="0" y="1"/>
                  </a:moveTo>
                  <a:lnTo>
                    <a:pt x="0" y="135041"/>
                  </a:lnTo>
                  <a:lnTo>
                    <a:pt x="126171" y="135041"/>
                  </a:lnTo>
                  <a:lnTo>
                    <a:pt x="126171" y="1"/>
                  </a:lnTo>
                  <a:close/>
                </a:path>
              </a:pathLst>
            </a:custGeom>
            <a:solidFill>
              <a:srgbClr val="F2EE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58;p5"/>
            <p:cNvSpPr/>
            <p:nvPr/>
          </p:nvSpPr>
          <p:spPr>
            <a:xfrm>
              <a:off x="3763850" y="1258925"/>
              <a:ext cx="90525" cy="3263225"/>
            </a:xfrm>
            <a:custGeom>
              <a:avLst/>
              <a:gdLst/>
              <a:ahLst/>
              <a:cxnLst/>
              <a:rect l="l" t="t" r="r" b="b"/>
              <a:pathLst>
                <a:path w="3621" h="130529" extrusionOk="0">
                  <a:moveTo>
                    <a:pt x="1" y="0"/>
                  </a:moveTo>
                  <a:lnTo>
                    <a:pt x="1" y="130528"/>
                  </a:lnTo>
                  <a:lnTo>
                    <a:pt x="3620" y="130528"/>
                  </a:lnTo>
                  <a:lnTo>
                    <a:pt x="3620" y="0"/>
                  </a:lnTo>
                  <a:close/>
                </a:path>
              </a:pathLst>
            </a:custGeom>
            <a:solidFill>
              <a:srgbClr val="E2DA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59;p5"/>
            <p:cNvSpPr/>
            <p:nvPr/>
          </p:nvSpPr>
          <p:spPr>
            <a:xfrm>
              <a:off x="3703725" y="1074675"/>
              <a:ext cx="217900" cy="218200"/>
            </a:xfrm>
            <a:custGeom>
              <a:avLst/>
              <a:gdLst/>
              <a:ahLst/>
              <a:cxnLst/>
              <a:rect l="l" t="t" r="r" b="b"/>
              <a:pathLst>
                <a:path w="8716" h="8728" extrusionOk="0">
                  <a:moveTo>
                    <a:pt x="4358" y="0"/>
                  </a:moveTo>
                  <a:cubicBezTo>
                    <a:pt x="1941" y="0"/>
                    <a:pt x="0" y="1953"/>
                    <a:pt x="0" y="4358"/>
                  </a:cubicBezTo>
                  <a:cubicBezTo>
                    <a:pt x="0" y="6775"/>
                    <a:pt x="1941" y="8727"/>
                    <a:pt x="4358" y="8727"/>
                  </a:cubicBezTo>
                  <a:cubicBezTo>
                    <a:pt x="6763" y="8727"/>
                    <a:pt x="8716" y="6775"/>
                    <a:pt x="8716" y="4358"/>
                  </a:cubicBezTo>
                  <a:cubicBezTo>
                    <a:pt x="8716" y="1953"/>
                    <a:pt x="6763" y="0"/>
                    <a:pt x="4358" y="0"/>
                  </a:cubicBezTo>
                  <a:close/>
                </a:path>
              </a:pathLst>
            </a:custGeom>
            <a:solidFill>
              <a:srgbClr val="B8B1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60;p5"/>
            <p:cNvSpPr/>
            <p:nvPr/>
          </p:nvSpPr>
          <p:spPr>
            <a:xfrm>
              <a:off x="3703734" y="1131261"/>
              <a:ext cx="217900" cy="193172"/>
            </a:xfrm>
            <a:custGeom>
              <a:avLst/>
              <a:gdLst/>
              <a:ahLst/>
              <a:cxnLst/>
              <a:rect l="l" t="t" r="r" b="b"/>
              <a:pathLst>
                <a:path w="8716" h="8728" extrusionOk="0">
                  <a:moveTo>
                    <a:pt x="4358" y="0"/>
                  </a:moveTo>
                  <a:cubicBezTo>
                    <a:pt x="1941" y="0"/>
                    <a:pt x="0" y="1953"/>
                    <a:pt x="0" y="4370"/>
                  </a:cubicBezTo>
                  <a:cubicBezTo>
                    <a:pt x="0" y="6775"/>
                    <a:pt x="1941" y="8727"/>
                    <a:pt x="4358" y="8727"/>
                  </a:cubicBezTo>
                  <a:cubicBezTo>
                    <a:pt x="6763" y="8727"/>
                    <a:pt x="8716" y="6775"/>
                    <a:pt x="8716" y="4370"/>
                  </a:cubicBezTo>
                  <a:cubicBezTo>
                    <a:pt x="8716" y="1953"/>
                    <a:pt x="6763" y="0"/>
                    <a:pt x="4358" y="0"/>
                  </a:cubicBezTo>
                  <a:close/>
                </a:path>
              </a:pathLst>
            </a:custGeom>
            <a:solidFill>
              <a:srgbClr val="E2DA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61;p5"/>
            <p:cNvSpPr/>
            <p:nvPr/>
          </p:nvSpPr>
          <p:spPr>
            <a:xfrm>
              <a:off x="3885598" y="1106228"/>
              <a:ext cx="3176300" cy="3530673"/>
            </a:xfrm>
            <a:custGeom>
              <a:avLst/>
              <a:gdLst/>
              <a:ahLst/>
              <a:cxnLst/>
              <a:rect l="l" t="t" r="r" b="b"/>
              <a:pathLst>
                <a:path w="127052" h="135042" extrusionOk="0">
                  <a:moveTo>
                    <a:pt x="0" y="1"/>
                  </a:moveTo>
                  <a:lnTo>
                    <a:pt x="0" y="135041"/>
                  </a:lnTo>
                  <a:lnTo>
                    <a:pt x="127052" y="135041"/>
                  </a:lnTo>
                  <a:lnTo>
                    <a:pt x="127052" y="1"/>
                  </a:lnTo>
                  <a:close/>
                </a:path>
              </a:pathLst>
            </a:custGeom>
            <a:solidFill>
              <a:srgbClr val="F2EE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62;p5"/>
            <p:cNvSpPr/>
            <p:nvPr/>
          </p:nvSpPr>
          <p:spPr>
            <a:xfrm>
              <a:off x="3884698" y="1106228"/>
              <a:ext cx="3137325" cy="3530673"/>
            </a:xfrm>
            <a:custGeom>
              <a:avLst/>
              <a:gdLst/>
              <a:ahLst/>
              <a:cxnLst/>
              <a:rect l="l" t="t" r="r" b="b"/>
              <a:pathLst>
                <a:path w="125493" h="135042" extrusionOk="0">
                  <a:moveTo>
                    <a:pt x="0" y="1"/>
                  </a:moveTo>
                  <a:lnTo>
                    <a:pt x="0" y="135041"/>
                  </a:lnTo>
                  <a:lnTo>
                    <a:pt x="125492" y="135041"/>
                  </a:lnTo>
                  <a:lnTo>
                    <a:pt x="125492" y="1"/>
                  </a:lnTo>
                  <a:close/>
                </a:path>
              </a:pathLst>
            </a:custGeom>
            <a:solidFill>
              <a:srgbClr val="F2EE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63;p5"/>
            <p:cNvSpPr/>
            <p:nvPr/>
          </p:nvSpPr>
          <p:spPr>
            <a:xfrm>
              <a:off x="3842723" y="1106228"/>
              <a:ext cx="3137325" cy="3530673"/>
            </a:xfrm>
            <a:custGeom>
              <a:avLst/>
              <a:gdLst/>
              <a:ahLst/>
              <a:cxnLst/>
              <a:rect l="l" t="t" r="r" b="b"/>
              <a:pathLst>
                <a:path w="125493" h="135042" extrusionOk="0">
                  <a:moveTo>
                    <a:pt x="1" y="1"/>
                  </a:moveTo>
                  <a:lnTo>
                    <a:pt x="1" y="135041"/>
                  </a:lnTo>
                  <a:lnTo>
                    <a:pt x="125493" y="135041"/>
                  </a:lnTo>
                  <a:lnTo>
                    <a:pt x="125493"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64;p5"/>
            <p:cNvSpPr/>
            <p:nvPr/>
          </p:nvSpPr>
          <p:spPr>
            <a:xfrm>
              <a:off x="645297" y="1106228"/>
              <a:ext cx="3137325" cy="3530673"/>
            </a:xfrm>
            <a:custGeom>
              <a:avLst/>
              <a:gdLst/>
              <a:ahLst/>
              <a:cxnLst/>
              <a:rect l="l" t="t" r="r" b="b"/>
              <a:pathLst>
                <a:path w="125493" h="135042" extrusionOk="0">
                  <a:moveTo>
                    <a:pt x="1" y="1"/>
                  </a:moveTo>
                  <a:lnTo>
                    <a:pt x="1" y="135041"/>
                  </a:lnTo>
                  <a:lnTo>
                    <a:pt x="125493" y="135041"/>
                  </a:lnTo>
                  <a:lnTo>
                    <a:pt x="125493"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65;p5"/>
            <p:cNvSpPr/>
            <p:nvPr/>
          </p:nvSpPr>
          <p:spPr>
            <a:xfrm>
              <a:off x="3555800" y="1528600"/>
              <a:ext cx="152700" cy="152725"/>
            </a:xfrm>
            <a:custGeom>
              <a:avLst/>
              <a:gdLst/>
              <a:ahLst/>
              <a:cxnLst/>
              <a:rect l="l" t="t" r="r" b="b"/>
              <a:pathLst>
                <a:path w="6108" h="6109" extrusionOk="0">
                  <a:moveTo>
                    <a:pt x="3060" y="0"/>
                  </a:moveTo>
                  <a:cubicBezTo>
                    <a:pt x="1369" y="0"/>
                    <a:pt x="0" y="1369"/>
                    <a:pt x="0" y="3060"/>
                  </a:cubicBezTo>
                  <a:cubicBezTo>
                    <a:pt x="0" y="4739"/>
                    <a:pt x="1369" y="6108"/>
                    <a:pt x="3060" y="6108"/>
                  </a:cubicBezTo>
                  <a:cubicBezTo>
                    <a:pt x="4739" y="6108"/>
                    <a:pt x="6108" y="4739"/>
                    <a:pt x="6108" y="3060"/>
                  </a:cubicBezTo>
                  <a:cubicBezTo>
                    <a:pt x="6108" y="1369"/>
                    <a:pt x="4739" y="0"/>
                    <a:pt x="3060" y="0"/>
                  </a:cubicBezTo>
                  <a:close/>
                </a:path>
              </a:pathLst>
            </a:custGeom>
            <a:solidFill>
              <a:srgbClr val="F2EE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6;p5"/>
            <p:cNvSpPr/>
            <p:nvPr/>
          </p:nvSpPr>
          <p:spPr>
            <a:xfrm>
              <a:off x="3916850" y="1529475"/>
              <a:ext cx="152425" cy="152425"/>
            </a:xfrm>
            <a:custGeom>
              <a:avLst/>
              <a:gdLst/>
              <a:ahLst/>
              <a:cxnLst/>
              <a:rect l="l" t="t" r="r" b="b"/>
              <a:pathLst>
                <a:path w="6097" h="6097" extrusionOk="0">
                  <a:moveTo>
                    <a:pt x="3048" y="1"/>
                  </a:moveTo>
                  <a:cubicBezTo>
                    <a:pt x="1358" y="1"/>
                    <a:pt x="0" y="1358"/>
                    <a:pt x="0" y="3049"/>
                  </a:cubicBezTo>
                  <a:cubicBezTo>
                    <a:pt x="0" y="4740"/>
                    <a:pt x="1358" y="6097"/>
                    <a:pt x="3048" y="6097"/>
                  </a:cubicBezTo>
                  <a:cubicBezTo>
                    <a:pt x="4739" y="6097"/>
                    <a:pt x="6096" y="4740"/>
                    <a:pt x="6096" y="3049"/>
                  </a:cubicBezTo>
                  <a:cubicBezTo>
                    <a:pt x="6096" y="1358"/>
                    <a:pt x="4739" y="1"/>
                    <a:pt x="3048" y="1"/>
                  </a:cubicBezTo>
                  <a:close/>
                </a:path>
              </a:pathLst>
            </a:custGeom>
            <a:solidFill>
              <a:srgbClr val="F2EE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67;p5"/>
            <p:cNvSpPr/>
            <p:nvPr/>
          </p:nvSpPr>
          <p:spPr>
            <a:xfrm>
              <a:off x="3555800" y="1991150"/>
              <a:ext cx="152700" cy="152725"/>
            </a:xfrm>
            <a:custGeom>
              <a:avLst/>
              <a:gdLst/>
              <a:ahLst/>
              <a:cxnLst/>
              <a:rect l="l" t="t" r="r" b="b"/>
              <a:pathLst>
                <a:path w="6108" h="6109" extrusionOk="0">
                  <a:moveTo>
                    <a:pt x="3060" y="0"/>
                  </a:moveTo>
                  <a:cubicBezTo>
                    <a:pt x="1369" y="0"/>
                    <a:pt x="0" y="1370"/>
                    <a:pt x="0" y="3048"/>
                  </a:cubicBezTo>
                  <a:cubicBezTo>
                    <a:pt x="0" y="4739"/>
                    <a:pt x="1369" y="6108"/>
                    <a:pt x="3060" y="6108"/>
                  </a:cubicBezTo>
                  <a:cubicBezTo>
                    <a:pt x="4739" y="6108"/>
                    <a:pt x="6108" y="4739"/>
                    <a:pt x="6108" y="3048"/>
                  </a:cubicBezTo>
                  <a:cubicBezTo>
                    <a:pt x="6108" y="1370"/>
                    <a:pt x="4739" y="0"/>
                    <a:pt x="3060" y="0"/>
                  </a:cubicBezTo>
                  <a:close/>
                </a:path>
              </a:pathLst>
            </a:custGeom>
            <a:solidFill>
              <a:srgbClr val="F2EE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68;p5"/>
            <p:cNvSpPr/>
            <p:nvPr/>
          </p:nvSpPr>
          <p:spPr>
            <a:xfrm>
              <a:off x="3916850" y="1991750"/>
              <a:ext cx="152425" cy="152725"/>
            </a:xfrm>
            <a:custGeom>
              <a:avLst/>
              <a:gdLst/>
              <a:ahLst/>
              <a:cxnLst/>
              <a:rect l="l" t="t" r="r" b="b"/>
              <a:pathLst>
                <a:path w="6097" h="6109" extrusionOk="0">
                  <a:moveTo>
                    <a:pt x="3048" y="0"/>
                  </a:moveTo>
                  <a:cubicBezTo>
                    <a:pt x="1358" y="0"/>
                    <a:pt x="0" y="1369"/>
                    <a:pt x="0" y="3060"/>
                  </a:cubicBezTo>
                  <a:cubicBezTo>
                    <a:pt x="0" y="4739"/>
                    <a:pt x="1358" y="6108"/>
                    <a:pt x="3048" y="6108"/>
                  </a:cubicBezTo>
                  <a:cubicBezTo>
                    <a:pt x="4739" y="6108"/>
                    <a:pt x="6096" y="4739"/>
                    <a:pt x="6096" y="3060"/>
                  </a:cubicBezTo>
                  <a:cubicBezTo>
                    <a:pt x="6096" y="1369"/>
                    <a:pt x="4739" y="0"/>
                    <a:pt x="3048" y="0"/>
                  </a:cubicBezTo>
                  <a:close/>
                </a:path>
              </a:pathLst>
            </a:custGeom>
            <a:solidFill>
              <a:srgbClr val="F2EE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69;p5"/>
            <p:cNvSpPr/>
            <p:nvPr/>
          </p:nvSpPr>
          <p:spPr>
            <a:xfrm>
              <a:off x="3555800" y="2495375"/>
              <a:ext cx="152700" cy="152425"/>
            </a:xfrm>
            <a:custGeom>
              <a:avLst/>
              <a:gdLst/>
              <a:ahLst/>
              <a:cxnLst/>
              <a:rect l="l" t="t" r="r" b="b"/>
              <a:pathLst>
                <a:path w="6108" h="6097" extrusionOk="0">
                  <a:moveTo>
                    <a:pt x="3060" y="1"/>
                  </a:moveTo>
                  <a:cubicBezTo>
                    <a:pt x="1369" y="1"/>
                    <a:pt x="0" y="1358"/>
                    <a:pt x="0" y="3049"/>
                  </a:cubicBezTo>
                  <a:cubicBezTo>
                    <a:pt x="0" y="4739"/>
                    <a:pt x="1369" y="6097"/>
                    <a:pt x="3060" y="6097"/>
                  </a:cubicBezTo>
                  <a:cubicBezTo>
                    <a:pt x="4739" y="6097"/>
                    <a:pt x="6108" y="4739"/>
                    <a:pt x="6108" y="3049"/>
                  </a:cubicBezTo>
                  <a:cubicBezTo>
                    <a:pt x="6108" y="1358"/>
                    <a:pt x="4739" y="1"/>
                    <a:pt x="3060" y="1"/>
                  </a:cubicBezTo>
                  <a:close/>
                </a:path>
              </a:pathLst>
            </a:custGeom>
            <a:solidFill>
              <a:srgbClr val="F2EE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70;p5"/>
            <p:cNvSpPr/>
            <p:nvPr/>
          </p:nvSpPr>
          <p:spPr>
            <a:xfrm>
              <a:off x="3916850" y="2495675"/>
              <a:ext cx="152425" cy="152725"/>
            </a:xfrm>
            <a:custGeom>
              <a:avLst/>
              <a:gdLst/>
              <a:ahLst/>
              <a:cxnLst/>
              <a:rect l="l" t="t" r="r" b="b"/>
              <a:pathLst>
                <a:path w="6097" h="6109" extrusionOk="0">
                  <a:moveTo>
                    <a:pt x="3048" y="0"/>
                  </a:moveTo>
                  <a:cubicBezTo>
                    <a:pt x="1358" y="0"/>
                    <a:pt x="0" y="1370"/>
                    <a:pt x="0" y="3048"/>
                  </a:cubicBezTo>
                  <a:cubicBezTo>
                    <a:pt x="0" y="4739"/>
                    <a:pt x="1358" y="6108"/>
                    <a:pt x="3048" y="6108"/>
                  </a:cubicBezTo>
                  <a:cubicBezTo>
                    <a:pt x="4739" y="6108"/>
                    <a:pt x="6096" y="4739"/>
                    <a:pt x="6096" y="3048"/>
                  </a:cubicBezTo>
                  <a:cubicBezTo>
                    <a:pt x="6096" y="1370"/>
                    <a:pt x="4739" y="0"/>
                    <a:pt x="3048" y="0"/>
                  </a:cubicBezTo>
                  <a:close/>
                </a:path>
              </a:pathLst>
            </a:custGeom>
            <a:solidFill>
              <a:srgbClr val="F2EE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71;p5"/>
            <p:cNvSpPr/>
            <p:nvPr/>
          </p:nvSpPr>
          <p:spPr>
            <a:xfrm>
              <a:off x="3555800" y="2997225"/>
              <a:ext cx="152700" cy="152725"/>
            </a:xfrm>
            <a:custGeom>
              <a:avLst/>
              <a:gdLst/>
              <a:ahLst/>
              <a:cxnLst/>
              <a:rect l="l" t="t" r="r" b="b"/>
              <a:pathLst>
                <a:path w="6108" h="6109" extrusionOk="0">
                  <a:moveTo>
                    <a:pt x="3060" y="0"/>
                  </a:moveTo>
                  <a:cubicBezTo>
                    <a:pt x="1369" y="0"/>
                    <a:pt x="0" y="1370"/>
                    <a:pt x="0" y="3048"/>
                  </a:cubicBezTo>
                  <a:cubicBezTo>
                    <a:pt x="0" y="4739"/>
                    <a:pt x="1369" y="6108"/>
                    <a:pt x="3060" y="6108"/>
                  </a:cubicBezTo>
                  <a:cubicBezTo>
                    <a:pt x="4739" y="6108"/>
                    <a:pt x="6108" y="4739"/>
                    <a:pt x="6108" y="3048"/>
                  </a:cubicBezTo>
                  <a:cubicBezTo>
                    <a:pt x="6108" y="1370"/>
                    <a:pt x="4739" y="0"/>
                    <a:pt x="3060" y="0"/>
                  </a:cubicBezTo>
                  <a:close/>
                </a:path>
              </a:pathLst>
            </a:custGeom>
            <a:solidFill>
              <a:srgbClr val="F2EE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2;p5"/>
            <p:cNvSpPr/>
            <p:nvPr/>
          </p:nvSpPr>
          <p:spPr>
            <a:xfrm>
              <a:off x="3916850" y="2998125"/>
              <a:ext cx="152425" cy="152425"/>
            </a:xfrm>
            <a:custGeom>
              <a:avLst/>
              <a:gdLst/>
              <a:ahLst/>
              <a:cxnLst/>
              <a:rect l="l" t="t" r="r" b="b"/>
              <a:pathLst>
                <a:path w="6097" h="6097" extrusionOk="0">
                  <a:moveTo>
                    <a:pt x="3048" y="0"/>
                  </a:moveTo>
                  <a:cubicBezTo>
                    <a:pt x="1358" y="0"/>
                    <a:pt x="0" y="1358"/>
                    <a:pt x="0" y="3048"/>
                  </a:cubicBezTo>
                  <a:cubicBezTo>
                    <a:pt x="0" y="4727"/>
                    <a:pt x="1358" y="6096"/>
                    <a:pt x="3048" y="6096"/>
                  </a:cubicBezTo>
                  <a:cubicBezTo>
                    <a:pt x="4739" y="6096"/>
                    <a:pt x="6096" y="4727"/>
                    <a:pt x="6096" y="3048"/>
                  </a:cubicBezTo>
                  <a:cubicBezTo>
                    <a:pt x="6096" y="1358"/>
                    <a:pt x="4739" y="0"/>
                    <a:pt x="3048" y="0"/>
                  </a:cubicBezTo>
                  <a:close/>
                </a:path>
              </a:pathLst>
            </a:custGeom>
            <a:solidFill>
              <a:srgbClr val="F2EE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73;p5"/>
            <p:cNvSpPr/>
            <p:nvPr/>
          </p:nvSpPr>
          <p:spPr>
            <a:xfrm>
              <a:off x="3555800" y="3503250"/>
              <a:ext cx="152700" cy="152700"/>
            </a:xfrm>
            <a:custGeom>
              <a:avLst/>
              <a:gdLst/>
              <a:ahLst/>
              <a:cxnLst/>
              <a:rect l="l" t="t" r="r" b="b"/>
              <a:pathLst>
                <a:path w="6108" h="6108" extrusionOk="0">
                  <a:moveTo>
                    <a:pt x="3060" y="0"/>
                  </a:moveTo>
                  <a:cubicBezTo>
                    <a:pt x="1369" y="0"/>
                    <a:pt x="0" y="1369"/>
                    <a:pt x="0" y="3048"/>
                  </a:cubicBezTo>
                  <a:cubicBezTo>
                    <a:pt x="0" y="4739"/>
                    <a:pt x="1369" y="6108"/>
                    <a:pt x="3060" y="6108"/>
                  </a:cubicBezTo>
                  <a:cubicBezTo>
                    <a:pt x="4739" y="6108"/>
                    <a:pt x="6108" y="4739"/>
                    <a:pt x="6108" y="3048"/>
                  </a:cubicBezTo>
                  <a:cubicBezTo>
                    <a:pt x="6108" y="1369"/>
                    <a:pt x="4739" y="0"/>
                    <a:pt x="3060" y="0"/>
                  </a:cubicBezTo>
                  <a:close/>
                </a:path>
              </a:pathLst>
            </a:custGeom>
            <a:solidFill>
              <a:srgbClr val="F2EE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4;p5"/>
            <p:cNvSpPr/>
            <p:nvPr/>
          </p:nvSpPr>
          <p:spPr>
            <a:xfrm>
              <a:off x="3916850" y="3504125"/>
              <a:ext cx="152425" cy="152425"/>
            </a:xfrm>
            <a:custGeom>
              <a:avLst/>
              <a:gdLst/>
              <a:ahLst/>
              <a:cxnLst/>
              <a:rect l="l" t="t" r="r" b="b"/>
              <a:pathLst>
                <a:path w="6097" h="6097" extrusionOk="0">
                  <a:moveTo>
                    <a:pt x="3048" y="1"/>
                  </a:moveTo>
                  <a:cubicBezTo>
                    <a:pt x="1358" y="1"/>
                    <a:pt x="0" y="1358"/>
                    <a:pt x="0" y="3049"/>
                  </a:cubicBezTo>
                  <a:cubicBezTo>
                    <a:pt x="0" y="4728"/>
                    <a:pt x="1358" y="6097"/>
                    <a:pt x="3048" y="6097"/>
                  </a:cubicBezTo>
                  <a:cubicBezTo>
                    <a:pt x="4739" y="6097"/>
                    <a:pt x="6096" y="4728"/>
                    <a:pt x="6096" y="3049"/>
                  </a:cubicBezTo>
                  <a:cubicBezTo>
                    <a:pt x="6096" y="1358"/>
                    <a:pt x="4739" y="1"/>
                    <a:pt x="3048" y="1"/>
                  </a:cubicBezTo>
                  <a:close/>
                </a:path>
              </a:pathLst>
            </a:custGeom>
            <a:solidFill>
              <a:srgbClr val="F2EE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75;p5"/>
            <p:cNvSpPr/>
            <p:nvPr/>
          </p:nvSpPr>
          <p:spPr>
            <a:xfrm>
              <a:off x="3555800" y="4044975"/>
              <a:ext cx="152700" cy="152425"/>
            </a:xfrm>
            <a:custGeom>
              <a:avLst/>
              <a:gdLst/>
              <a:ahLst/>
              <a:cxnLst/>
              <a:rect l="l" t="t" r="r" b="b"/>
              <a:pathLst>
                <a:path w="6108" h="6097" extrusionOk="0">
                  <a:moveTo>
                    <a:pt x="3060" y="0"/>
                  </a:moveTo>
                  <a:cubicBezTo>
                    <a:pt x="1369" y="0"/>
                    <a:pt x="0" y="1370"/>
                    <a:pt x="0" y="3048"/>
                  </a:cubicBezTo>
                  <a:cubicBezTo>
                    <a:pt x="0" y="4739"/>
                    <a:pt x="1369" y="6096"/>
                    <a:pt x="3060" y="6096"/>
                  </a:cubicBezTo>
                  <a:cubicBezTo>
                    <a:pt x="4739" y="6096"/>
                    <a:pt x="6108" y="4739"/>
                    <a:pt x="6108" y="3048"/>
                  </a:cubicBezTo>
                  <a:cubicBezTo>
                    <a:pt x="6108" y="1370"/>
                    <a:pt x="4739" y="0"/>
                    <a:pt x="3060" y="0"/>
                  </a:cubicBezTo>
                  <a:close/>
                </a:path>
              </a:pathLst>
            </a:custGeom>
            <a:solidFill>
              <a:srgbClr val="F2EE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76;p5"/>
            <p:cNvSpPr/>
            <p:nvPr/>
          </p:nvSpPr>
          <p:spPr>
            <a:xfrm>
              <a:off x="3916850" y="4045575"/>
              <a:ext cx="152425" cy="152725"/>
            </a:xfrm>
            <a:custGeom>
              <a:avLst/>
              <a:gdLst/>
              <a:ahLst/>
              <a:cxnLst/>
              <a:rect l="l" t="t" r="r" b="b"/>
              <a:pathLst>
                <a:path w="6097" h="6109" extrusionOk="0">
                  <a:moveTo>
                    <a:pt x="3048" y="0"/>
                  </a:moveTo>
                  <a:cubicBezTo>
                    <a:pt x="1358" y="0"/>
                    <a:pt x="0" y="1369"/>
                    <a:pt x="0" y="3060"/>
                  </a:cubicBezTo>
                  <a:cubicBezTo>
                    <a:pt x="0" y="4739"/>
                    <a:pt x="1358" y="6108"/>
                    <a:pt x="3048" y="6108"/>
                  </a:cubicBezTo>
                  <a:cubicBezTo>
                    <a:pt x="4739" y="6108"/>
                    <a:pt x="6096" y="4739"/>
                    <a:pt x="6096" y="3060"/>
                  </a:cubicBezTo>
                  <a:cubicBezTo>
                    <a:pt x="6096" y="1369"/>
                    <a:pt x="4739" y="0"/>
                    <a:pt x="3048" y="0"/>
                  </a:cubicBezTo>
                  <a:close/>
                </a:path>
              </a:pathLst>
            </a:custGeom>
            <a:solidFill>
              <a:srgbClr val="F2EE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77;p5"/>
            <p:cNvSpPr/>
            <p:nvPr/>
          </p:nvSpPr>
          <p:spPr>
            <a:xfrm>
              <a:off x="3615325" y="1563725"/>
              <a:ext cx="394425" cy="82475"/>
            </a:xfrm>
            <a:custGeom>
              <a:avLst/>
              <a:gdLst/>
              <a:ahLst/>
              <a:cxnLst/>
              <a:rect l="l" t="t" r="r" b="b"/>
              <a:pathLst>
                <a:path w="15777" h="3299" extrusionOk="0">
                  <a:moveTo>
                    <a:pt x="1655" y="0"/>
                  </a:moveTo>
                  <a:cubicBezTo>
                    <a:pt x="750" y="0"/>
                    <a:pt x="0" y="738"/>
                    <a:pt x="0" y="1655"/>
                  </a:cubicBezTo>
                  <a:cubicBezTo>
                    <a:pt x="0" y="2560"/>
                    <a:pt x="750" y="3298"/>
                    <a:pt x="1655" y="3298"/>
                  </a:cubicBezTo>
                  <a:lnTo>
                    <a:pt x="14109" y="3298"/>
                  </a:lnTo>
                  <a:cubicBezTo>
                    <a:pt x="15038" y="3298"/>
                    <a:pt x="15776" y="2560"/>
                    <a:pt x="15764" y="1655"/>
                  </a:cubicBezTo>
                  <a:cubicBezTo>
                    <a:pt x="15764" y="738"/>
                    <a:pt x="15026" y="0"/>
                    <a:pt x="14109" y="0"/>
                  </a:cubicBezTo>
                  <a:close/>
                </a:path>
              </a:pathLst>
            </a:custGeom>
            <a:solidFill>
              <a:srgbClr val="B8B1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78;p5"/>
            <p:cNvSpPr/>
            <p:nvPr/>
          </p:nvSpPr>
          <p:spPr>
            <a:xfrm>
              <a:off x="3615325" y="2026575"/>
              <a:ext cx="394425" cy="82475"/>
            </a:xfrm>
            <a:custGeom>
              <a:avLst/>
              <a:gdLst/>
              <a:ahLst/>
              <a:cxnLst/>
              <a:rect l="l" t="t" r="r" b="b"/>
              <a:pathLst>
                <a:path w="15777" h="3299" extrusionOk="0">
                  <a:moveTo>
                    <a:pt x="1655" y="0"/>
                  </a:moveTo>
                  <a:cubicBezTo>
                    <a:pt x="750" y="0"/>
                    <a:pt x="0" y="738"/>
                    <a:pt x="0" y="1655"/>
                  </a:cubicBezTo>
                  <a:cubicBezTo>
                    <a:pt x="0" y="2560"/>
                    <a:pt x="750" y="3298"/>
                    <a:pt x="1655" y="3298"/>
                  </a:cubicBezTo>
                  <a:lnTo>
                    <a:pt x="14109" y="3298"/>
                  </a:lnTo>
                  <a:cubicBezTo>
                    <a:pt x="15038" y="3298"/>
                    <a:pt x="15776" y="2560"/>
                    <a:pt x="15764" y="1655"/>
                  </a:cubicBezTo>
                  <a:cubicBezTo>
                    <a:pt x="15764" y="738"/>
                    <a:pt x="15026" y="0"/>
                    <a:pt x="14109" y="0"/>
                  </a:cubicBezTo>
                  <a:close/>
                </a:path>
              </a:pathLst>
            </a:custGeom>
            <a:solidFill>
              <a:srgbClr val="B8B1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79;p5"/>
            <p:cNvSpPr/>
            <p:nvPr/>
          </p:nvSpPr>
          <p:spPr>
            <a:xfrm>
              <a:off x="3615325" y="2530800"/>
              <a:ext cx="394425" cy="82475"/>
            </a:xfrm>
            <a:custGeom>
              <a:avLst/>
              <a:gdLst/>
              <a:ahLst/>
              <a:cxnLst/>
              <a:rect l="l" t="t" r="r" b="b"/>
              <a:pathLst>
                <a:path w="15777" h="3299" extrusionOk="0">
                  <a:moveTo>
                    <a:pt x="1655" y="0"/>
                  </a:moveTo>
                  <a:cubicBezTo>
                    <a:pt x="750" y="0"/>
                    <a:pt x="0" y="739"/>
                    <a:pt x="0" y="1643"/>
                  </a:cubicBezTo>
                  <a:cubicBezTo>
                    <a:pt x="0" y="2560"/>
                    <a:pt x="750" y="3298"/>
                    <a:pt x="1655" y="3298"/>
                  </a:cubicBezTo>
                  <a:lnTo>
                    <a:pt x="14109" y="3298"/>
                  </a:lnTo>
                  <a:cubicBezTo>
                    <a:pt x="15038" y="3298"/>
                    <a:pt x="15776" y="2560"/>
                    <a:pt x="15764" y="1643"/>
                  </a:cubicBezTo>
                  <a:cubicBezTo>
                    <a:pt x="15764" y="739"/>
                    <a:pt x="15026" y="0"/>
                    <a:pt x="14109" y="0"/>
                  </a:cubicBezTo>
                  <a:close/>
                </a:path>
              </a:pathLst>
            </a:custGeom>
            <a:solidFill>
              <a:srgbClr val="B8B1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80;p5"/>
            <p:cNvSpPr/>
            <p:nvPr/>
          </p:nvSpPr>
          <p:spPr>
            <a:xfrm>
              <a:off x="3615325" y="3032950"/>
              <a:ext cx="394425" cy="82475"/>
            </a:xfrm>
            <a:custGeom>
              <a:avLst/>
              <a:gdLst/>
              <a:ahLst/>
              <a:cxnLst/>
              <a:rect l="l" t="t" r="r" b="b"/>
              <a:pathLst>
                <a:path w="15777" h="3299" extrusionOk="0">
                  <a:moveTo>
                    <a:pt x="1655" y="0"/>
                  </a:moveTo>
                  <a:cubicBezTo>
                    <a:pt x="750" y="0"/>
                    <a:pt x="0" y="738"/>
                    <a:pt x="0" y="1655"/>
                  </a:cubicBezTo>
                  <a:cubicBezTo>
                    <a:pt x="0" y="2560"/>
                    <a:pt x="750" y="3298"/>
                    <a:pt x="1655" y="3298"/>
                  </a:cubicBezTo>
                  <a:lnTo>
                    <a:pt x="14109" y="3298"/>
                  </a:lnTo>
                  <a:cubicBezTo>
                    <a:pt x="15038" y="3298"/>
                    <a:pt x="15776" y="2560"/>
                    <a:pt x="15764" y="1655"/>
                  </a:cubicBezTo>
                  <a:cubicBezTo>
                    <a:pt x="15764" y="738"/>
                    <a:pt x="15026" y="0"/>
                    <a:pt x="14109" y="0"/>
                  </a:cubicBezTo>
                  <a:close/>
                </a:path>
              </a:pathLst>
            </a:custGeom>
            <a:solidFill>
              <a:srgbClr val="B8B1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81;p5"/>
            <p:cNvSpPr/>
            <p:nvPr/>
          </p:nvSpPr>
          <p:spPr>
            <a:xfrm>
              <a:off x="3615325" y="3538650"/>
              <a:ext cx="394425" cy="82475"/>
            </a:xfrm>
            <a:custGeom>
              <a:avLst/>
              <a:gdLst/>
              <a:ahLst/>
              <a:cxnLst/>
              <a:rect l="l" t="t" r="r" b="b"/>
              <a:pathLst>
                <a:path w="15777" h="3299" extrusionOk="0">
                  <a:moveTo>
                    <a:pt x="1655" y="1"/>
                  </a:moveTo>
                  <a:cubicBezTo>
                    <a:pt x="750" y="1"/>
                    <a:pt x="0" y="739"/>
                    <a:pt x="0" y="1656"/>
                  </a:cubicBezTo>
                  <a:cubicBezTo>
                    <a:pt x="0" y="2561"/>
                    <a:pt x="750" y="3299"/>
                    <a:pt x="1655" y="3299"/>
                  </a:cubicBezTo>
                  <a:lnTo>
                    <a:pt x="14109" y="3299"/>
                  </a:lnTo>
                  <a:cubicBezTo>
                    <a:pt x="15038" y="3299"/>
                    <a:pt x="15776" y="2561"/>
                    <a:pt x="15764" y="1656"/>
                  </a:cubicBezTo>
                  <a:cubicBezTo>
                    <a:pt x="15764" y="739"/>
                    <a:pt x="15026" y="1"/>
                    <a:pt x="14109" y="1"/>
                  </a:cubicBezTo>
                  <a:close/>
                </a:path>
              </a:pathLst>
            </a:custGeom>
            <a:solidFill>
              <a:srgbClr val="B8B1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82;p5"/>
            <p:cNvSpPr/>
            <p:nvPr/>
          </p:nvSpPr>
          <p:spPr>
            <a:xfrm>
              <a:off x="3615325" y="4080400"/>
              <a:ext cx="394425" cy="82475"/>
            </a:xfrm>
            <a:custGeom>
              <a:avLst/>
              <a:gdLst/>
              <a:ahLst/>
              <a:cxnLst/>
              <a:rect l="l" t="t" r="r" b="b"/>
              <a:pathLst>
                <a:path w="15777" h="3299" extrusionOk="0">
                  <a:moveTo>
                    <a:pt x="1655" y="0"/>
                  </a:moveTo>
                  <a:cubicBezTo>
                    <a:pt x="750" y="0"/>
                    <a:pt x="0" y="738"/>
                    <a:pt x="0" y="1655"/>
                  </a:cubicBezTo>
                  <a:cubicBezTo>
                    <a:pt x="0" y="2560"/>
                    <a:pt x="750" y="3298"/>
                    <a:pt x="1655" y="3298"/>
                  </a:cubicBezTo>
                  <a:lnTo>
                    <a:pt x="14109" y="3298"/>
                  </a:lnTo>
                  <a:cubicBezTo>
                    <a:pt x="15038" y="3298"/>
                    <a:pt x="15776" y="2560"/>
                    <a:pt x="15764" y="1655"/>
                  </a:cubicBezTo>
                  <a:cubicBezTo>
                    <a:pt x="15764" y="738"/>
                    <a:pt x="15026" y="0"/>
                    <a:pt x="14109" y="0"/>
                  </a:cubicBezTo>
                  <a:close/>
                </a:path>
              </a:pathLst>
            </a:custGeom>
            <a:solidFill>
              <a:srgbClr val="B8B1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83;p5"/>
            <p:cNvSpPr/>
            <p:nvPr/>
          </p:nvSpPr>
          <p:spPr>
            <a:xfrm>
              <a:off x="576847" y="1106228"/>
              <a:ext cx="18475" cy="3530673"/>
            </a:xfrm>
            <a:custGeom>
              <a:avLst/>
              <a:gdLst/>
              <a:ahLst/>
              <a:cxnLst/>
              <a:rect l="l" t="t" r="r" b="b"/>
              <a:pathLst>
                <a:path w="739" h="135042" extrusionOk="0">
                  <a:moveTo>
                    <a:pt x="0" y="1"/>
                  </a:moveTo>
                  <a:lnTo>
                    <a:pt x="0" y="135041"/>
                  </a:lnTo>
                  <a:lnTo>
                    <a:pt x="739" y="135041"/>
                  </a:lnTo>
                  <a:lnTo>
                    <a:pt x="739" y="1"/>
                  </a:lnTo>
                  <a:close/>
                </a:path>
              </a:pathLst>
            </a:custGeom>
            <a:solidFill>
              <a:srgbClr val="E2DA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84;p5"/>
            <p:cNvSpPr/>
            <p:nvPr/>
          </p:nvSpPr>
          <p:spPr>
            <a:xfrm>
              <a:off x="625072" y="1106228"/>
              <a:ext cx="18775" cy="3530673"/>
            </a:xfrm>
            <a:custGeom>
              <a:avLst/>
              <a:gdLst/>
              <a:ahLst/>
              <a:cxnLst/>
              <a:rect l="l" t="t" r="r" b="b"/>
              <a:pathLst>
                <a:path w="751" h="135042" extrusionOk="0">
                  <a:moveTo>
                    <a:pt x="0" y="1"/>
                  </a:moveTo>
                  <a:lnTo>
                    <a:pt x="0" y="135041"/>
                  </a:lnTo>
                  <a:lnTo>
                    <a:pt x="750" y="135041"/>
                  </a:lnTo>
                  <a:lnTo>
                    <a:pt x="750" y="1"/>
                  </a:lnTo>
                  <a:close/>
                </a:path>
              </a:pathLst>
            </a:custGeom>
            <a:solidFill>
              <a:srgbClr val="E2DA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85;p5"/>
            <p:cNvSpPr/>
            <p:nvPr/>
          </p:nvSpPr>
          <p:spPr>
            <a:xfrm>
              <a:off x="7021099" y="1106228"/>
              <a:ext cx="18475" cy="3530673"/>
            </a:xfrm>
            <a:custGeom>
              <a:avLst/>
              <a:gdLst/>
              <a:ahLst/>
              <a:cxnLst/>
              <a:rect l="l" t="t" r="r" b="b"/>
              <a:pathLst>
                <a:path w="739" h="135042" extrusionOk="0">
                  <a:moveTo>
                    <a:pt x="1" y="1"/>
                  </a:moveTo>
                  <a:lnTo>
                    <a:pt x="1" y="135041"/>
                  </a:lnTo>
                  <a:lnTo>
                    <a:pt x="739" y="135041"/>
                  </a:lnTo>
                  <a:lnTo>
                    <a:pt x="739" y="1"/>
                  </a:lnTo>
                  <a:close/>
                </a:path>
              </a:pathLst>
            </a:custGeom>
            <a:solidFill>
              <a:srgbClr val="E2DA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86;p5"/>
            <p:cNvSpPr/>
            <p:nvPr/>
          </p:nvSpPr>
          <p:spPr>
            <a:xfrm>
              <a:off x="6980024" y="1106228"/>
              <a:ext cx="18775" cy="3530673"/>
            </a:xfrm>
            <a:custGeom>
              <a:avLst/>
              <a:gdLst/>
              <a:ahLst/>
              <a:cxnLst/>
              <a:rect l="l" t="t" r="r" b="b"/>
              <a:pathLst>
                <a:path w="751" h="135042" extrusionOk="0">
                  <a:moveTo>
                    <a:pt x="1" y="1"/>
                  </a:moveTo>
                  <a:lnTo>
                    <a:pt x="1" y="135041"/>
                  </a:lnTo>
                  <a:lnTo>
                    <a:pt x="751" y="135041"/>
                  </a:lnTo>
                  <a:lnTo>
                    <a:pt x="751" y="1"/>
                  </a:lnTo>
                  <a:close/>
                </a:path>
              </a:pathLst>
            </a:custGeom>
            <a:solidFill>
              <a:srgbClr val="E2DA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7" name="Google Shape;87;p5"/>
          <p:cNvSpPr txBox="1">
            <a:spLocks noGrp="1"/>
          </p:cNvSpPr>
          <p:nvPr>
            <p:ph type="subTitle" idx="1"/>
          </p:nvPr>
        </p:nvSpPr>
        <p:spPr>
          <a:xfrm>
            <a:off x="713100" y="2969263"/>
            <a:ext cx="2615100" cy="420600"/>
          </a:xfrm>
          <a:prstGeom prst="rect">
            <a:avLst/>
          </a:prstGeom>
        </p:spPr>
        <p:txBody>
          <a:bodyPr spcFirstLastPara="1" wrap="square" lIns="91425" tIns="91425" rIns="91425" bIns="91425" anchor="t" anchorCtr="0">
            <a:noAutofit/>
          </a:bodyPr>
          <a:lstStyle>
            <a:lvl1pPr lvl="0" rtl="0">
              <a:spcBef>
                <a:spcPts val="0"/>
              </a:spcBef>
              <a:spcAft>
                <a:spcPts val="0"/>
              </a:spcAft>
              <a:buSzPts val="2000"/>
              <a:buFont typeface="Delius"/>
              <a:buNone/>
              <a:defRPr sz="2000" b="1">
                <a:latin typeface="Delius"/>
                <a:ea typeface="Delius"/>
                <a:cs typeface="Delius"/>
                <a:sym typeface="Delius"/>
              </a:defRPr>
            </a:lvl1pPr>
            <a:lvl2pPr lvl="1" rtl="0">
              <a:spcBef>
                <a:spcPts val="0"/>
              </a:spcBef>
              <a:spcAft>
                <a:spcPts val="0"/>
              </a:spcAft>
              <a:buSzPts val="2000"/>
              <a:buFont typeface="Delius"/>
              <a:buNone/>
              <a:defRPr sz="2000" b="1">
                <a:latin typeface="Delius"/>
                <a:ea typeface="Delius"/>
                <a:cs typeface="Delius"/>
                <a:sym typeface="Delius"/>
              </a:defRPr>
            </a:lvl2pPr>
            <a:lvl3pPr lvl="2" rtl="0">
              <a:spcBef>
                <a:spcPts val="0"/>
              </a:spcBef>
              <a:spcAft>
                <a:spcPts val="0"/>
              </a:spcAft>
              <a:buSzPts val="2000"/>
              <a:buFont typeface="Delius"/>
              <a:buNone/>
              <a:defRPr sz="2000" b="1">
                <a:latin typeface="Delius"/>
                <a:ea typeface="Delius"/>
                <a:cs typeface="Delius"/>
                <a:sym typeface="Delius"/>
              </a:defRPr>
            </a:lvl3pPr>
            <a:lvl4pPr lvl="3" rtl="0">
              <a:spcBef>
                <a:spcPts val="0"/>
              </a:spcBef>
              <a:spcAft>
                <a:spcPts val="0"/>
              </a:spcAft>
              <a:buSzPts val="2000"/>
              <a:buFont typeface="Delius"/>
              <a:buNone/>
              <a:defRPr sz="2000" b="1">
                <a:latin typeface="Delius"/>
                <a:ea typeface="Delius"/>
                <a:cs typeface="Delius"/>
                <a:sym typeface="Delius"/>
              </a:defRPr>
            </a:lvl4pPr>
            <a:lvl5pPr lvl="4" rtl="0">
              <a:spcBef>
                <a:spcPts val="0"/>
              </a:spcBef>
              <a:spcAft>
                <a:spcPts val="0"/>
              </a:spcAft>
              <a:buSzPts val="2000"/>
              <a:buFont typeface="Delius"/>
              <a:buNone/>
              <a:defRPr sz="2000" b="1">
                <a:latin typeface="Delius"/>
                <a:ea typeface="Delius"/>
                <a:cs typeface="Delius"/>
                <a:sym typeface="Delius"/>
              </a:defRPr>
            </a:lvl5pPr>
            <a:lvl6pPr lvl="5" rtl="0">
              <a:spcBef>
                <a:spcPts val="0"/>
              </a:spcBef>
              <a:spcAft>
                <a:spcPts val="0"/>
              </a:spcAft>
              <a:buSzPts val="2000"/>
              <a:buFont typeface="Delius"/>
              <a:buNone/>
              <a:defRPr sz="2000" b="1">
                <a:latin typeface="Delius"/>
                <a:ea typeface="Delius"/>
                <a:cs typeface="Delius"/>
                <a:sym typeface="Delius"/>
              </a:defRPr>
            </a:lvl6pPr>
            <a:lvl7pPr lvl="6" rtl="0">
              <a:spcBef>
                <a:spcPts val="0"/>
              </a:spcBef>
              <a:spcAft>
                <a:spcPts val="0"/>
              </a:spcAft>
              <a:buSzPts val="2000"/>
              <a:buFont typeface="Delius"/>
              <a:buNone/>
              <a:defRPr sz="2000" b="1">
                <a:latin typeface="Delius"/>
                <a:ea typeface="Delius"/>
                <a:cs typeface="Delius"/>
                <a:sym typeface="Delius"/>
              </a:defRPr>
            </a:lvl7pPr>
            <a:lvl8pPr lvl="7" rtl="0">
              <a:spcBef>
                <a:spcPts val="0"/>
              </a:spcBef>
              <a:spcAft>
                <a:spcPts val="0"/>
              </a:spcAft>
              <a:buSzPts val="2000"/>
              <a:buFont typeface="Delius"/>
              <a:buNone/>
              <a:defRPr sz="2000" b="1">
                <a:latin typeface="Delius"/>
                <a:ea typeface="Delius"/>
                <a:cs typeface="Delius"/>
                <a:sym typeface="Delius"/>
              </a:defRPr>
            </a:lvl8pPr>
            <a:lvl9pPr lvl="8" rtl="0">
              <a:spcBef>
                <a:spcPts val="0"/>
              </a:spcBef>
              <a:spcAft>
                <a:spcPts val="0"/>
              </a:spcAft>
              <a:buSzPts val="2000"/>
              <a:buFont typeface="Delius"/>
              <a:buNone/>
              <a:defRPr sz="2000" b="1">
                <a:latin typeface="Delius"/>
                <a:ea typeface="Delius"/>
                <a:cs typeface="Delius"/>
                <a:sym typeface="Delius"/>
              </a:defRPr>
            </a:lvl9pPr>
          </a:lstStyle>
          <a:p>
            <a:endParaRPr/>
          </a:p>
        </p:txBody>
      </p:sp>
      <p:sp>
        <p:nvSpPr>
          <p:cNvPr id="88" name="Google Shape;88;p5"/>
          <p:cNvSpPr txBox="1">
            <a:spLocks noGrp="1"/>
          </p:cNvSpPr>
          <p:nvPr>
            <p:ph type="subTitle" idx="2"/>
          </p:nvPr>
        </p:nvSpPr>
        <p:spPr>
          <a:xfrm>
            <a:off x="713100" y="3372406"/>
            <a:ext cx="2615100" cy="10608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89" name="Google Shape;89;p5"/>
          <p:cNvSpPr txBox="1">
            <a:spLocks noGrp="1"/>
          </p:cNvSpPr>
          <p:nvPr>
            <p:ph type="title"/>
          </p:nvPr>
        </p:nvSpPr>
        <p:spPr>
          <a:xfrm>
            <a:off x="713100" y="445025"/>
            <a:ext cx="3438000" cy="10608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90" name="Google Shape;90;p5"/>
          <p:cNvSpPr txBox="1">
            <a:spLocks noGrp="1"/>
          </p:cNvSpPr>
          <p:nvPr>
            <p:ph type="subTitle" idx="3"/>
          </p:nvPr>
        </p:nvSpPr>
        <p:spPr>
          <a:xfrm>
            <a:off x="5176725" y="2969263"/>
            <a:ext cx="2615100" cy="420600"/>
          </a:xfrm>
          <a:prstGeom prst="rect">
            <a:avLst/>
          </a:prstGeom>
        </p:spPr>
        <p:txBody>
          <a:bodyPr spcFirstLastPara="1" wrap="square" lIns="91425" tIns="91425" rIns="91425" bIns="91425" anchor="t" anchorCtr="0">
            <a:noAutofit/>
          </a:bodyPr>
          <a:lstStyle>
            <a:lvl1pPr lvl="0" rtl="0">
              <a:spcBef>
                <a:spcPts val="0"/>
              </a:spcBef>
              <a:spcAft>
                <a:spcPts val="0"/>
              </a:spcAft>
              <a:buSzPts val="2000"/>
              <a:buFont typeface="Delius"/>
              <a:buNone/>
              <a:defRPr sz="2000" b="1">
                <a:latin typeface="Delius"/>
                <a:ea typeface="Delius"/>
                <a:cs typeface="Delius"/>
                <a:sym typeface="Delius"/>
              </a:defRPr>
            </a:lvl1pPr>
            <a:lvl2pPr lvl="1" rtl="0">
              <a:spcBef>
                <a:spcPts val="0"/>
              </a:spcBef>
              <a:spcAft>
                <a:spcPts val="0"/>
              </a:spcAft>
              <a:buSzPts val="2000"/>
              <a:buFont typeface="Delius"/>
              <a:buNone/>
              <a:defRPr sz="2000" b="1">
                <a:latin typeface="Delius"/>
                <a:ea typeface="Delius"/>
                <a:cs typeface="Delius"/>
                <a:sym typeface="Delius"/>
              </a:defRPr>
            </a:lvl2pPr>
            <a:lvl3pPr lvl="2" rtl="0">
              <a:spcBef>
                <a:spcPts val="0"/>
              </a:spcBef>
              <a:spcAft>
                <a:spcPts val="0"/>
              </a:spcAft>
              <a:buSzPts val="2000"/>
              <a:buFont typeface="Delius"/>
              <a:buNone/>
              <a:defRPr sz="2000" b="1">
                <a:latin typeface="Delius"/>
                <a:ea typeface="Delius"/>
                <a:cs typeface="Delius"/>
                <a:sym typeface="Delius"/>
              </a:defRPr>
            </a:lvl3pPr>
            <a:lvl4pPr lvl="3" rtl="0">
              <a:spcBef>
                <a:spcPts val="0"/>
              </a:spcBef>
              <a:spcAft>
                <a:spcPts val="0"/>
              </a:spcAft>
              <a:buSzPts val="2000"/>
              <a:buFont typeface="Delius"/>
              <a:buNone/>
              <a:defRPr sz="2000" b="1">
                <a:latin typeface="Delius"/>
                <a:ea typeface="Delius"/>
                <a:cs typeface="Delius"/>
                <a:sym typeface="Delius"/>
              </a:defRPr>
            </a:lvl4pPr>
            <a:lvl5pPr lvl="4" rtl="0">
              <a:spcBef>
                <a:spcPts val="0"/>
              </a:spcBef>
              <a:spcAft>
                <a:spcPts val="0"/>
              </a:spcAft>
              <a:buSzPts val="2000"/>
              <a:buFont typeface="Delius"/>
              <a:buNone/>
              <a:defRPr sz="2000" b="1">
                <a:latin typeface="Delius"/>
                <a:ea typeface="Delius"/>
                <a:cs typeface="Delius"/>
                <a:sym typeface="Delius"/>
              </a:defRPr>
            </a:lvl5pPr>
            <a:lvl6pPr lvl="5" rtl="0">
              <a:spcBef>
                <a:spcPts val="0"/>
              </a:spcBef>
              <a:spcAft>
                <a:spcPts val="0"/>
              </a:spcAft>
              <a:buSzPts val="2000"/>
              <a:buFont typeface="Delius"/>
              <a:buNone/>
              <a:defRPr sz="2000" b="1">
                <a:latin typeface="Delius"/>
                <a:ea typeface="Delius"/>
                <a:cs typeface="Delius"/>
                <a:sym typeface="Delius"/>
              </a:defRPr>
            </a:lvl6pPr>
            <a:lvl7pPr lvl="6" rtl="0">
              <a:spcBef>
                <a:spcPts val="0"/>
              </a:spcBef>
              <a:spcAft>
                <a:spcPts val="0"/>
              </a:spcAft>
              <a:buSzPts val="2000"/>
              <a:buFont typeface="Delius"/>
              <a:buNone/>
              <a:defRPr sz="2000" b="1">
                <a:latin typeface="Delius"/>
                <a:ea typeface="Delius"/>
                <a:cs typeface="Delius"/>
                <a:sym typeface="Delius"/>
              </a:defRPr>
            </a:lvl7pPr>
            <a:lvl8pPr lvl="7" rtl="0">
              <a:spcBef>
                <a:spcPts val="0"/>
              </a:spcBef>
              <a:spcAft>
                <a:spcPts val="0"/>
              </a:spcAft>
              <a:buSzPts val="2000"/>
              <a:buFont typeface="Delius"/>
              <a:buNone/>
              <a:defRPr sz="2000" b="1">
                <a:latin typeface="Delius"/>
                <a:ea typeface="Delius"/>
                <a:cs typeface="Delius"/>
                <a:sym typeface="Delius"/>
              </a:defRPr>
            </a:lvl8pPr>
            <a:lvl9pPr lvl="8" rtl="0">
              <a:spcBef>
                <a:spcPts val="0"/>
              </a:spcBef>
              <a:spcAft>
                <a:spcPts val="0"/>
              </a:spcAft>
              <a:buSzPts val="2000"/>
              <a:buFont typeface="Delius"/>
              <a:buNone/>
              <a:defRPr sz="2000" b="1">
                <a:latin typeface="Delius"/>
                <a:ea typeface="Delius"/>
                <a:cs typeface="Delius"/>
                <a:sym typeface="Delius"/>
              </a:defRPr>
            </a:lvl9pPr>
          </a:lstStyle>
          <a:p>
            <a:endParaRPr/>
          </a:p>
        </p:txBody>
      </p:sp>
      <p:sp>
        <p:nvSpPr>
          <p:cNvPr id="91" name="Google Shape;91;p5"/>
          <p:cNvSpPr txBox="1">
            <a:spLocks noGrp="1"/>
          </p:cNvSpPr>
          <p:nvPr>
            <p:ph type="subTitle" idx="4"/>
          </p:nvPr>
        </p:nvSpPr>
        <p:spPr>
          <a:xfrm>
            <a:off x="5176725" y="3372406"/>
            <a:ext cx="2615100" cy="10608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92" name="Google Shape;92;p5"/>
          <p:cNvSpPr txBox="1">
            <a:spLocks noGrp="1"/>
          </p:cNvSpPr>
          <p:nvPr>
            <p:ph type="title" idx="5" hasCustomPrompt="1"/>
          </p:nvPr>
        </p:nvSpPr>
        <p:spPr>
          <a:xfrm>
            <a:off x="786375" y="2214800"/>
            <a:ext cx="704100" cy="466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800"/>
              <a:buNone/>
              <a:defRPr/>
            </a:lvl1pPr>
            <a:lvl2pPr lvl="1" algn="ctr" rtl="0">
              <a:spcBef>
                <a:spcPts val="0"/>
              </a:spcBef>
              <a:spcAft>
                <a:spcPts val="0"/>
              </a:spcAft>
              <a:buSzPts val="2800"/>
              <a:buNone/>
              <a:defRPr/>
            </a:lvl2pPr>
            <a:lvl3pPr lvl="2" algn="ctr" rtl="0">
              <a:spcBef>
                <a:spcPts val="0"/>
              </a:spcBef>
              <a:spcAft>
                <a:spcPts val="0"/>
              </a:spcAft>
              <a:buSzPts val="2800"/>
              <a:buNone/>
              <a:defRPr/>
            </a:lvl3pPr>
            <a:lvl4pPr lvl="3" algn="ctr" rtl="0">
              <a:spcBef>
                <a:spcPts val="0"/>
              </a:spcBef>
              <a:spcAft>
                <a:spcPts val="0"/>
              </a:spcAft>
              <a:buSzPts val="2800"/>
              <a:buNone/>
              <a:defRPr/>
            </a:lvl4pPr>
            <a:lvl5pPr lvl="4" algn="ctr" rtl="0">
              <a:spcBef>
                <a:spcPts val="0"/>
              </a:spcBef>
              <a:spcAft>
                <a:spcPts val="0"/>
              </a:spcAft>
              <a:buSzPts val="2800"/>
              <a:buNone/>
              <a:defRPr/>
            </a:lvl5pPr>
            <a:lvl6pPr lvl="5" algn="ctr" rtl="0">
              <a:spcBef>
                <a:spcPts val="0"/>
              </a:spcBef>
              <a:spcAft>
                <a:spcPts val="0"/>
              </a:spcAft>
              <a:buSzPts val="2800"/>
              <a:buNone/>
              <a:defRPr/>
            </a:lvl6pPr>
            <a:lvl7pPr lvl="6" algn="ctr" rtl="0">
              <a:spcBef>
                <a:spcPts val="0"/>
              </a:spcBef>
              <a:spcAft>
                <a:spcPts val="0"/>
              </a:spcAft>
              <a:buSzPts val="2800"/>
              <a:buNone/>
              <a:defRPr/>
            </a:lvl7pPr>
            <a:lvl8pPr lvl="7" algn="ctr" rtl="0">
              <a:spcBef>
                <a:spcPts val="0"/>
              </a:spcBef>
              <a:spcAft>
                <a:spcPts val="0"/>
              </a:spcAft>
              <a:buSzPts val="2800"/>
              <a:buNone/>
              <a:defRPr/>
            </a:lvl8pPr>
            <a:lvl9pPr lvl="8" algn="ctr" rtl="0">
              <a:spcBef>
                <a:spcPts val="0"/>
              </a:spcBef>
              <a:spcAft>
                <a:spcPts val="0"/>
              </a:spcAft>
              <a:buSzPts val="2800"/>
              <a:buNone/>
              <a:defRPr/>
            </a:lvl9pPr>
          </a:lstStyle>
          <a:p>
            <a:r>
              <a:t>xx%</a:t>
            </a:r>
          </a:p>
        </p:txBody>
      </p:sp>
      <p:sp>
        <p:nvSpPr>
          <p:cNvPr id="93" name="Google Shape;93;p5"/>
          <p:cNvSpPr txBox="1">
            <a:spLocks noGrp="1"/>
          </p:cNvSpPr>
          <p:nvPr>
            <p:ph type="title" idx="6" hasCustomPrompt="1"/>
          </p:nvPr>
        </p:nvSpPr>
        <p:spPr>
          <a:xfrm>
            <a:off x="5258675" y="2214800"/>
            <a:ext cx="704100" cy="466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800"/>
              <a:buNone/>
              <a:defRPr/>
            </a:lvl1pPr>
            <a:lvl2pPr lvl="1" algn="ctr" rtl="0">
              <a:spcBef>
                <a:spcPts val="0"/>
              </a:spcBef>
              <a:spcAft>
                <a:spcPts val="0"/>
              </a:spcAft>
              <a:buSzPts val="2800"/>
              <a:buNone/>
              <a:defRPr/>
            </a:lvl2pPr>
            <a:lvl3pPr lvl="2" algn="ctr" rtl="0">
              <a:spcBef>
                <a:spcPts val="0"/>
              </a:spcBef>
              <a:spcAft>
                <a:spcPts val="0"/>
              </a:spcAft>
              <a:buSzPts val="2800"/>
              <a:buNone/>
              <a:defRPr/>
            </a:lvl3pPr>
            <a:lvl4pPr lvl="3" algn="ctr" rtl="0">
              <a:spcBef>
                <a:spcPts val="0"/>
              </a:spcBef>
              <a:spcAft>
                <a:spcPts val="0"/>
              </a:spcAft>
              <a:buSzPts val="2800"/>
              <a:buNone/>
              <a:defRPr/>
            </a:lvl4pPr>
            <a:lvl5pPr lvl="4" algn="ctr" rtl="0">
              <a:spcBef>
                <a:spcPts val="0"/>
              </a:spcBef>
              <a:spcAft>
                <a:spcPts val="0"/>
              </a:spcAft>
              <a:buSzPts val="2800"/>
              <a:buNone/>
              <a:defRPr/>
            </a:lvl5pPr>
            <a:lvl6pPr lvl="5" algn="ctr" rtl="0">
              <a:spcBef>
                <a:spcPts val="0"/>
              </a:spcBef>
              <a:spcAft>
                <a:spcPts val="0"/>
              </a:spcAft>
              <a:buSzPts val="2800"/>
              <a:buNone/>
              <a:defRPr/>
            </a:lvl6pPr>
            <a:lvl7pPr lvl="6" algn="ctr" rtl="0">
              <a:spcBef>
                <a:spcPts val="0"/>
              </a:spcBef>
              <a:spcAft>
                <a:spcPts val="0"/>
              </a:spcAft>
              <a:buSzPts val="2800"/>
              <a:buNone/>
              <a:defRPr/>
            </a:lvl7pPr>
            <a:lvl8pPr lvl="7" algn="ctr" rtl="0">
              <a:spcBef>
                <a:spcPts val="0"/>
              </a:spcBef>
              <a:spcAft>
                <a:spcPts val="0"/>
              </a:spcAft>
              <a:buSzPts val="2800"/>
              <a:buNone/>
              <a:defRPr/>
            </a:lvl8pPr>
            <a:lvl9pPr lvl="8" algn="ctr" rtl="0">
              <a:spcBef>
                <a:spcPts val="0"/>
              </a:spcBef>
              <a:spcAft>
                <a:spcPts val="0"/>
              </a:spcAft>
              <a:buSzPts val="2800"/>
              <a:buNone/>
              <a:defRPr/>
            </a:lvl9pPr>
          </a:lstStyle>
          <a:p>
            <a:r>
              <a:t>xx%</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94"/>
        <p:cNvGrpSpPr/>
        <p:nvPr/>
      </p:nvGrpSpPr>
      <p:grpSpPr>
        <a:xfrm>
          <a:off x="0" y="0"/>
          <a:ext cx="0" cy="0"/>
          <a:chOff x="0" y="0"/>
          <a:chExt cx="0" cy="0"/>
        </a:xfrm>
      </p:grpSpPr>
      <p:grpSp>
        <p:nvGrpSpPr>
          <p:cNvPr id="95" name="Google Shape;95;p6"/>
          <p:cNvGrpSpPr/>
          <p:nvPr/>
        </p:nvGrpSpPr>
        <p:grpSpPr>
          <a:xfrm>
            <a:off x="155326" y="91359"/>
            <a:ext cx="8833348" cy="4894379"/>
            <a:chOff x="375925" y="955900"/>
            <a:chExt cx="6888675" cy="3816875"/>
          </a:xfrm>
        </p:grpSpPr>
        <p:sp>
          <p:nvSpPr>
            <p:cNvPr id="96" name="Google Shape;96;p6"/>
            <p:cNvSpPr/>
            <p:nvPr/>
          </p:nvSpPr>
          <p:spPr>
            <a:xfrm>
              <a:off x="375925" y="956200"/>
              <a:ext cx="6888675" cy="3816575"/>
            </a:xfrm>
            <a:custGeom>
              <a:avLst/>
              <a:gdLst/>
              <a:ahLst/>
              <a:cxnLst/>
              <a:rect l="l" t="t" r="r" b="b"/>
              <a:pathLst>
                <a:path w="275547" h="152663" extrusionOk="0">
                  <a:moveTo>
                    <a:pt x="1108" y="0"/>
                  </a:moveTo>
                  <a:cubicBezTo>
                    <a:pt x="501" y="0"/>
                    <a:pt x="1" y="489"/>
                    <a:pt x="1" y="1108"/>
                  </a:cubicBezTo>
                  <a:lnTo>
                    <a:pt x="1" y="151543"/>
                  </a:lnTo>
                  <a:cubicBezTo>
                    <a:pt x="1" y="152162"/>
                    <a:pt x="489" y="152662"/>
                    <a:pt x="1108" y="152662"/>
                  </a:cubicBezTo>
                  <a:lnTo>
                    <a:pt x="274440" y="152662"/>
                  </a:lnTo>
                  <a:cubicBezTo>
                    <a:pt x="275047" y="152662"/>
                    <a:pt x="275547" y="152162"/>
                    <a:pt x="275547" y="151531"/>
                  </a:cubicBezTo>
                  <a:lnTo>
                    <a:pt x="275547" y="1108"/>
                  </a:lnTo>
                  <a:cubicBezTo>
                    <a:pt x="275547" y="501"/>
                    <a:pt x="275059" y="0"/>
                    <a:pt x="274440" y="0"/>
                  </a:cubicBezTo>
                  <a:close/>
                </a:path>
              </a:pathLst>
            </a:custGeom>
            <a:solidFill>
              <a:schemeClr val="accent5"/>
            </a:solidFill>
            <a:ln>
              <a:noFill/>
            </a:ln>
            <a:effectLst>
              <a:outerShdw blurRad="100013" dist="66675" dir="5400000" algn="bl" rotWithShape="0">
                <a:schemeClr val="accent2">
                  <a:alpha val="32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97;p6"/>
            <p:cNvSpPr/>
            <p:nvPr/>
          </p:nvSpPr>
          <p:spPr>
            <a:xfrm>
              <a:off x="3607875" y="955900"/>
              <a:ext cx="424200" cy="3816875"/>
            </a:xfrm>
            <a:custGeom>
              <a:avLst/>
              <a:gdLst/>
              <a:ahLst/>
              <a:cxnLst/>
              <a:rect l="l" t="t" r="r" b="b"/>
              <a:pathLst>
                <a:path w="16968" h="152675" extrusionOk="0">
                  <a:moveTo>
                    <a:pt x="1" y="1"/>
                  </a:moveTo>
                  <a:lnTo>
                    <a:pt x="1" y="152674"/>
                  </a:lnTo>
                  <a:lnTo>
                    <a:pt x="16967" y="152674"/>
                  </a:lnTo>
                  <a:lnTo>
                    <a:pt x="16967" y="1"/>
                  </a:lnTo>
                  <a:close/>
                </a:path>
              </a:pathLst>
            </a:custGeom>
            <a:solidFill>
              <a:srgbClr val="40BF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98;p6"/>
            <p:cNvSpPr/>
            <p:nvPr/>
          </p:nvSpPr>
          <p:spPr>
            <a:xfrm>
              <a:off x="554821" y="1106228"/>
              <a:ext cx="3188800" cy="3530673"/>
            </a:xfrm>
            <a:custGeom>
              <a:avLst/>
              <a:gdLst/>
              <a:ahLst/>
              <a:cxnLst/>
              <a:rect l="l" t="t" r="r" b="b"/>
              <a:pathLst>
                <a:path w="127552" h="135042" extrusionOk="0">
                  <a:moveTo>
                    <a:pt x="0" y="1"/>
                  </a:moveTo>
                  <a:lnTo>
                    <a:pt x="0" y="135041"/>
                  </a:lnTo>
                  <a:lnTo>
                    <a:pt x="127552" y="135041"/>
                  </a:lnTo>
                  <a:lnTo>
                    <a:pt x="127552" y="1"/>
                  </a:lnTo>
                  <a:close/>
                </a:path>
              </a:pathLst>
            </a:custGeom>
            <a:solidFill>
              <a:srgbClr val="F2EE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99;p6"/>
            <p:cNvSpPr/>
            <p:nvPr/>
          </p:nvSpPr>
          <p:spPr>
            <a:xfrm>
              <a:off x="599172" y="1106228"/>
              <a:ext cx="3154275" cy="3530673"/>
            </a:xfrm>
            <a:custGeom>
              <a:avLst/>
              <a:gdLst/>
              <a:ahLst/>
              <a:cxnLst/>
              <a:rect l="l" t="t" r="r" b="b"/>
              <a:pathLst>
                <a:path w="126171" h="135042" extrusionOk="0">
                  <a:moveTo>
                    <a:pt x="0" y="1"/>
                  </a:moveTo>
                  <a:lnTo>
                    <a:pt x="0" y="135041"/>
                  </a:lnTo>
                  <a:lnTo>
                    <a:pt x="126171" y="135041"/>
                  </a:lnTo>
                  <a:lnTo>
                    <a:pt x="126171" y="1"/>
                  </a:lnTo>
                  <a:close/>
                </a:path>
              </a:pathLst>
            </a:custGeom>
            <a:solidFill>
              <a:srgbClr val="F2EE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0;p6"/>
            <p:cNvSpPr/>
            <p:nvPr/>
          </p:nvSpPr>
          <p:spPr>
            <a:xfrm>
              <a:off x="3763850" y="1258925"/>
              <a:ext cx="90525" cy="3263225"/>
            </a:xfrm>
            <a:custGeom>
              <a:avLst/>
              <a:gdLst/>
              <a:ahLst/>
              <a:cxnLst/>
              <a:rect l="l" t="t" r="r" b="b"/>
              <a:pathLst>
                <a:path w="3621" h="130529" extrusionOk="0">
                  <a:moveTo>
                    <a:pt x="1" y="0"/>
                  </a:moveTo>
                  <a:lnTo>
                    <a:pt x="1" y="130528"/>
                  </a:lnTo>
                  <a:lnTo>
                    <a:pt x="3620" y="130528"/>
                  </a:lnTo>
                  <a:lnTo>
                    <a:pt x="3620" y="0"/>
                  </a:lnTo>
                  <a:close/>
                </a:path>
              </a:pathLst>
            </a:custGeom>
            <a:solidFill>
              <a:srgbClr val="E2DA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101;p6"/>
            <p:cNvSpPr/>
            <p:nvPr/>
          </p:nvSpPr>
          <p:spPr>
            <a:xfrm>
              <a:off x="3703725" y="1074675"/>
              <a:ext cx="217900" cy="218200"/>
            </a:xfrm>
            <a:custGeom>
              <a:avLst/>
              <a:gdLst/>
              <a:ahLst/>
              <a:cxnLst/>
              <a:rect l="l" t="t" r="r" b="b"/>
              <a:pathLst>
                <a:path w="8716" h="8728" extrusionOk="0">
                  <a:moveTo>
                    <a:pt x="4358" y="0"/>
                  </a:moveTo>
                  <a:cubicBezTo>
                    <a:pt x="1941" y="0"/>
                    <a:pt x="0" y="1953"/>
                    <a:pt x="0" y="4358"/>
                  </a:cubicBezTo>
                  <a:cubicBezTo>
                    <a:pt x="0" y="6775"/>
                    <a:pt x="1941" y="8727"/>
                    <a:pt x="4358" y="8727"/>
                  </a:cubicBezTo>
                  <a:cubicBezTo>
                    <a:pt x="6763" y="8727"/>
                    <a:pt x="8716" y="6775"/>
                    <a:pt x="8716" y="4358"/>
                  </a:cubicBezTo>
                  <a:cubicBezTo>
                    <a:pt x="8716" y="1953"/>
                    <a:pt x="6763" y="0"/>
                    <a:pt x="4358" y="0"/>
                  </a:cubicBezTo>
                  <a:close/>
                </a:path>
              </a:pathLst>
            </a:custGeom>
            <a:solidFill>
              <a:srgbClr val="B8B1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2;p6"/>
            <p:cNvSpPr/>
            <p:nvPr/>
          </p:nvSpPr>
          <p:spPr>
            <a:xfrm>
              <a:off x="3703734" y="1131261"/>
              <a:ext cx="217900" cy="193172"/>
            </a:xfrm>
            <a:custGeom>
              <a:avLst/>
              <a:gdLst/>
              <a:ahLst/>
              <a:cxnLst/>
              <a:rect l="l" t="t" r="r" b="b"/>
              <a:pathLst>
                <a:path w="8716" h="8728" extrusionOk="0">
                  <a:moveTo>
                    <a:pt x="4358" y="0"/>
                  </a:moveTo>
                  <a:cubicBezTo>
                    <a:pt x="1941" y="0"/>
                    <a:pt x="0" y="1953"/>
                    <a:pt x="0" y="4370"/>
                  </a:cubicBezTo>
                  <a:cubicBezTo>
                    <a:pt x="0" y="6775"/>
                    <a:pt x="1941" y="8727"/>
                    <a:pt x="4358" y="8727"/>
                  </a:cubicBezTo>
                  <a:cubicBezTo>
                    <a:pt x="6763" y="8727"/>
                    <a:pt x="8716" y="6775"/>
                    <a:pt x="8716" y="4370"/>
                  </a:cubicBezTo>
                  <a:cubicBezTo>
                    <a:pt x="8716" y="1953"/>
                    <a:pt x="6763" y="0"/>
                    <a:pt x="4358" y="0"/>
                  </a:cubicBezTo>
                  <a:close/>
                </a:path>
              </a:pathLst>
            </a:custGeom>
            <a:solidFill>
              <a:srgbClr val="E2DA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3;p6"/>
            <p:cNvSpPr/>
            <p:nvPr/>
          </p:nvSpPr>
          <p:spPr>
            <a:xfrm>
              <a:off x="3885598" y="1106228"/>
              <a:ext cx="3176300" cy="3530673"/>
            </a:xfrm>
            <a:custGeom>
              <a:avLst/>
              <a:gdLst/>
              <a:ahLst/>
              <a:cxnLst/>
              <a:rect l="l" t="t" r="r" b="b"/>
              <a:pathLst>
                <a:path w="127052" h="135042" extrusionOk="0">
                  <a:moveTo>
                    <a:pt x="0" y="1"/>
                  </a:moveTo>
                  <a:lnTo>
                    <a:pt x="0" y="135041"/>
                  </a:lnTo>
                  <a:lnTo>
                    <a:pt x="127052" y="135041"/>
                  </a:lnTo>
                  <a:lnTo>
                    <a:pt x="127052" y="1"/>
                  </a:lnTo>
                  <a:close/>
                </a:path>
              </a:pathLst>
            </a:custGeom>
            <a:solidFill>
              <a:srgbClr val="F2EE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4;p6"/>
            <p:cNvSpPr/>
            <p:nvPr/>
          </p:nvSpPr>
          <p:spPr>
            <a:xfrm>
              <a:off x="3884698" y="1106228"/>
              <a:ext cx="3137325" cy="3530673"/>
            </a:xfrm>
            <a:custGeom>
              <a:avLst/>
              <a:gdLst/>
              <a:ahLst/>
              <a:cxnLst/>
              <a:rect l="l" t="t" r="r" b="b"/>
              <a:pathLst>
                <a:path w="125493" h="135042" extrusionOk="0">
                  <a:moveTo>
                    <a:pt x="0" y="1"/>
                  </a:moveTo>
                  <a:lnTo>
                    <a:pt x="0" y="135041"/>
                  </a:lnTo>
                  <a:lnTo>
                    <a:pt x="125492" y="135041"/>
                  </a:lnTo>
                  <a:lnTo>
                    <a:pt x="125492" y="1"/>
                  </a:lnTo>
                  <a:close/>
                </a:path>
              </a:pathLst>
            </a:custGeom>
            <a:solidFill>
              <a:srgbClr val="F2EE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5;p6"/>
            <p:cNvSpPr/>
            <p:nvPr/>
          </p:nvSpPr>
          <p:spPr>
            <a:xfrm>
              <a:off x="3842723" y="1106228"/>
              <a:ext cx="3137325" cy="3530673"/>
            </a:xfrm>
            <a:custGeom>
              <a:avLst/>
              <a:gdLst/>
              <a:ahLst/>
              <a:cxnLst/>
              <a:rect l="l" t="t" r="r" b="b"/>
              <a:pathLst>
                <a:path w="125493" h="135042" extrusionOk="0">
                  <a:moveTo>
                    <a:pt x="1" y="1"/>
                  </a:moveTo>
                  <a:lnTo>
                    <a:pt x="1" y="135041"/>
                  </a:lnTo>
                  <a:lnTo>
                    <a:pt x="125493" y="135041"/>
                  </a:lnTo>
                  <a:lnTo>
                    <a:pt x="125493"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6;p6"/>
            <p:cNvSpPr/>
            <p:nvPr/>
          </p:nvSpPr>
          <p:spPr>
            <a:xfrm>
              <a:off x="645297" y="1106228"/>
              <a:ext cx="3137325" cy="3530673"/>
            </a:xfrm>
            <a:custGeom>
              <a:avLst/>
              <a:gdLst/>
              <a:ahLst/>
              <a:cxnLst/>
              <a:rect l="l" t="t" r="r" b="b"/>
              <a:pathLst>
                <a:path w="125493" h="135042" extrusionOk="0">
                  <a:moveTo>
                    <a:pt x="1" y="1"/>
                  </a:moveTo>
                  <a:lnTo>
                    <a:pt x="1" y="135041"/>
                  </a:lnTo>
                  <a:lnTo>
                    <a:pt x="125493" y="135041"/>
                  </a:lnTo>
                  <a:lnTo>
                    <a:pt x="125493"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7;p6"/>
            <p:cNvSpPr/>
            <p:nvPr/>
          </p:nvSpPr>
          <p:spPr>
            <a:xfrm>
              <a:off x="3555800" y="1528600"/>
              <a:ext cx="152700" cy="152725"/>
            </a:xfrm>
            <a:custGeom>
              <a:avLst/>
              <a:gdLst/>
              <a:ahLst/>
              <a:cxnLst/>
              <a:rect l="l" t="t" r="r" b="b"/>
              <a:pathLst>
                <a:path w="6108" h="6109" extrusionOk="0">
                  <a:moveTo>
                    <a:pt x="3060" y="0"/>
                  </a:moveTo>
                  <a:cubicBezTo>
                    <a:pt x="1369" y="0"/>
                    <a:pt x="0" y="1369"/>
                    <a:pt x="0" y="3060"/>
                  </a:cubicBezTo>
                  <a:cubicBezTo>
                    <a:pt x="0" y="4739"/>
                    <a:pt x="1369" y="6108"/>
                    <a:pt x="3060" y="6108"/>
                  </a:cubicBezTo>
                  <a:cubicBezTo>
                    <a:pt x="4739" y="6108"/>
                    <a:pt x="6108" y="4739"/>
                    <a:pt x="6108" y="3060"/>
                  </a:cubicBezTo>
                  <a:cubicBezTo>
                    <a:pt x="6108" y="1369"/>
                    <a:pt x="4739" y="0"/>
                    <a:pt x="3060" y="0"/>
                  </a:cubicBezTo>
                  <a:close/>
                </a:path>
              </a:pathLst>
            </a:custGeom>
            <a:solidFill>
              <a:srgbClr val="F2EE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p6"/>
            <p:cNvSpPr/>
            <p:nvPr/>
          </p:nvSpPr>
          <p:spPr>
            <a:xfrm>
              <a:off x="3916850" y="1529475"/>
              <a:ext cx="152425" cy="152425"/>
            </a:xfrm>
            <a:custGeom>
              <a:avLst/>
              <a:gdLst/>
              <a:ahLst/>
              <a:cxnLst/>
              <a:rect l="l" t="t" r="r" b="b"/>
              <a:pathLst>
                <a:path w="6097" h="6097" extrusionOk="0">
                  <a:moveTo>
                    <a:pt x="3048" y="1"/>
                  </a:moveTo>
                  <a:cubicBezTo>
                    <a:pt x="1358" y="1"/>
                    <a:pt x="0" y="1358"/>
                    <a:pt x="0" y="3049"/>
                  </a:cubicBezTo>
                  <a:cubicBezTo>
                    <a:pt x="0" y="4740"/>
                    <a:pt x="1358" y="6097"/>
                    <a:pt x="3048" y="6097"/>
                  </a:cubicBezTo>
                  <a:cubicBezTo>
                    <a:pt x="4739" y="6097"/>
                    <a:pt x="6096" y="4740"/>
                    <a:pt x="6096" y="3049"/>
                  </a:cubicBezTo>
                  <a:cubicBezTo>
                    <a:pt x="6096" y="1358"/>
                    <a:pt x="4739" y="1"/>
                    <a:pt x="3048" y="1"/>
                  </a:cubicBezTo>
                  <a:close/>
                </a:path>
              </a:pathLst>
            </a:custGeom>
            <a:solidFill>
              <a:srgbClr val="F2EE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9;p6"/>
            <p:cNvSpPr/>
            <p:nvPr/>
          </p:nvSpPr>
          <p:spPr>
            <a:xfrm>
              <a:off x="3555800" y="1991150"/>
              <a:ext cx="152700" cy="152725"/>
            </a:xfrm>
            <a:custGeom>
              <a:avLst/>
              <a:gdLst/>
              <a:ahLst/>
              <a:cxnLst/>
              <a:rect l="l" t="t" r="r" b="b"/>
              <a:pathLst>
                <a:path w="6108" h="6109" extrusionOk="0">
                  <a:moveTo>
                    <a:pt x="3060" y="0"/>
                  </a:moveTo>
                  <a:cubicBezTo>
                    <a:pt x="1369" y="0"/>
                    <a:pt x="0" y="1370"/>
                    <a:pt x="0" y="3048"/>
                  </a:cubicBezTo>
                  <a:cubicBezTo>
                    <a:pt x="0" y="4739"/>
                    <a:pt x="1369" y="6108"/>
                    <a:pt x="3060" y="6108"/>
                  </a:cubicBezTo>
                  <a:cubicBezTo>
                    <a:pt x="4739" y="6108"/>
                    <a:pt x="6108" y="4739"/>
                    <a:pt x="6108" y="3048"/>
                  </a:cubicBezTo>
                  <a:cubicBezTo>
                    <a:pt x="6108" y="1370"/>
                    <a:pt x="4739" y="0"/>
                    <a:pt x="3060" y="0"/>
                  </a:cubicBezTo>
                  <a:close/>
                </a:path>
              </a:pathLst>
            </a:custGeom>
            <a:solidFill>
              <a:srgbClr val="F2EE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10;p6"/>
            <p:cNvSpPr/>
            <p:nvPr/>
          </p:nvSpPr>
          <p:spPr>
            <a:xfrm>
              <a:off x="3916850" y="1991750"/>
              <a:ext cx="152425" cy="152725"/>
            </a:xfrm>
            <a:custGeom>
              <a:avLst/>
              <a:gdLst/>
              <a:ahLst/>
              <a:cxnLst/>
              <a:rect l="l" t="t" r="r" b="b"/>
              <a:pathLst>
                <a:path w="6097" h="6109" extrusionOk="0">
                  <a:moveTo>
                    <a:pt x="3048" y="0"/>
                  </a:moveTo>
                  <a:cubicBezTo>
                    <a:pt x="1358" y="0"/>
                    <a:pt x="0" y="1369"/>
                    <a:pt x="0" y="3060"/>
                  </a:cubicBezTo>
                  <a:cubicBezTo>
                    <a:pt x="0" y="4739"/>
                    <a:pt x="1358" y="6108"/>
                    <a:pt x="3048" y="6108"/>
                  </a:cubicBezTo>
                  <a:cubicBezTo>
                    <a:pt x="4739" y="6108"/>
                    <a:pt x="6096" y="4739"/>
                    <a:pt x="6096" y="3060"/>
                  </a:cubicBezTo>
                  <a:cubicBezTo>
                    <a:pt x="6096" y="1369"/>
                    <a:pt x="4739" y="0"/>
                    <a:pt x="3048" y="0"/>
                  </a:cubicBezTo>
                  <a:close/>
                </a:path>
              </a:pathLst>
            </a:custGeom>
            <a:solidFill>
              <a:srgbClr val="F2EE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11;p6"/>
            <p:cNvSpPr/>
            <p:nvPr/>
          </p:nvSpPr>
          <p:spPr>
            <a:xfrm>
              <a:off x="3555800" y="2495375"/>
              <a:ext cx="152700" cy="152425"/>
            </a:xfrm>
            <a:custGeom>
              <a:avLst/>
              <a:gdLst/>
              <a:ahLst/>
              <a:cxnLst/>
              <a:rect l="l" t="t" r="r" b="b"/>
              <a:pathLst>
                <a:path w="6108" h="6097" extrusionOk="0">
                  <a:moveTo>
                    <a:pt x="3060" y="1"/>
                  </a:moveTo>
                  <a:cubicBezTo>
                    <a:pt x="1369" y="1"/>
                    <a:pt x="0" y="1358"/>
                    <a:pt x="0" y="3049"/>
                  </a:cubicBezTo>
                  <a:cubicBezTo>
                    <a:pt x="0" y="4739"/>
                    <a:pt x="1369" y="6097"/>
                    <a:pt x="3060" y="6097"/>
                  </a:cubicBezTo>
                  <a:cubicBezTo>
                    <a:pt x="4739" y="6097"/>
                    <a:pt x="6108" y="4739"/>
                    <a:pt x="6108" y="3049"/>
                  </a:cubicBezTo>
                  <a:cubicBezTo>
                    <a:pt x="6108" y="1358"/>
                    <a:pt x="4739" y="1"/>
                    <a:pt x="3060" y="1"/>
                  </a:cubicBezTo>
                  <a:close/>
                </a:path>
              </a:pathLst>
            </a:custGeom>
            <a:solidFill>
              <a:srgbClr val="F2EE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12;p6"/>
            <p:cNvSpPr/>
            <p:nvPr/>
          </p:nvSpPr>
          <p:spPr>
            <a:xfrm>
              <a:off x="3916850" y="2495675"/>
              <a:ext cx="152425" cy="152725"/>
            </a:xfrm>
            <a:custGeom>
              <a:avLst/>
              <a:gdLst/>
              <a:ahLst/>
              <a:cxnLst/>
              <a:rect l="l" t="t" r="r" b="b"/>
              <a:pathLst>
                <a:path w="6097" h="6109" extrusionOk="0">
                  <a:moveTo>
                    <a:pt x="3048" y="0"/>
                  </a:moveTo>
                  <a:cubicBezTo>
                    <a:pt x="1358" y="0"/>
                    <a:pt x="0" y="1370"/>
                    <a:pt x="0" y="3048"/>
                  </a:cubicBezTo>
                  <a:cubicBezTo>
                    <a:pt x="0" y="4739"/>
                    <a:pt x="1358" y="6108"/>
                    <a:pt x="3048" y="6108"/>
                  </a:cubicBezTo>
                  <a:cubicBezTo>
                    <a:pt x="4739" y="6108"/>
                    <a:pt x="6096" y="4739"/>
                    <a:pt x="6096" y="3048"/>
                  </a:cubicBezTo>
                  <a:cubicBezTo>
                    <a:pt x="6096" y="1370"/>
                    <a:pt x="4739" y="0"/>
                    <a:pt x="3048" y="0"/>
                  </a:cubicBezTo>
                  <a:close/>
                </a:path>
              </a:pathLst>
            </a:custGeom>
            <a:solidFill>
              <a:srgbClr val="F2EE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13;p6"/>
            <p:cNvSpPr/>
            <p:nvPr/>
          </p:nvSpPr>
          <p:spPr>
            <a:xfrm>
              <a:off x="3555800" y="2997225"/>
              <a:ext cx="152700" cy="152725"/>
            </a:xfrm>
            <a:custGeom>
              <a:avLst/>
              <a:gdLst/>
              <a:ahLst/>
              <a:cxnLst/>
              <a:rect l="l" t="t" r="r" b="b"/>
              <a:pathLst>
                <a:path w="6108" h="6109" extrusionOk="0">
                  <a:moveTo>
                    <a:pt x="3060" y="0"/>
                  </a:moveTo>
                  <a:cubicBezTo>
                    <a:pt x="1369" y="0"/>
                    <a:pt x="0" y="1370"/>
                    <a:pt x="0" y="3048"/>
                  </a:cubicBezTo>
                  <a:cubicBezTo>
                    <a:pt x="0" y="4739"/>
                    <a:pt x="1369" y="6108"/>
                    <a:pt x="3060" y="6108"/>
                  </a:cubicBezTo>
                  <a:cubicBezTo>
                    <a:pt x="4739" y="6108"/>
                    <a:pt x="6108" y="4739"/>
                    <a:pt x="6108" y="3048"/>
                  </a:cubicBezTo>
                  <a:cubicBezTo>
                    <a:pt x="6108" y="1370"/>
                    <a:pt x="4739" y="0"/>
                    <a:pt x="3060" y="0"/>
                  </a:cubicBezTo>
                  <a:close/>
                </a:path>
              </a:pathLst>
            </a:custGeom>
            <a:solidFill>
              <a:srgbClr val="F2EE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14;p6"/>
            <p:cNvSpPr/>
            <p:nvPr/>
          </p:nvSpPr>
          <p:spPr>
            <a:xfrm>
              <a:off x="3916850" y="2998125"/>
              <a:ext cx="152425" cy="152425"/>
            </a:xfrm>
            <a:custGeom>
              <a:avLst/>
              <a:gdLst/>
              <a:ahLst/>
              <a:cxnLst/>
              <a:rect l="l" t="t" r="r" b="b"/>
              <a:pathLst>
                <a:path w="6097" h="6097" extrusionOk="0">
                  <a:moveTo>
                    <a:pt x="3048" y="0"/>
                  </a:moveTo>
                  <a:cubicBezTo>
                    <a:pt x="1358" y="0"/>
                    <a:pt x="0" y="1358"/>
                    <a:pt x="0" y="3048"/>
                  </a:cubicBezTo>
                  <a:cubicBezTo>
                    <a:pt x="0" y="4727"/>
                    <a:pt x="1358" y="6096"/>
                    <a:pt x="3048" y="6096"/>
                  </a:cubicBezTo>
                  <a:cubicBezTo>
                    <a:pt x="4739" y="6096"/>
                    <a:pt x="6096" y="4727"/>
                    <a:pt x="6096" y="3048"/>
                  </a:cubicBezTo>
                  <a:cubicBezTo>
                    <a:pt x="6096" y="1358"/>
                    <a:pt x="4739" y="0"/>
                    <a:pt x="3048" y="0"/>
                  </a:cubicBezTo>
                  <a:close/>
                </a:path>
              </a:pathLst>
            </a:custGeom>
            <a:solidFill>
              <a:srgbClr val="F2EE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15;p6"/>
            <p:cNvSpPr/>
            <p:nvPr/>
          </p:nvSpPr>
          <p:spPr>
            <a:xfrm>
              <a:off x="3555800" y="3503250"/>
              <a:ext cx="152700" cy="152700"/>
            </a:xfrm>
            <a:custGeom>
              <a:avLst/>
              <a:gdLst/>
              <a:ahLst/>
              <a:cxnLst/>
              <a:rect l="l" t="t" r="r" b="b"/>
              <a:pathLst>
                <a:path w="6108" h="6108" extrusionOk="0">
                  <a:moveTo>
                    <a:pt x="3060" y="0"/>
                  </a:moveTo>
                  <a:cubicBezTo>
                    <a:pt x="1369" y="0"/>
                    <a:pt x="0" y="1369"/>
                    <a:pt x="0" y="3048"/>
                  </a:cubicBezTo>
                  <a:cubicBezTo>
                    <a:pt x="0" y="4739"/>
                    <a:pt x="1369" y="6108"/>
                    <a:pt x="3060" y="6108"/>
                  </a:cubicBezTo>
                  <a:cubicBezTo>
                    <a:pt x="4739" y="6108"/>
                    <a:pt x="6108" y="4739"/>
                    <a:pt x="6108" y="3048"/>
                  </a:cubicBezTo>
                  <a:cubicBezTo>
                    <a:pt x="6108" y="1369"/>
                    <a:pt x="4739" y="0"/>
                    <a:pt x="3060" y="0"/>
                  </a:cubicBezTo>
                  <a:close/>
                </a:path>
              </a:pathLst>
            </a:custGeom>
            <a:solidFill>
              <a:srgbClr val="F2EE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16;p6"/>
            <p:cNvSpPr/>
            <p:nvPr/>
          </p:nvSpPr>
          <p:spPr>
            <a:xfrm>
              <a:off x="3916850" y="3504125"/>
              <a:ext cx="152425" cy="152425"/>
            </a:xfrm>
            <a:custGeom>
              <a:avLst/>
              <a:gdLst/>
              <a:ahLst/>
              <a:cxnLst/>
              <a:rect l="l" t="t" r="r" b="b"/>
              <a:pathLst>
                <a:path w="6097" h="6097" extrusionOk="0">
                  <a:moveTo>
                    <a:pt x="3048" y="1"/>
                  </a:moveTo>
                  <a:cubicBezTo>
                    <a:pt x="1358" y="1"/>
                    <a:pt x="0" y="1358"/>
                    <a:pt x="0" y="3049"/>
                  </a:cubicBezTo>
                  <a:cubicBezTo>
                    <a:pt x="0" y="4728"/>
                    <a:pt x="1358" y="6097"/>
                    <a:pt x="3048" y="6097"/>
                  </a:cubicBezTo>
                  <a:cubicBezTo>
                    <a:pt x="4739" y="6097"/>
                    <a:pt x="6096" y="4728"/>
                    <a:pt x="6096" y="3049"/>
                  </a:cubicBezTo>
                  <a:cubicBezTo>
                    <a:pt x="6096" y="1358"/>
                    <a:pt x="4739" y="1"/>
                    <a:pt x="3048" y="1"/>
                  </a:cubicBezTo>
                  <a:close/>
                </a:path>
              </a:pathLst>
            </a:custGeom>
            <a:solidFill>
              <a:srgbClr val="F2EE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17;p6"/>
            <p:cNvSpPr/>
            <p:nvPr/>
          </p:nvSpPr>
          <p:spPr>
            <a:xfrm>
              <a:off x="3555800" y="4044975"/>
              <a:ext cx="152700" cy="152425"/>
            </a:xfrm>
            <a:custGeom>
              <a:avLst/>
              <a:gdLst/>
              <a:ahLst/>
              <a:cxnLst/>
              <a:rect l="l" t="t" r="r" b="b"/>
              <a:pathLst>
                <a:path w="6108" h="6097" extrusionOk="0">
                  <a:moveTo>
                    <a:pt x="3060" y="0"/>
                  </a:moveTo>
                  <a:cubicBezTo>
                    <a:pt x="1369" y="0"/>
                    <a:pt x="0" y="1370"/>
                    <a:pt x="0" y="3048"/>
                  </a:cubicBezTo>
                  <a:cubicBezTo>
                    <a:pt x="0" y="4739"/>
                    <a:pt x="1369" y="6096"/>
                    <a:pt x="3060" y="6096"/>
                  </a:cubicBezTo>
                  <a:cubicBezTo>
                    <a:pt x="4739" y="6096"/>
                    <a:pt x="6108" y="4739"/>
                    <a:pt x="6108" y="3048"/>
                  </a:cubicBezTo>
                  <a:cubicBezTo>
                    <a:pt x="6108" y="1370"/>
                    <a:pt x="4739" y="0"/>
                    <a:pt x="3060" y="0"/>
                  </a:cubicBezTo>
                  <a:close/>
                </a:path>
              </a:pathLst>
            </a:custGeom>
            <a:solidFill>
              <a:srgbClr val="F2EE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18;p6"/>
            <p:cNvSpPr/>
            <p:nvPr/>
          </p:nvSpPr>
          <p:spPr>
            <a:xfrm>
              <a:off x="3916850" y="4045575"/>
              <a:ext cx="152425" cy="152725"/>
            </a:xfrm>
            <a:custGeom>
              <a:avLst/>
              <a:gdLst/>
              <a:ahLst/>
              <a:cxnLst/>
              <a:rect l="l" t="t" r="r" b="b"/>
              <a:pathLst>
                <a:path w="6097" h="6109" extrusionOk="0">
                  <a:moveTo>
                    <a:pt x="3048" y="0"/>
                  </a:moveTo>
                  <a:cubicBezTo>
                    <a:pt x="1358" y="0"/>
                    <a:pt x="0" y="1369"/>
                    <a:pt x="0" y="3060"/>
                  </a:cubicBezTo>
                  <a:cubicBezTo>
                    <a:pt x="0" y="4739"/>
                    <a:pt x="1358" y="6108"/>
                    <a:pt x="3048" y="6108"/>
                  </a:cubicBezTo>
                  <a:cubicBezTo>
                    <a:pt x="4739" y="6108"/>
                    <a:pt x="6096" y="4739"/>
                    <a:pt x="6096" y="3060"/>
                  </a:cubicBezTo>
                  <a:cubicBezTo>
                    <a:pt x="6096" y="1369"/>
                    <a:pt x="4739" y="0"/>
                    <a:pt x="3048" y="0"/>
                  </a:cubicBezTo>
                  <a:close/>
                </a:path>
              </a:pathLst>
            </a:custGeom>
            <a:solidFill>
              <a:srgbClr val="F2EE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19;p6"/>
            <p:cNvSpPr/>
            <p:nvPr/>
          </p:nvSpPr>
          <p:spPr>
            <a:xfrm>
              <a:off x="3615325" y="1563725"/>
              <a:ext cx="394425" cy="82475"/>
            </a:xfrm>
            <a:custGeom>
              <a:avLst/>
              <a:gdLst/>
              <a:ahLst/>
              <a:cxnLst/>
              <a:rect l="l" t="t" r="r" b="b"/>
              <a:pathLst>
                <a:path w="15777" h="3299" extrusionOk="0">
                  <a:moveTo>
                    <a:pt x="1655" y="0"/>
                  </a:moveTo>
                  <a:cubicBezTo>
                    <a:pt x="750" y="0"/>
                    <a:pt x="0" y="738"/>
                    <a:pt x="0" y="1655"/>
                  </a:cubicBezTo>
                  <a:cubicBezTo>
                    <a:pt x="0" y="2560"/>
                    <a:pt x="750" y="3298"/>
                    <a:pt x="1655" y="3298"/>
                  </a:cubicBezTo>
                  <a:lnTo>
                    <a:pt x="14109" y="3298"/>
                  </a:lnTo>
                  <a:cubicBezTo>
                    <a:pt x="15038" y="3298"/>
                    <a:pt x="15776" y="2560"/>
                    <a:pt x="15764" y="1655"/>
                  </a:cubicBezTo>
                  <a:cubicBezTo>
                    <a:pt x="15764" y="738"/>
                    <a:pt x="15026" y="0"/>
                    <a:pt x="14109" y="0"/>
                  </a:cubicBezTo>
                  <a:close/>
                </a:path>
              </a:pathLst>
            </a:custGeom>
            <a:solidFill>
              <a:srgbClr val="B8B1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20;p6"/>
            <p:cNvSpPr/>
            <p:nvPr/>
          </p:nvSpPr>
          <p:spPr>
            <a:xfrm>
              <a:off x="3615325" y="2026575"/>
              <a:ext cx="394425" cy="82475"/>
            </a:xfrm>
            <a:custGeom>
              <a:avLst/>
              <a:gdLst/>
              <a:ahLst/>
              <a:cxnLst/>
              <a:rect l="l" t="t" r="r" b="b"/>
              <a:pathLst>
                <a:path w="15777" h="3299" extrusionOk="0">
                  <a:moveTo>
                    <a:pt x="1655" y="0"/>
                  </a:moveTo>
                  <a:cubicBezTo>
                    <a:pt x="750" y="0"/>
                    <a:pt x="0" y="738"/>
                    <a:pt x="0" y="1655"/>
                  </a:cubicBezTo>
                  <a:cubicBezTo>
                    <a:pt x="0" y="2560"/>
                    <a:pt x="750" y="3298"/>
                    <a:pt x="1655" y="3298"/>
                  </a:cubicBezTo>
                  <a:lnTo>
                    <a:pt x="14109" y="3298"/>
                  </a:lnTo>
                  <a:cubicBezTo>
                    <a:pt x="15038" y="3298"/>
                    <a:pt x="15776" y="2560"/>
                    <a:pt x="15764" y="1655"/>
                  </a:cubicBezTo>
                  <a:cubicBezTo>
                    <a:pt x="15764" y="738"/>
                    <a:pt x="15026" y="0"/>
                    <a:pt x="14109" y="0"/>
                  </a:cubicBezTo>
                  <a:close/>
                </a:path>
              </a:pathLst>
            </a:custGeom>
            <a:solidFill>
              <a:srgbClr val="B8B1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21;p6"/>
            <p:cNvSpPr/>
            <p:nvPr/>
          </p:nvSpPr>
          <p:spPr>
            <a:xfrm>
              <a:off x="3615325" y="2530800"/>
              <a:ext cx="394425" cy="82475"/>
            </a:xfrm>
            <a:custGeom>
              <a:avLst/>
              <a:gdLst/>
              <a:ahLst/>
              <a:cxnLst/>
              <a:rect l="l" t="t" r="r" b="b"/>
              <a:pathLst>
                <a:path w="15777" h="3299" extrusionOk="0">
                  <a:moveTo>
                    <a:pt x="1655" y="0"/>
                  </a:moveTo>
                  <a:cubicBezTo>
                    <a:pt x="750" y="0"/>
                    <a:pt x="0" y="739"/>
                    <a:pt x="0" y="1643"/>
                  </a:cubicBezTo>
                  <a:cubicBezTo>
                    <a:pt x="0" y="2560"/>
                    <a:pt x="750" y="3298"/>
                    <a:pt x="1655" y="3298"/>
                  </a:cubicBezTo>
                  <a:lnTo>
                    <a:pt x="14109" y="3298"/>
                  </a:lnTo>
                  <a:cubicBezTo>
                    <a:pt x="15038" y="3298"/>
                    <a:pt x="15776" y="2560"/>
                    <a:pt x="15764" y="1643"/>
                  </a:cubicBezTo>
                  <a:cubicBezTo>
                    <a:pt x="15764" y="739"/>
                    <a:pt x="15026" y="0"/>
                    <a:pt x="14109" y="0"/>
                  </a:cubicBezTo>
                  <a:close/>
                </a:path>
              </a:pathLst>
            </a:custGeom>
            <a:solidFill>
              <a:srgbClr val="B8B1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22;p6"/>
            <p:cNvSpPr/>
            <p:nvPr/>
          </p:nvSpPr>
          <p:spPr>
            <a:xfrm>
              <a:off x="3615325" y="3032950"/>
              <a:ext cx="394425" cy="82475"/>
            </a:xfrm>
            <a:custGeom>
              <a:avLst/>
              <a:gdLst/>
              <a:ahLst/>
              <a:cxnLst/>
              <a:rect l="l" t="t" r="r" b="b"/>
              <a:pathLst>
                <a:path w="15777" h="3299" extrusionOk="0">
                  <a:moveTo>
                    <a:pt x="1655" y="0"/>
                  </a:moveTo>
                  <a:cubicBezTo>
                    <a:pt x="750" y="0"/>
                    <a:pt x="0" y="738"/>
                    <a:pt x="0" y="1655"/>
                  </a:cubicBezTo>
                  <a:cubicBezTo>
                    <a:pt x="0" y="2560"/>
                    <a:pt x="750" y="3298"/>
                    <a:pt x="1655" y="3298"/>
                  </a:cubicBezTo>
                  <a:lnTo>
                    <a:pt x="14109" y="3298"/>
                  </a:lnTo>
                  <a:cubicBezTo>
                    <a:pt x="15038" y="3298"/>
                    <a:pt x="15776" y="2560"/>
                    <a:pt x="15764" y="1655"/>
                  </a:cubicBezTo>
                  <a:cubicBezTo>
                    <a:pt x="15764" y="738"/>
                    <a:pt x="15026" y="0"/>
                    <a:pt x="14109" y="0"/>
                  </a:cubicBezTo>
                  <a:close/>
                </a:path>
              </a:pathLst>
            </a:custGeom>
            <a:solidFill>
              <a:srgbClr val="B8B1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23;p6"/>
            <p:cNvSpPr/>
            <p:nvPr/>
          </p:nvSpPr>
          <p:spPr>
            <a:xfrm>
              <a:off x="3615325" y="3538650"/>
              <a:ext cx="394425" cy="82475"/>
            </a:xfrm>
            <a:custGeom>
              <a:avLst/>
              <a:gdLst/>
              <a:ahLst/>
              <a:cxnLst/>
              <a:rect l="l" t="t" r="r" b="b"/>
              <a:pathLst>
                <a:path w="15777" h="3299" extrusionOk="0">
                  <a:moveTo>
                    <a:pt x="1655" y="1"/>
                  </a:moveTo>
                  <a:cubicBezTo>
                    <a:pt x="750" y="1"/>
                    <a:pt x="0" y="739"/>
                    <a:pt x="0" y="1656"/>
                  </a:cubicBezTo>
                  <a:cubicBezTo>
                    <a:pt x="0" y="2561"/>
                    <a:pt x="750" y="3299"/>
                    <a:pt x="1655" y="3299"/>
                  </a:cubicBezTo>
                  <a:lnTo>
                    <a:pt x="14109" y="3299"/>
                  </a:lnTo>
                  <a:cubicBezTo>
                    <a:pt x="15038" y="3299"/>
                    <a:pt x="15776" y="2561"/>
                    <a:pt x="15764" y="1656"/>
                  </a:cubicBezTo>
                  <a:cubicBezTo>
                    <a:pt x="15764" y="739"/>
                    <a:pt x="15026" y="1"/>
                    <a:pt x="14109" y="1"/>
                  </a:cubicBezTo>
                  <a:close/>
                </a:path>
              </a:pathLst>
            </a:custGeom>
            <a:solidFill>
              <a:srgbClr val="B8B1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24;p6"/>
            <p:cNvSpPr/>
            <p:nvPr/>
          </p:nvSpPr>
          <p:spPr>
            <a:xfrm>
              <a:off x="3615325" y="4080400"/>
              <a:ext cx="394425" cy="82475"/>
            </a:xfrm>
            <a:custGeom>
              <a:avLst/>
              <a:gdLst/>
              <a:ahLst/>
              <a:cxnLst/>
              <a:rect l="l" t="t" r="r" b="b"/>
              <a:pathLst>
                <a:path w="15777" h="3299" extrusionOk="0">
                  <a:moveTo>
                    <a:pt x="1655" y="0"/>
                  </a:moveTo>
                  <a:cubicBezTo>
                    <a:pt x="750" y="0"/>
                    <a:pt x="0" y="738"/>
                    <a:pt x="0" y="1655"/>
                  </a:cubicBezTo>
                  <a:cubicBezTo>
                    <a:pt x="0" y="2560"/>
                    <a:pt x="750" y="3298"/>
                    <a:pt x="1655" y="3298"/>
                  </a:cubicBezTo>
                  <a:lnTo>
                    <a:pt x="14109" y="3298"/>
                  </a:lnTo>
                  <a:cubicBezTo>
                    <a:pt x="15038" y="3298"/>
                    <a:pt x="15776" y="2560"/>
                    <a:pt x="15764" y="1655"/>
                  </a:cubicBezTo>
                  <a:cubicBezTo>
                    <a:pt x="15764" y="738"/>
                    <a:pt x="15026" y="0"/>
                    <a:pt x="14109" y="0"/>
                  </a:cubicBezTo>
                  <a:close/>
                </a:path>
              </a:pathLst>
            </a:custGeom>
            <a:solidFill>
              <a:srgbClr val="B8B1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25;p6"/>
            <p:cNvSpPr/>
            <p:nvPr/>
          </p:nvSpPr>
          <p:spPr>
            <a:xfrm>
              <a:off x="576847" y="1106228"/>
              <a:ext cx="18475" cy="3530673"/>
            </a:xfrm>
            <a:custGeom>
              <a:avLst/>
              <a:gdLst/>
              <a:ahLst/>
              <a:cxnLst/>
              <a:rect l="l" t="t" r="r" b="b"/>
              <a:pathLst>
                <a:path w="739" h="135042" extrusionOk="0">
                  <a:moveTo>
                    <a:pt x="0" y="1"/>
                  </a:moveTo>
                  <a:lnTo>
                    <a:pt x="0" y="135041"/>
                  </a:lnTo>
                  <a:lnTo>
                    <a:pt x="739" y="135041"/>
                  </a:lnTo>
                  <a:lnTo>
                    <a:pt x="739" y="1"/>
                  </a:lnTo>
                  <a:close/>
                </a:path>
              </a:pathLst>
            </a:custGeom>
            <a:solidFill>
              <a:srgbClr val="E2DA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26;p6"/>
            <p:cNvSpPr/>
            <p:nvPr/>
          </p:nvSpPr>
          <p:spPr>
            <a:xfrm>
              <a:off x="625072" y="1106228"/>
              <a:ext cx="18775" cy="3530673"/>
            </a:xfrm>
            <a:custGeom>
              <a:avLst/>
              <a:gdLst/>
              <a:ahLst/>
              <a:cxnLst/>
              <a:rect l="l" t="t" r="r" b="b"/>
              <a:pathLst>
                <a:path w="751" h="135042" extrusionOk="0">
                  <a:moveTo>
                    <a:pt x="0" y="1"/>
                  </a:moveTo>
                  <a:lnTo>
                    <a:pt x="0" y="135041"/>
                  </a:lnTo>
                  <a:lnTo>
                    <a:pt x="750" y="135041"/>
                  </a:lnTo>
                  <a:lnTo>
                    <a:pt x="750" y="1"/>
                  </a:lnTo>
                  <a:close/>
                </a:path>
              </a:pathLst>
            </a:custGeom>
            <a:solidFill>
              <a:srgbClr val="E2DA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27;p6"/>
            <p:cNvSpPr/>
            <p:nvPr/>
          </p:nvSpPr>
          <p:spPr>
            <a:xfrm>
              <a:off x="7021099" y="1106228"/>
              <a:ext cx="18475" cy="3530673"/>
            </a:xfrm>
            <a:custGeom>
              <a:avLst/>
              <a:gdLst/>
              <a:ahLst/>
              <a:cxnLst/>
              <a:rect l="l" t="t" r="r" b="b"/>
              <a:pathLst>
                <a:path w="739" h="135042" extrusionOk="0">
                  <a:moveTo>
                    <a:pt x="1" y="1"/>
                  </a:moveTo>
                  <a:lnTo>
                    <a:pt x="1" y="135041"/>
                  </a:lnTo>
                  <a:lnTo>
                    <a:pt x="739" y="135041"/>
                  </a:lnTo>
                  <a:lnTo>
                    <a:pt x="739" y="1"/>
                  </a:lnTo>
                  <a:close/>
                </a:path>
              </a:pathLst>
            </a:custGeom>
            <a:solidFill>
              <a:srgbClr val="E2DA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28;p6"/>
            <p:cNvSpPr/>
            <p:nvPr/>
          </p:nvSpPr>
          <p:spPr>
            <a:xfrm>
              <a:off x="6980024" y="1106228"/>
              <a:ext cx="18775" cy="3530673"/>
            </a:xfrm>
            <a:custGeom>
              <a:avLst/>
              <a:gdLst/>
              <a:ahLst/>
              <a:cxnLst/>
              <a:rect l="l" t="t" r="r" b="b"/>
              <a:pathLst>
                <a:path w="751" h="135042" extrusionOk="0">
                  <a:moveTo>
                    <a:pt x="1" y="1"/>
                  </a:moveTo>
                  <a:lnTo>
                    <a:pt x="1" y="135041"/>
                  </a:lnTo>
                  <a:lnTo>
                    <a:pt x="751" y="135041"/>
                  </a:lnTo>
                  <a:lnTo>
                    <a:pt x="751" y="1"/>
                  </a:lnTo>
                  <a:close/>
                </a:path>
              </a:pathLst>
            </a:custGeom>
            <a:solidFill>
              <a:srgbClr val="E2DA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9" name="Google Shape;129;p6"/>
          <p:cNvSpPr txBox="1">
            <a:spLocks noGrp="1"/>
          </p:cNvSpPr>
          <p:nvPr>
            <p:ph type="title"/>
          </p:nvPr>
        </p:nvSpPr>
        <p:spPr>
          <a:xfrm>
            <a:off x="713100" y="445025"/>
            <a:ext cx="3438000" cy="10608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130"/>
        <p:cNvGrpSpPr/>
        <p:nvPr/>
      </p:nvGrpSpPr>
      <p:grpSpPr>
        <a:xfrm>
          <a:off x="0" y="0"/>
          <a:ext cx="0" cy="0"/>
          <a:chOff x="0" y="0"/>
          <a:chExt cx="0" cy="0"/>
        </a:xfrm>
      </p:grpSpPr>
      <p:grpSp>
        <p:nvGrpSpPr>
          <p:cNvPr id="131" name="Google Shape;131;p7"/>
          <p:cNvGrpSpPr/>
          <p:nvPr/>
        </p:nvGrpSpPr>
        <p:grpSpPr>
          <a:xfrm rot="624426">
            <a:off x="5860490" y="2057758"/>
            <a:ext cx="4761844" cy="5092095"/>
            <a:chOff x="7567300" y="1541100"/>
            <a:chExt cx="3167100" cy="3386750"/>
          </a:xfrm>
        </p:grpSpPr>
        <p:sp>
          <p:nvSpPr>
            <p:cNvPr id="132" name="Google Shape;132;p7"/>
            <p:cNvSpPr/>
            <p:nvPr/>
          </p:nvSpPr>
          <p:spPr>
            <a:xfrm>
              <a:off x="7597075" y="1552100"/>
              <a:ext cx="3137325" cy="3375750"/>
            </a:xfrm>
            <a:custGeom>
              <a:avLst/>
              <a:gdLst/>
              <a:ahLst/>
              <a:cxnLst/>
              <a:rect l="l" t="t" r="r" b="b"/>
              <a:pathLst>
                <a:path w="125493" h="135030" extrusionOk="0">
                  <a:moveTo>
                    <a:pt x="6013" y="13824"/>
                  </a:moveTo>
                  <a:cubicBezTo>
                    <a:pt x="7692" y="13824"/>
                    <a:pt x="9061" y="15193"/>
                    <a:pt x="9061" y="16884"/>
                  </a:cubicBezTo>
                  <a:cubicBezTo>
                    <a:pt x="9061" y="18563"/>
                    <a:pt x="7692" y="19932"/>
                    <a:pt x="6013" y="19932"/>
                  </a:cubicBezTo>
                  <a:cubicBezTo>
                    <a:pt x="4322" y="19932"/>
                    <a:pt x="2953" y="18563"/>
                    <a:pt x="2953" y="16884"/>
                  </a:cubicBezTo>
                  <a:cubicBezTo>
                    <a:pt x="2953" y="15193"/>
                    <a:pt x="4322" y="13824"/>
                    <a:pt x="6013" y="13824"/>
                  </a:cubicBezTo>
                  <a:close/>
                  <a:moveTo>
                    <a:pt x="6013" y="32326"/>
                  </a:moveTo>
                  <a:cubicBezTo>
                    <a:pt x="7692" y="32326"/>
                    <a:pt x="9061" y="33695"/>
                    <a:pt x="9061" y="35374"/>
                  </a:cubicBezTo>
                  <a:cubicBezTo>
                    <a:pt x="9061" y="37065"/>
                    <a:pt x="7692" y="38434"/>
                    <a:pt x="6013" y="38434"/>
                  </a:cubicBezTo>
                  <a:cubicBezTo>
                    <a:pt x="4322" y="38434"/>
                    <a:pt x="2953" y="37065"/>
                    <a:pt x="2953" y="35374"/>
                  </a:cubicBezTo>
                  <a:cubicBezTo>
                    <a:pt x="2953" y="33695"/>
                    <a:pt x="4322" y="32326"/>
                    <a:pt x="6013" y="32326"/>
                  </a:cubicBezTo>
                  <a:close/>
                  <a:moveTo>
                    <a:pt x="6013" y="52483"/>
                  </a:moveTo>
                  <a:cubicBezTo>
                    <a:pt x="7692" y="52483"/>
                    <a:pt x="9061" y="53853"/>
                    <a:pt x="9061" y="55531"/>
                  </a:cubicBezTo>
                  <a:cubicBezTo>
                    <a:pt x="9061" y="57210"/>
                    <a:pt x="7692" y="58579"/>
                    <a:pt x="6013" y="58579"/>
                  </a:cubicBezTo>
                  <a:cubicBezTo>
                    <a:pt x="4322" y="58579"/>
                    <a:pt x="2953" y="57210"/>
                    <a:pt x="2953" y="55531"/>
                  </a:cubicBezTo>
                  <a:cubicBezTo>
                    <a:pt x="2953" y="53853"/>
                    <a:pt x="4322" y="52483"/>
                    <a:pt x="6013" y="52483"/>
                  </a:cubicBezTo>
                  <a:close/>
                  <a:moveTo>
                    <a:pt x="6013" y="72569"/>
                  </a:moveTo>
                  <a:cubicBezTo>
                    <a:pt x="7692" y="72569"/>
                    <a:pt x="9061" y="73938"/>
                    <a:pt x="9061" y="75617"/>
                  </a:cubicBezTo>
                  <a:cubicBezTo>
                    <a:pt x="9061" y="77308"/>
                    <a:pt x="7692" y="78677"/>
                    <a:pt x="6013" y="78677"/>
                  </a:cubicBezTo>
                  <a:cubicBezTo>
                    <a:pt x="4322" y="78677"/>
                    <a:pt x="2953" y="77308"/>
                    <a:pt x="2953" y="75617"/>
                  </a:cubicBezTo>
                  <a:cubicBezTo>
                    <a:pt x="2953" y="73938"/>
                    <a:pt x="4322" y="72569"/>
                    <a:pt x="6013" y="72569"/>
                  </a:cubicBezTo>
                  <a:close/>
                  <a:moveTo>
                    <a:pt x="6013" y="92810"/>
                  </a:moveTo>
                  <a:cubicBezTo>
                    <a:pt x="7692" y="92810"/>
                    <a:pt x="9061" y="94179"/>
                    <a:pt x="9061" y="95858"/>
                  </a:cubicBezTo>
                  <a:cubicBezTo>
                    <a:pt x="9061" y="97548"/>
                    <a:pt x="7692" y="98918"/>
                    <a:pt x="6013" y="98918"/>
                  </a:cubicBezTo>
                  <a:cubicBezTo>
                    <a:pt x="4322" y="98918"/>
                    <a:pt x="2953" y="97548"/>
                    <a:pt x="2953" y="95858"/>
                  </a:cubicBezTo>
                  <a:cubicBezTo>
                    <a:pt x="2953" y="94179"/>
                    <a:pt x="4322" y="92810"/>
                    <a:pt x="6013" y="92810"/>
                  </a:cubicBezTo>
                  <a:close/>
                  <a:moveTo>
                    <a:pt x="6013" y="114479"/>
                  </a:moveTo>
                  <a:cubicBezTo>
                    <a:pt x="7692" y="114479"/>
                    <a:pt x="9061" y="115848"/>
                    <a:pt x="9061" y="117527"/>
                  </a:cubicBezTo>
                  <a:cubicBezTo>
                    <a:pt x="9061" y="119206"/>
                    <a:pt x="7692" y="120587"/>
                    <a:pt x="6013" y="120587"/>
                  </a:cubicBezTo>
                  <a:cubicBezTo>
                    <a:pt x="4322" y="120587"/>
                    <a:pt x="2953" y="119206"/>
                    <a:pt x="2953" y="117527"/>
                  </a:cubicBezTo>
                  <a:cubicBezTo>
                    <a:pt x="2953" y="115848"/>
                    <a:pt x="4322" y="114479"/>
                    <a:pt x="6013" y="114479"/>
                  </a:cubicBezTo>
                  <a:close/>
                  <a:moveTo>
                    <a:pt x="0" y="1"/>
                  </a:moveTo>
                  <a:lnTo>
                    <a:pt x="0" y="135029"/>
                  </a:lnTo>
                  <a:lnTo>
                    <a:pt x="125492" y="135029"/>
                  </a:lnTo>
                  <a:lnTo>
                    <a:pt x="125492" y="1"/>
                  </a:lnTo>
                  <a:close/>
                </a:path>
              </a:pathLst>
            </a:custGeom>
            <a:solidFill>
              <a:srgbClr val="918C7F">
                <a:alpha val="18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33;p7"/>
            <p:cNvSpPr/>
            <p:nvPr/>
          </p:nvSpPr>
          <p:spPr>
            <a:xfrm>
              <a:off x="7567300" y="1541100"/>
              <a:ext cx="3137325" cy="3375725"/>
            </a:xfrm>
            <a:custGeom>
              <a:avLst/>
              <a:gdLst/>
              <a:ahLst/>
              <a:cxnLst/>
              <a:rect l="l" t="t" r="r" b="b"/>
              <a:pathLst>
                <a:path w="125493" h="135029" extrusionOk="0">
                  <a:moveTo>
                    <a:pt x="6013" y="13823"/>
                  </a:moveTo>
                  <a:cubicBezTo>
                    <a:pt x="7692" y="13823"/>
                    <a:pt x="9061" y="15193"/>
                    <a:pt x="9061" y="16871"/>
                  </a:cubicBezTo>
                  <a:cubicBezTo>
                    <a:pt x="9061" y="18550"/>
                    <a:pt x="7692" y="19919"/>
                    <a:pt x="6013" y="19919"/>
                  </a:cubicBezTo>
                  <a:cubicBezTo>
                    <a:pt x="4323" y="19919"/>
                    <a:pt x="2953" y="18550"/>
                    <a:pt x="2953" y="16871"/>
                  </a:cubicBezTo>
                  <a:cubicBezTo>
                    <a:pt x="2953" y="15193"/>
                    <a:pt x="4323" y="13823"/>
                    <a:pt x="6013" y="13823"/>
                  </a:cubicBezTo>
                  <a:close/>
                  <a:moveTo>
                    <a:pt x="6013" y="32326"/>
                  </a:moveTo>
                  <a:cubicBezTo>
                    <a:pt x="7692" y="32326"/>
                    <a:pt x="9061" y="33695"/>
                    <a:pt x="9061" y="35374"/>
                  </a:cubicBezTo>
                  <a:cubicBezTo>
                    <a:pt x="9061" y="37052"/>
                    <a:pt x="7692" y="38422"/>
                    <a:pt x="6013" y="38422"/>
                  </a:cubicBezTo>
                  <a:cubicBezTo>
                    <a:pt x="4323" y="38422"/>
                    <a:pt x="2953" y="37052"/>
                    <a:pt x="2953" y="35374"/>
                  </a:cubicBezTo>
                  <a:cubicBezTo>
                    <a:pt x="2953" y="33695"/>
                    <a:pt x="4323" y="32326"/>
                    <a:pt x="6013" y="32326"/>
                  </a:cubicBezTo>
                  <a:close/>
                  <a:moveTo>
                    <a:pt x="6013" y="52471"/>
                  </a:moveTo>
                  <a:cubicBezTo>
                    <a:pt x="7692" y="52471"/>
                    <a:pt x="9061" y="53840"/>
                    <a:pt x="9061" y="55519"/>
                  </a:cubicBezTo>
                  <a:cubicBezTo>
                    <a:pt x="9061" y="57210"/>
                    <a:pt x="7692" y="58579"/>
                    <a:pt x="6013" y="58579"/>
                  </a:cubicBezTo>
                  <a:cubicBezTo>
                    <a:pt x="4323" y="58579"/>
                    <a:pt x="2953" y="57210"/>
                    <a:pt x="2953" y="55519"/>
                  </a:cubicBezTo>
                  <a:cubicBezTo>
                    <a:pt x="2953" y="53840"/>
                    <a:pt x="4323" y="52471"/>
                    <a:pt x="6013" y="52471"/>
                  </a:cubicBezTo>
                  <a:close/>
                  <a:moveTo>
                    <a:pt x="6013" y="72569"/>
                  </a:moveTo>
                  <a:cubicBezTo>
                    <a:pt x="7692" y="72569"/>
                    <a:pt x="9061" y="73938"/>
                    <a:pt x="9061" y="75617"/>
                  </a:cubicBezTo>
                  <a:cubicBezTo>
                    <a:pt x="9061" y="77295"/>
                    <a:pt x="7692" y="78665"/>
                    <a:pt x="6013" y="78665"/>
                  </a:cubicBezTo>
                  <a:cubicBezTo>
                    <a:pt x="4323" y="78665"/>
                    <a:pt x="2953" y="77295"/>
                    <a:pt x="2953" y="75617"/>
                  </a:cubicBezTo>
                  <a:cubicBezTo>
                    <a:pt x="2953" y="73938"/>
                    <a:pt x="4323" y="72569"/>
                    <a:pt x="6013" y="72569"/>
                  </a:cubicBezTo>
                  <a:close/>
                  <a:moveTo>
                    <a:pt x="6013" y="92809"/>
                  </a:moveTo>
                  <a:cubicBezTo>
                    <a:pt x="7692" y="92809"/>
                    <a:pt x="9061" y="94178"/>
                    <a:pt x="9061" y="95857"/>
                  </a:cubicBezTo>
                  <a:cubicBezTo>
                    <a:pt x="9061" y="97536"/>
                    <a:pt x="7692" y="98905"/>
                    <a:pt x="6013" y="98905"/>
                  </a:cubicBezTo>
                  <a:cubicBezTo>
                    <a:pt x="4323" y="98905"/>
                    <a:pt x="2953" y="97536"/>
                    <a:pt x="2953" y="95857"/>
                  </a:cubicBezTo>
                  <a:cubicBezTo>
                    <a:pt x="2953" y="94178"/>
                    <a:pt x="4323" y="92809"/>
                    <a:pt x="6013" y="92809"/>
                  </a:cubicBezTo>
                  <a:close/>
                  <a:moveTo>
                    <a:pt x="6013" y="114479"/>
                  </a:moveTo>
                  <a:cubicBezTo>
                    <a:pt x="7692" y="114479"/>
                    <a:pt x="9061" y="115848"/>
                    <a:pt x="9061" y="117527"/>
                  </a:cubicBezTo>
                  <a:cubicBezTo>
                    <a:pt x="9061" y="119205"/>
                    <a:pt x="7692" y="120575"/>
                    <a:pt x="6013" y="120575"/>
                  </a:cubicBezTo>
                  <a:cubicBezTo>
                    <a:pt x="4323" y="120575"/>
                    <a:pt x="2953" y="119205"/>
                    <a:pt x="2953" y="117527"/>
                  </a:cubicBezTo>
                  <a:cubicBezTo>
                    <a:pt x="2953" y="115848"/>
                    <a:pt x="4323" y="114479"/>
                    <a:pt x="6013" y="114479"/>
                  </a:cubicBezTo>
                  <a:close/>
                  <a:moveTo>
                    <a:pt x="1" y="0"/>
                  </a:moveTo>
                  <a:lnTo>
                    <a:pt x="1" y="135029"/>
                  </a:lnTo>
                  <a:lnTo>
                    <a:pt x="125492" y="135029"/>
                  </a:lnTo>
                  <a:lnTo>
                    <a:pt x="1254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34;p7"/>
            <p:cNvSpPr/>
            <p:nvPr/>
          </p:nvSpPr>
          <p:spPr>
            <a:xfrm>
              <a:off x="8025700" y="1909000"/>
              <a:ext cx="2563425" cy="11025"/>
            </a:xfrm>
            <a:custGeom>
              <a:avLst/>
              <a:gdLst/>
              <a:ahLst/>
              <a:cxnLst/>
              <a:rect l="l" t="t" r="r" b="b"/>
              <a:pathLst>
                <a:path w="102537" h="441" extrusionOk="0">
                  <a:moveTo>
                    <a:pt x="0" y="0"/>
                  </a:moveTo>
                  <a:lnTo>
                    <a:pt x="0" y="441"/>
                  </a:lnTo>
                  <a:lnTo>
                    <a:pt x="102537" y="441"/>
                  </a:lnTo>
                  <a:lnTo>
                    <a:pt x="102537" y="0"/>
                  </a:lnTo>
                  <a:close/>
                </a:path>
              </a:pathLst>
            </a:custGeom>
            <a:solidFill>
              <a:srgbClr val="FF866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35;p7"/>
            <p:cNvSpPr/>
            <p:nvPr/>
          </p:nvSpPr>
          <p:spPr>
            <a:xfrm>
              <a:off x="8025700" y="2070925"/>
              <a:ext cx="2563425" cy="11025"/>
            </a:xfrm>
            <a:custGeom>
              <a:avLst/>
              <a:gdLst/>
              <a:ahLst/>
              <a:cxnLst/>
              <a:rect l="l" t="t" r="r" b="b"/>
              <a:pathLst>
                <a:path w="102537" h="441" extrusionOk="0">
                  <a:moveTo>
                    <a:pt x="0" y="0"/>
                  </a:moveTo>
                  <a:lnTo>
                    <a:pt x="0" y="441"/>
                  </a:lnTo>
                  <a:lnTo>
                    <a:pt x="102537" y="441"/>
                  </a:lnTo>
                  <a:lnTo>
                    <a:pt x="102537" y="0"/>
                  </a:lnTo>
                  <a:close/>
                </a:path>
              </a:pathLst>
            </a:custGeom>
            <a:solidFill>
              <a:srgbClr val="DBD8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36;p7"/>
            <p:cNvSpPr/>
            <p:nvPr/>
          </p:nvSpPr>
          <p:spPr>
            <a:xfrm>
              <a:off x="8025700" y="2232550"/>
              <a:ext cx="2563425" cy="11325"/>
            </a:xfrm>
            <a:custGeom>
              <a:avLst/>
              <a:gdLst/>
              <a:ahLst/>
              <a:cxnLst/>
              <a:rect l="l" t="t" r="r" b="b"/>
              <a:pathLst>
                <a:path w="102537" h="453" extrusionOk="0">
                  <a:moveTo>
                    <a:pt x="0" y="0"/>
                  </a:moveTo>
                  <a:lnTo>
                    <a:pt x="0" y="453"/>
                  </a:lnTo>
                  <a:lnTo>
                    <a:pt x="102537" y="453"/>
                  </a:lnTo>
                  <a:lnTo>
                    <a:pt x="102537" y="0"/>
                  </a:lnTo>
                  <a:close/>
                </a:path>
              </a:pathLst>
            </a:custGeom>
            <a:solidFill>
              <a:srgbClr val="DBD8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37;p7"/>
            <p:cNvSpPr/>
            <p:nvPr/>
          </p:nvSpPr>
          <p:spPr>
            <a:xfrm>
              <a:off x="8025700" y="2394475"/>
              <a:ext cx="2563425" cy="11325"/>
            </a:xfrm>
            <a:custGeom>
              <a:avLst/>
              <a:gdLst/>
              <a:ahLst/>
              <a:cxnLst/>
              <a:rect l="l" t="t" r="r" b="b"/>
              <a:pathLst>
                <a:path w="102537" h="453" extrusionOk="0">
                  <a:moveTo>
                    <a:pt x="0" y="0"/>
                  </a:moveTo>
                  <a:lnTo>
                    <a:pt x="0" y="453"/>
                  </a:lnTo>
                  <a:lnTo>
                    <a:pt x="102537" y="453"/>
                  </a:lnTo>
                  <a:lnTo>
                    <a:pt x="102537" y="0"/>
                  </a:lnTo>
                  <a:close/>
                </a:path>
              </a:pathLst>
            </a:custGeom>
            <a:solidFill>
              <a:srgbClr val="DBD8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38;p7"/>
            <p:cNvSpPr/>
            <p:nvPr/>
          </p:nvSpPr>
          <p:spPr>
            <a:xfrm>
              <a:off x="8025700" y="2556400"/>
              <a:ext cx="2563425" cy="11025"/>
            </a:xfrm>
            <a:custGeom>
              <a:avLst/>
              <a:gdLst/>
              <a:ahLst/>
              <a:cxnLst/>
              <a:rect l="l" t="t" r="r" b="b"/>
              <a:pathLst>
                <a:path w="102537" h="441" extrusionOk="0">
                  <a:moveTo>
                    <a:pt x="0" y="0"/>
                  </a:moveTo>
                  <a:lnTo>
                    <a:pt x="0" y="441"/>
                  </a:lnTo>
                  <a:lnTo>
                    <a:pt x="102537" y="441"/>
                  </a:lnTo>
                  <a:lnTo>
                    <a:pt x="102537" y="0"/>
                  </a:lnTo>
                  <a:close/>
                </a:path>
              </a:pathLst>
            </a:custGeom>
            <a:solidFill>
              <a:srgbClr val="DBD8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39;p7"/>
            <p:cNvSpPr/>
            <p:nvPr/>
          </p:nvSpPr>
          <p:spPr>
            <a:xfrm>
              <a:off x="8025700" y="2718325"/>
              <a:ext cx="2563425" cy="11025"/>
            </a:xfrm>
            <a:custGeom>
              <a:avLst/>
              <a:gdLst/>
              <a:ahLst/>
              <a:cxnLst/>
              <a:rect l="l" t="t" r="r" b="b"/>
              <a:pathLst>
                <a:path w="102537" h="441" extrusionOk="0">
                  <a:moveTo>
                    <a:pt x="0" y="0"/>
                  </a:moveTo>
                  <a:lnTo>
                    <a:pt x="0" y="441"/>
                  </a:lnTo>
                  <a:lnTo>
                    <a:pt x="102537" y="441"/>
                  </a:lnTo>
                  <a:lnTo>
                    <a:pt x="102537" y="0"/>
                  </a:lnTo>
                  <a:close/>
                </a:path>
              </a:pathLst>
            </a:custGeom>
            <a:solidFill>
              <a:srgbClr val="DBD8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40;p7"/>
            <p:cNvSpPr/>
            <p:nvPr/>
          </p:nvSpPr>
          <p:spPr>
            <a:xfrm>
              <a:off x="8025700" y="2879950"/>
              <a:ext cx="2563425" cy="11325"/>
            </a:xfrm>
            <a:custGeom>
              <a:avLst/>
              <a:gdLst/>
              <a:ahLst/>
              <a:cxnLst/>
              <a:rect l="l" t="t" r="r" b="b"/>
              <a:pathLst>
                <a:path w="102537" h="453" extrusionOk="0">
                  <a:moveTo>
                    <a:pt x="0" y="0"/>
                  </a:moveTo>
                  <a:lnTo>
                    <a:pt x="0" y="453"/>
                  </a:lnTo>
                  <a:lnTo>
                    <a:pt x="102537" y="453"/>
                  </a:lnTo>
                  <a:lnTo>
                    <a:pt x="102537" y="0"/>
                  </a:lnTo>
                  <a:close/>
                </a:path>
              </a:pathLst>
            </a:custGeom>
            <a:solidFill>
              <a:srgbClr val="DBD8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41;p7"/>
            <p:cNvSpPr/>
            <p:nvPr/>
          </p:nvSpPr>
          <p:spPr>
            <a:xfrm>
              <a:off x="8025700" y="3041875"/>
              <a:ext cx="2563425" cy="11325"/>
            </a:xfrm>
            <a:custGeom>
              <a:avLst/>
              <a:gdLst/>
              <a:ahLst/>
              <a:cxnLst/>
              <a:rect l="l" t="t" r="r" b="b"/>
              <a:pathLst>
                <a:path w="102537" h="453" extrusionOk="0">
                  <a:moveTo>
                    <a:pt x="0" y="0"/>
                  </a:moveTo>
                  <a:lnTo>
                    <a:pt x="0" y="453"/>
                  </a:lnTo>
                  <a:lnTo>
                    <a:pt x="102537" y="453"/>
                  </a:lnTo>
                  <a:lnTo>
                    <a:pt x="102537" y="0"/>
                  </a:lnTo>
                  <a:close/>
                </a:path>
              </a:pathLst>
            </a:custGeom>
            <a:solidFill>
              <a:srgbClr val="DBD8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42;p7"/>
            <p:cNvSpPr/>
            <p:nvPr/>
          </p:nvSpPr>
          <p:spPr>
            <a:xfrm>
              <a:off x="8025700" y="3203800"/>
              <a:ext cx="2563425" cy="11025"/>
            </a:xfrm>
            <a:custGeom>
              <a:avLst/>
              <a:gdLst/>
              <a:ahLst/>
              <a:cxnLst/>
              <a:rect l="l" t="t" r="r" b="b"/>
              <a:pathLst>
                <a:path w="102537" h="441" extrusionOk="0">
                  <a:moveTo>
                    <a:pt x="0" y="0"/>
                  </a:moveTo>
                  <a:lnTo>
                    <a:pt x="0" y="441"/>
                  </a:lnTo>
                  <a:lnTo>
                    <a:pt x="102537" y="441"/>
                  </a:lnTo>
                  <a:lnTo>
                    <a:pt x="102537" y="0"/>
                  </a:lnTo>
                  <a:close/>
                </a:path>
              </a:pathLst>
            </a:custGeom>
            <a:solidFill>
              <a:srgbClr val="DBD8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43;p7"/>
            <p:cNvSpPr/>
            <p:nvPr/>
          </p:nvSpPr>
          <p:spPr>
            <a:xfrm>
              <a:off x="8025700" y="3365725"/>
              <a:ext cx="2563425" cy="11025"/>
            </a:xfrm>
            <a:custGeom>
              <a:avLst/>
              <a:gdLst/>
              <a:ahLst/>
              <a:cxnLst/>
              <a:rect l="l" t="t" r="r" b="b"/>
              <a:pathLst>
                <a:path w="102537" h="441" extrusionOk="0">
                  <a:moveTo>
                    <a:pt x="0" y="0"/>
                  </a:moveTo>
                  <a:lnTo>
                    <a:pt x="0" y="441"/>
                  </a:lnTo>
                  <a:lnTo>
                    <a:pt x="102537" y="441"/>
                  </a:lnTo>
                  <a:lnTo>
                    <a:pt x="102537" y="0"/>
                  </a:lnTo>
                  <a:close/>
                </a:path>
              </a:pathLst>
            </a:custGeom>
            <a:solidFill>
              <a:srgbClr val="DBD8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44;p7"/>
            <p:cNvSpPr/>
            <p:nvPr/>
          </p:nvSpPr>
          <p:spPr>
            <a:xfrm>
              <a:off x="8025700" y="3527350"/>
              <a:ext cx="2563425" cy="11325"/>
            </a:xfrm>
            <a:custGeom>
              <a:avLst/>
              <a:gdLst/>
              <a:ahLst/>
              <a:cxnLst/>
              <a:rect l="l" t="t" r="r" b="b"/>
              <a:pathLst>
                <a:path w="102537" h="453" extrusionOk="0">
                  <a:moveTo>
                    <a:pt x="0" y="0"/>
                  </a:moveTo>
                  <a:lnTo>
                    <a:pt x="0" y="453"/>
                  </a:lnTo>
                  <a:lnTo>
                    <a:pt x="102537" y="453"/>
                  </a:lnTo>
                  <a:lnTo>
                    <a:pt x="102537" y="0"/>
                  </a:lnTo>
                  <a:close/>
                </a:path>
              </a:pathLst>
            </a:custGeom>
            <a:solidFill>
              <a:srgbClr val="DBD8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45;p7"/>
            <p:cNvSpPr/>
            <p:nvPr/>
          </p:nvSpPr>
          <p:spPr>
            <a:xfrm>
              <a:off x="8025700" y="3689275"/>
              <a:ext cx="2563425" cy="11325"/>
            </a:xfrm>
            <a:custGeom>
              <a:avLst/>
              <a:gdLst/>
              <a:ahLst/>
              <a:cxnLst/>
              <a:rect l="l" t="t" r="r" b="b"/>
              <a:pathLst>
                <a:path w="102537" h="453" extrusionOk="0">
                  <a:moveTo>
                    <a:pt x="0" y="0"/>
                  </a:moveTo>
                  <a:lnTo>
                    <a:pt x="0" y="453"/>
                  </a:lnTo>
                  <a:lnTo>
                    <a:pt x="102537" y="453"/>
                  </a:lnTo>
                  <a:lnTo>
                    <a:pt x="102537" y="0"/>
                  </a:lnTo>
                  <a:close/>
                </a:path>
              </a:pathLst>
            </a:custGeom>
            <a:solidFill>
              <a:srgbClr val="DBD8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146;p7"/>
            <p:cNvSpPr/>
            <p:nvPr/>
          </p:nvSpPr>
          <p:spPr>
            <a:xfrm>
              <a:off x="8025700" y="3851200"/>
              <a:ext cx="2563425" cy="11025"/>
            </a:xfrm>
            <a:custGeom>
              <a:avLst/>
              <a:gdLst/>
              <a:ahLst/>
              <a:cxnLst/>
              <a:rect l="l" t="t" r="r" b="b"/>
              <a:pathLst>
                <a:path w="102537" h="441" extrusionOk="0">
                  <a:moveTo>
                    <a:pt x="0" y="0"/>
                  </a:moveTo>
                  <a:lnTo>
                    <a:pt x="0" y="441"/>
                  </a:lnTo>
                  <a:lnTo>
                    <a:pt x="102537" y="441"/>
                  </a:lnTo>
                  <a:lnTo>
                    <a:pt x="102537" y="0"/>
                  </a:lnTo>
                  <a:close/>
                </a:path>
              </a:pathLst>
            </a:custGeom>
            <a:solidFill>
              <a:srgbClr val="DBD8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147;p7"/>
            <p:cNvSpPr/>
            <p:nvPr/>
          </p:nvSpPr>
          <p:spPr>
            <a:xfrm>
              <a:off x="8025700" y="4013125"/>
              <a:ext cx="2563425" cy="11025"/>
            </a:xfrm>
            <a:custGeom>
              <a:avLst/>
              <a:gdLst/>
              <a:ahLst/>
              <a:cxnLst/>
              <a:rect l="l" t="t" r="r" b="b"/>
              <a:pathLst>
                <a:path w="102537" h="441" extrusionOk="0">
                  <a:moveTo>
                    <a:pt x="0" y="0"/>
                  </a:moveTo>
                  <a:lnTo>
                    <a:pt x="0" y="441"/>
                  </a:lnTo>
                  <a:lnTo>
                    <a:pt x="102537" y="441"/>
                  </a:lnTo>
                  <a:lnTo>
                    <a:pt x="102537" y="0"/>
                  </a:lnTo>
                  <a:close/>
                </a:path>
              </a:pathLst>
            </a:custGeom>
            <a:solidFill>
              <a:srgbClr val="DBD8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148;p7"/>
            <p:cNvSpPr/>
            <p:nvPr/>
          </p:nvSpPr>
          <p:spPr>
            <a:xfrm>
              <a:off x="8025700" y="4174750"/>
              <a:ext cx="2563425" cy="11325"/>
            </a:xfrm>
            <a:custGeom>
              <a:avLst/>
              <a:gdLst/>
              <a:ahLst/>
              <a:cxnLst/>
              <a:rect l="l" t="t" r="r" b="b"/>
              <a:pathLst>
                <a:path w="102537" h="453" extrusionOk="0">
                  <a:moveTo>
                    <a:pt x="0" y="1"/>
                  </a:moveTo>
                  <a:lnTo>
                    <a:pt x="0" y="453"/>
                  </a:lnTo>
                  <a:lnTo>
                    <a:pt x="102537" y="453"/>
                  </a:lnTo>
                  <a:lnTo>
                    <a:pt x="102537" y="1"/>
                  </a:lnTo>
                  <a:close/>
                </a:path>
              </a:pathLst>
            </a:custGeom>
            <a:solidFill>
              <a:srgbClr val="DBD8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149;p7"/>
            <p:cNvSpPr/>
            <p:nvPr/>
          </p:nvSpPr>
          <p:spPr>
            <a:xfrm>
              <a:off x="8025700" y="4336675"/>
              <a:ext cx="2563425" cy="11325"/>
            </a:xfrm>
            <a:custGeom>
              <a:avLst/>
              <a:gdLst/>
              <a:ahLst/>
              <a:cxnLst/>
              <a:rect l="l" t="t" r="r" b="b"/>
              <a:pathLst>
                <a:path w="102537" h="453" extrusionOk="0">
                  <a:moveTo>
                    <a:pt x="0" y="0"/>
                  </a:moveTo>
                  <a:lnTo>
                    <a:pt x="0" y="453"/>
                  </a:lnTo>
                  <a:lnTo>
                    <a:pt x="102537" y="453"/>
                  </a:lnTo>
                  <a:lnTo>
                    <a:pt x="102537" y="0"/>
                  </a:lnTo>
                  <a:close/>
                </a:path>
              </a:pathLst>
            </a:custGeom>
            <a:solidFill>
              <a:srgbClr val="DBD8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150;p7"/>
            <p:cNvSpPr/>
            <p:nvPr/>
          </p:nvSpPr>
          <p:spPr>
            <a:xfrm>
              <a:off x="8025700" y="4498600"/>
              <a:ext cx="2563425" cy="11025"/>
            </a:xfrm>
            <a:custGeom>
              <a:avLst/>
              <a:gdLst/>
              <a:ahLst/>
              <a:cxnLst/>
              <a:rect l="l" t="t" r="r" b="b"/>
              <a:pathLst>
                <a:path w="102537" h="441" extrusionOk="0">
                  <a:moveTo>
                    <a:pt x="0" y="0"/>
                  </a:moveTo>
                  <a:lnTo>
                    <a:pt x="0" y="441"/>
                  </a:lnTo>
                  <a:lnTo>
                    <a:pt x="102537" y="441"/>
                  </a:lnTo>
                  <a:lnTo>
                    <a:pt x="102537" y="0"/>
                  </a:lnTo>
                  <a:close/>
                </a:path>
              </a:pathLst>
            </a:custGeom>
            <a:solidFill>
              <a:srgbClr val="DBD8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151;p7"/>
            <p:cNvSpPr/>
            <p:nvPr/>
          </p:nvSpPr>
          <p:spPr>
            <a:xfrm>
              <a:off x="8025700" y="4660525"/>
              <a:ext cx="2563425" cy="11025"/>
            </a:xfrm>
            <a:custGeom>
              <a:avLst/>
              <a:gdLst/>
              <a:ahLst/>
              <a:cxnLst/>
              <a:rect l="l" t="t" r="r" b="b"/>
              <a:pathLst>
                <a:path w="102537" h="441" extrusionOk="0">
                  <a:moveTo>
                    <a:pt x="0" y="0"/>
                  </a:moveTo>
                  <a:lnTo>
                    <a:pt x="0" y="441"/>
                  </a:lnTo>
                  <a:lnTo>
                    <a:pt x="102537" y="441"/>
                  </a:lnTo>
                  <a:lnTo>
                    <a:pt x="102537" y="0"/>
                  </a:lnTo>
                  <a:close/>
                </a:path>
              </a:pathLst>
            </a:custGeom>
            <a:solidFill>
              <a:srgbClr val="DBD8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2" name="Google Shape;152;p7"/>
          <p:cNvGrpSpPr/>
          <p:nvPr/>
        </p:nvGrpSpPr>
        <p:grpSpPr>
          <a:xfrm rot="-179539">
            <a:off x="147394" y="539643"/>
            <a:ext cx="5053805" cy="5778793"/>
            <a:chOff x="1732250" y="435101"/>
            <a:chExt cx="5053990" cy="5779004"/>
          </a:xfrm>
        </p:grpSpPr>
        <p:sp>
          <p:nvSpPr>
            <p:cNvPr id="153" name="Google Shape;153;p7"/>
            <p:cNvSpPr/>
            <p:nvPr/>
          </p:nvSpPr>
          <p:spPr>
            <a:xfrm>
              <a:off x="2124240" y="542605"/>
              <a:ext cx="4662000" cy="5671500"/>
            </a:xfrm>
            <a:prstGeom prst="roundRect">
              <a:avLst>
                <a:gd name="adj" fmla="val 1372"/>
              </a:avLst>
            </a:prstGeom>
            <a:solidFill>
              <a:srgbClr val="918C7F">
                <a:alpha val="18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154;p7"/>
            <p:cNvSpPr/>
            <p:nvPr/>
          </p:nvSpPr>
          <p:spPr>
            <a:xfrm>
              <a:off x="2008462" y="435101"/>
              <a:ext cx="4662000" cy="5671500"/>
            </a:xfrm>
            <a:prstGeom prst="roundRect">
              <a:avLst>
                <a:gd name="adj" fmla="val 1372"/>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155;p7"/>
            <p:cNvSpPr/>
            <p:nvPr/>
          </p:nvSpPr>
          <p:spPr>
            <a:xfrm>
              <a:off x="2258861" y="940350"/>
              <a:ext cx="266210" cy="266210"/>
            </a:xfrm>
            <a:custGeom>
              <a:avLst/>
              <a:gdLst/>
              <a:ahLst/>
              <a:cxnLst/>
              <a:rect l="l" t="t" r="r" b="b"/>
              <a:pathLst>
                <a:path w="6097" h="6097" extrusionOk="0">
                  <a:moveTo>
                    <a:pt x="3048" y="1"/>
                  </a:moveTo>
                  <a:cubicBezTo>
                    <a:pt x="1358" y="1"/>
                    <a:pt x="0" y="1358"/>
                    <a:pt x="0" y="3049"/>
                  </a:cubicBezTo>
                  <a:cubicBezTo>
                    <a:pt x="0" y="4740"/>
                    <a:pt x="1358" y="6097"/>
                    <a:pt x="3048" y="6097"/>
                  </a:cubicBezTo>
                  <a:cubicBezTo>
                    <a:pt x="4739" y="6097"/>
                    <a:pt x="6096" y="4740"/>
                    <a:pt x="6096" y="3049"/>
                  </a:cubicBezTo>
                  <a:cubicBezTo>
                    <a:pt x="6096" y="1358"/>
                    <a:pt x="4739" y="1"/>
                    <a:pt x="304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156;p7"/>
            <p:cNvSpPr/>
            <p:nvPr/>
          </p:nvSpPr>
          <p:spPr>
            <a:xfrm>
              <a:off x="2258861" y="1747713"/>
              <a:ext cx="266210" cy="266734"/>
            </a:xfrm>
            <a:custGeom>
              <a:avLst/>
              <a:gdLst/>
              <a:ahLst/>
              <a:cxnLst/>
              <a:rect l="l" t="t" r="r" b="b"/>
              <a:pathLst>
                <a:path w="6097" h="6109" extrusionOk="0">
                  <a:moveTo>
                    <a:pt x="3048" y="0"/>
                  </a:moveTo>
                  <a:cubicBezTo>
                    <a:pt x="1358" y="0"/>
                    <a:pt x="0" y="1369"/>
                    <a:pt x="0" y="3060"/>
                  </a:cubicBezTo>
                  <a:cubicBezTo>
                    <a:pt x="0" y="4739"/>
                    <a:pt x="1358" y="6108"/>
                    <a:pt x="3048" y="6108"/>
                  </a:cubicBezTo>
                  <a:cubicBezTo>
                    <a:pt x="4739" y="6108"/>
                    <a:pt x="6096" y="4739"/>
                    <a:pt x="6096" y="3060"/>
                  </a:cubicBezTo>
                  <a:cubicBezTo>
                    <a:pt x="6096" y="1369"/>
                    <a:pt x="4739" y="0"/>
                    <a:pt x="304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157;p7"/>
            <p:cNvSpPr/>
            <p:nvPr/>
          </p:nvSpPr>
          <p:spPr>
            <a:xfrm>
              <a:off x="2258861" y="2627818"/>
              <a:ext cx="266210" cy="266734"/>
            </a:xfrm>
            <a:custGeom>
              <a:avLst/>
              <a:gdLst/>
              <a:ahLst/>
              <a:cxnLst/>
              <a:rect l="l" t="t" r="r" b="b"/>
              <a:pathLst>
                <a:path w="6097" h="6109" extrusionOk="0">
                  <a:moveTo>
                    <a:pt x="3048" y="0"/>
                  </a:moveTo>
                  <a:cubicBezTo>
                    <a:pt x="1358" y="0"/>
                    <a:pt x="0" y="1370"/>
                    <a:pt x="0" y="3048"/>
                  </a:cubicBezTo>
                  <a:cubicBezTo>
                    <a:pt x="0" y="4739"/>
                    <a:pt x="1358" y="6108"/>
                    <a:pt x="3048" y="6108"/>
                  </a:cubicBezTo>
                  <a:cubicBezTo>
                    <a:pt x="4739" y="6108"/>
                    <a:pt x="6096" y="4739"/>
                    <a:pt x="6096" y="3048"/>
                  </a:cubicBezTo>
                  <a:cubicBezTo>
                    <a:pt x="6096" y="1370"/>
                    <a:pt x="4739" y="0"/>
                    <a:pt x="304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158;p7"/>
            <p:cNvSpPr/>
            <p:nvPr/>
          </p:nvSpPr>
          <p:spPr>
            <a:xfrm>
              <a:off x="2258861" y="3505348"/>
              <a:ext cx="266210" cy="266210"/>
            </a:xfrm>
            <a:custGeom>
              <a:avLst/>
              <a:gdLst/>
              <a:ahLst/>
              <a:cxnLst/>
              <a:rect l="l" t="t" r="r" b="b"/>
              <a:pathLst>
                <a:path w="6097" h="6097" extrusionOk="0">
                  <a:moveTo>
                    <a:pt x="3048" y="0"/>
                  </a:moveTo>
                  <a:cubicBezTo>
                    <a:pt x="1358" y="0"/>
                    <a:pt x="0" y="1358"/>
                    <a:pt x="0" y="3048"/>
                  </a:cubicBezTo>
                  <a:cubicBezTo>
                    <a:pt x="0" y="4727"/>
                    <a:pt x="1358" y="6096"/>
                    <a:pt x="3048" y="6096"/>
                  </a:cubicBezTo>
                  <a:cubicBezTo>
                    <a:pt x="4739" y="6096"/>
                    <a:pt x="6096" y="4727"/>
                    <a:pt x="6096" y="3048"/>
                  </a:cubicBezTo>
                  <a:cubicBezTo>
                    <a:pt x="6096" y="1358"/>
                    <a:pt x="4739" y="0"/>
                    <a:pt x="304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159;p7"/>
            <p:cNvSpPr/>
            <p:nvPr/>
          </p:nvSpPr>
          <p:spPr>
            <a:xfrm>
              <a:off x="2258861" y="4389077"/>
              <a:ext cx="266210" cy="266210"/>
            </a:xfrm>
            <a:custGeom>
              <a:avLst/>
              <a:gdLst/>
              <a:ahLst/>
              <a:cxnLst/>
              <a:rect l="l" t="t" r="r" b="b"/>
              <a:pathLst>
                <a:path w="6097" h="6097" extrusionOk="0">
                  <a:moveTo>
                    <a:pt x="3048" y="1"/>
                  </a:moveTo>
                  <a:cubicBezTo>
                    <a:pt x="1358" y="1"/>
                    <a:pt x="0" y="1358"/>
                    <a:pt x="0" y="3049"/>
                  </a:cubicBezTo>
                  <a:cubicBezTo>
                    <a:pt x="0" y="4728"/>
                    <a:pt x="1358" y="6097"/>
                    <a:pt x="3048" y="6097"/>
                  </a:cubicBezTo>
                  <a:cubicBezTo>
                    <a:pt x="4739" y="6097"/>
                    <a:pt x="6096" y="4728"/>
                    <a:pt x="6096" y="3049"/>
                  </a:cubicBezTo>
                  <a:cubicBezTo>
                    <a:pt x="6096" y="1358"/>
                    <a:pt x="4739" y="1"/>
                    <a:pt x="304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160;p7"/>
            <p:cNvSpPr/>
            <p:nvPr/>
          </p:nvSpPr>
          <p:spPr>
            <a:xfrm>
              <a:off x="2258861" y="5334720"/>
              <a:ext cx="266210" cy="266734"/>
            </a:xfrm>
            <a:custGeom>
              <a:avLst/>
              <a:gdLst/>
              <a:ahLst/>
              <a:cxnLst/>
              <a:rect l="l" t="t" r="r" b="b"/>
              <a:pathLst>
                <a:path w="6097" h="6109" extrusionOk="0">
                  <a:moveTo>
                    <a:pt x="3048" y="0"/>
                  </a:moveTo>
                  <a:cubicBezTo>
                    <a:pt x="1358" y="0"/>
                    <a:pt x="0" y="1369"/>
                    <a:pt x="0" y="3060"/>
                  </a:cubicBezTo>
                  <a:cubicBezTo>
                    <a:pt x="0" y="4739"/>
                    <a:pt x="1358" y="6108"/>
                    <a:pt x="3048" y="6108"/>
                  </a:cubicBezTo>
                  <a:cubicBezTo>
                    <a:pt x="4739" y="6108"/>
                    <a:pt x="6096" y="4739"/>
                    <a:pt x="6096" y="3060"/>
                  </a:cubicBezTo>
                  <a:cubicBezTo>
                    <a:pt x="6096" y="1369"/>
                    <a:pt x="4739" y="0"/>
                    <a:pt x="304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161;p7"/>
            <p:cNvSpPr/>
            <p:nvPr/>
          </p:nvSpPr>
          <p:spPr>
            <a:xfrm>
              <a:off x="1732250" y="1000167"/>
              <a:ext cx="688863" cy="144043"/>
            </a:xfrm>
            <a:custGeom>
              <a:avLst/>
              <a:gdLst/>
              <a:ahLst/>
              <a:cxnLst/>
              <a:rect l="l" t="t" r="r" b="b"/>
              <a:pathLst>
                <a:path w="15777" h="3299" extrusionOk="0">
                  <a:moveTo>
                    <a:pt x="1655" y="0"/>
                  </a:moveTo>
                  <a:cubicBezTo>
                    <a:pt x="750" y="0"/>
                    <a:pt x="0" y="738"/>
                    <a:pt x="0" y="1655"/>
                  </a:cubicBezTo>
                  <a:cubicBezTo>
                    <a:pt x="0" y="2560"/>
                    <a:pt x="750" y="3298"/>
                    <a:pt x="1655" y="3298"/>
                  </a:cubicBezTo>
                  <a:lnTo>
                    <a:pt x="14109" y="3298"/>
                  </a:lnTo>
                  <a:cubicBezTo>
                    <a:pt x="15038" y="3298"/>
                    <a:pt x="15776" y="2560"/>
                    <a:pt x="15764" y="1655"/>
                  </a:cubicBezTo>
                  <a:cubicBezTo>
                    <a:pt x="15764" y="738"/>
                    <a:pt x="15026" y="0"/>
                    <a:pt x="14109" y="0"/>
                  </a:cubicBezTo>
                  <a:close/>
                </a:path>
              </a:pathLst>
            </a:custGeom>
            <a:solidFill>
              <a:srgbClr val="B8B1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162;p7"/>
            <p:cNvSpPr/>
            <p:nvPr/>
          </p:nvSpPr>
          <p:spPr>
            <a:xfrm>
              <a:off x="1732250" y="1808535"/>
              <a:ext cx="688863" cy="144043"/>
            </a:xfrm>
            <a:custGeom>
              <a:avLst/>
              <a:gdLst/>
              <a:ahLst/>
              <a:cxnLst/>
              <a:rect l="l" t="t" r="r" b="b"/>
              <a:pathLst>
                <a:path w="15777" h="3299" extrusionOk="0">
                  <a:moveTo>
                    <a:pt x="1655" y="0"/>
                  </a:moveTo>
                  <a:cubicBezTo>
                    <a:pt x="750" y="0"/>
                    <a:pt x="0" y="738"/>
                    <a:pt x="0" y="1655"/>
                  </a:cubicBezTo>
                  <a:cubicBezTo>
                    <a:pt x="0" y="2560"/>
                    <a:pt x="750" y="3298"/>
                    <a:pt x="1655" y="3298"/>
                  </a:cubicBezTo>
                  <a:lnTo>
                    <a:pt x="14109" y="3298"/>
                  </a:lnTo>
                  <a:cubicBezTo>
                    <a:pt x="15038" y="3298"/>
                    <a:pt x="15776" y="2560"/>
                    <a:pt x="15764" y="1655"/>
                  </a:cubicBezTo>
                  <a:cubicBezTo>
                    <a:pt x="15764" y="738"/>
                    <a:pt x="15026" y="0"/>
                    <a:pt x="14109" y="0"/>
                  </a:cubicBezTo>
                  <a:close/>
                </a:path>
              </a:pathLst>
            </a:custGeom>
            <a:solidFill>
              <a:srgbClr val="B8B1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163;p7"/>
            <p:cNvSpPr/>
            <p:nvPr/>
          </p:nvSpPr>
          <p:spPr>
            <a:xfrm>
              <a:off x="1732250" y="2689164"/>
              <a:ext cx="688863" cy="144043"/>
            </a:xfrm>
            <a:custGeom>
              <a:avLst/>
              <a:gdLst/>
              <a:ahLst/>
              <a:cxnLst/>
              <a:rect l="l" t="t" r="r" b="b"/>
              <a:pathLst>
                <a:path w="15777" h="3299" extrusionOk="0">
                  <a:moveTo>
                    <a:pt x="1655" y="0"/>
                  </a:moveTo>
                  <a:cubicBezTo>
                    <a:pt x="750" y="0"/>
                    <a:pt x="0" y="739"/>
                    <a:pt x="0" y="1643"/>
                  </a:cubicBezTo>
                  <a:cubicBezTo>
                    <a:pt x="0" y="2560"/>
                    <a:pt x="750" y="3298"/>
                    <a:pt x="1655" y="3298"/>
                  </a:cubicBezTo>
                  <a:lnTo>
                    <a:pt x="14109" y="3298"/>
                  </a:lnTo>
                  <a:cubicBezTo>
                    <a:pt x="15038" y="3298"/>
                    <a:pt x="15776" y="2560"/>
                    <a:pt x="15764" y="1643"/>
                  </a:cubicBezTo>
                  <a:cubicBezTo>
                    <a:pt x="15764" y="739"/>
                    <a:pt x="15026" y="0"/>
                    <a:pt x="14109" y="0"/>
                  </a:cubicBezTo>
                  <a:close/>
                </a:path>
              </a:pathLst>
            </a:custGeom>
            <a:solidFill>
              <a:srgbClr val="B8B1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164;p7"/>
            <p:cNvSpPr/>
            <p:nvPr/>
          </p:nvSpPr>
          <p:spPr>
            <a:xfrm>
              <a:off x="1732250" y="3566170"/>
              <a:ext cx="688863" cy="144043"/>
            </a:xfrm>
            <a:custGeom>
              <a:avLst/>
              <a:gdLst/>
              <a:ahLst/>
              <a:cxnLst/>
              <a:rect l="l" t="t" r="r" b="b"/>
              <a:pathLst>
                <a:path w="15777" h="3299" extrusionOk="0">
                  <a:moveTo>
                    <a:pt x="1655" y="0"/>
                  </a:moveTo>
                  <a:cubicBezTo>
                    <a:pt x="750" y="0"/>
                    <a:pt x="0" y="738"/>
                    <a:pt x="0" y="1655"/>
                  </a:cubicBezTo>
                  <a:cubicBezTo>
                    <a:pt x="0" y="2560"/>
                    <a:pt x="750" y="3298"/>
                    <a:pt x="1655" y="3298"/>
                  </a:cubicBezTo>
                  <a:lnTo>
                    <a:pt x="14109" y="3298"/>
                  </a:lnTo>
                  <a:cubicBezTo>
                    <a:pt x="15038" y="3298"/>
                    <a:pt x="15776" y="2560"/>
                    <a:pt x="15764" y="1655"/>
                  </a:cubicBezTo>
                  <a:cubicBezTo>
                    <a:pt x="15764" y="738"/>
                    <a:pt x="15026" y="0"/>
                    <a:pt x="14109" y="0"/>
                  </a:cubicBezTo>
                  <a:close/>
                </a:path>
              </a:pathLst>
            </a:custGeom>
            <a:solidFill>
              <a:srgbClr val="B8B1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165;p7"/>
            <p:cNvSpPr/>
            <p:nvPr/>
          </p:nvSpPr>
          <p:spPr>
            <a:xfrm>
              <a:off x="1732250" y="4449375"/>
              <a:ext cx="688863" cy="144043"/>
            </a:xfrm>
            <a:custGeom>
              <a:avLst/>
              <a:gdLst/>
              <a:ahLst/>
              <a:cxnLst/>
              <a:rect l="l" t="t" r="r" b="b"/>
              <a:pathLst>
                <a:path w="15777" h="3299" extrusionOk="0">
                  <a:moveTo>
                    <a:pt x="1655" y="1"/>
                  </a:moveTo>
                  <a:cubicBezTo>
                    <a:pt x="750" y="1"/>
                    <a:pt x="0" y="739"/>
                    <a:pt x="0" y="1656"/>
                  </a:cubicBezTo>
                  <a:cubicBezTo>
                    <a:pt x="0" y="2561"/>
                    <a:pt x="750" y="3299"/>
                    <a:pt x="1655" y="3299"/>
                  </a:cubicBezTo>
                  <a:lnTo>
                    <a:pt x="14109" y="3299"/>
                  </a:lnTo>
                  <a:cubicBezTo>
                    <a:pt x="15038" y="3299"/>
                    <a:pt x="15776" y="2561"/>
                    <a:pt x="15764" y="1656"/>
                  </a:cubicBezTo>
                  <a:cubicBezTo>
                    <a:pt x="15764" y="739"/>
                    <a:pt x="15026" y="1"/>
                    <a:pt x="14109" y="1"/>
                  </a:cubicBezTo>
                  <a:close/>
                </a:path>
              </a:pathLst>
            </a:custGeom>
            <a:solidFill>
              <a:srgbClr val="B8B1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166;p7"/>
            <p:cNvSpPr/>
            <p:nvPr/>
          </p:nvSpPr>
          <p:spPr>
            <a:xfrm>
              <a:off x="1732250" y="5395541"/>
              <a:ext cx="688863" cy="144043"/>
            </a:xfrm>
            <a:custGeom>
              <a:avLst/>
              <a:gdLst/>
              <a:ahLst/>
              <a:cxnLst/>
              <a:rect l="l" t="t" r="r" b="b"/>
              <a:pathLst>
                <a:path w="15777" h="3299" extrusionOk="0">
                  <a:moveTo>
                    <a:pt x="1655" y="0"/>
                  </a:moveTo>
                  <a:cubicBezTo>
                    <a:pt x="750" y="0"/>
                    <a:pt x="0" y="738"/>
                    <a:pt x="0" y="1655"/>
                  </a:cubicBezTo>
                  <a:cubicBezTo>
                    <a:pt x="0" y="2560"/>
                    <a:pt x="750" y="3298"/>
                    <a:pt x="1655" y="3298"/>
                  </a:cubicBezTo>
                  <a:lnTo>
                    <a:pt x="14109" y="3298"/>
                  </a:lnTo>
                  <a:cubicBezTo>
                    <a:pt x="15038" y="3298"/>
                    <a:pt x="15776" y="2560"/>
                    <a:pt x="15764" y="1655"/>
                  </a:cubicBezTo>
                  <a:cubicBezTo>
                    <a:pt x="15764" y="738"/>
                    <a:pt x="15026" y="0"/>
                    <a:pt x="14109" y="0"/>
                  </a:cubicBezTo>
                  <a:close/>
                </a:path>
              </a:pathLst>
            </a:custGeom>
            <a:solidFill>
              <a:srgbClr val="B8B1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7" name="Google Shape;167;p7"/>
          <p:cNvSpPr txBox="1">
            <a:spLocks noGrp="1"/>
          </p:cNvSpPr>
          <p:nvPr>
            <p:ph type="title"/>
          </p:nvPr>
        </p:nvSpPr>
        <p:spPr>
          <a:xfrm rot="-180143">
            <a:off x="1328980" y="1530061"/>
            <a:ext cx="3127293" cy="1481339"/>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800"/>
              <a:buNone/>
              <a:defRPr/>
            </a:lvl1pPr>
            <a:lvl2pPr lvl="1" algn="ctr" rtl="0">
              <a:spcBef>
                <a:spcPts val="0"/>
              </a:spcBef>
              <a:spcAft>
                <a:spcPts val="0"/>
              </a:spcAft>
              <a:buSzPts val="2800"/>
              <a:buNone/>
              <a:defRPr/>
            </a:lvl2pPr>
            <a:lvl3pPr lvl="2" algn="ctr" rtl="0">
              <a:spcBef>
                <a:spcPts val="0"/>
              </a:spcBef>
              <a:spcAft>
                <a:spcPts val="0"/>
              </a:spcAft>
              <a:buSzPts val="2800"/>
              <a:buNone/>
              <a:defRPr/>
            </a:lvl3pPr>
            <a:lvl4pPr lvl="3" algn="ctr" rtl="0">
              <a:spcBef>
                <a:spcPts val="0"/>
              </a:spcBef>
              <a:spcAft>
                <a:spcPts val="0"/>
              </a:spcAft>
              <a:buSzPts val="2800"/>
              <a:buNone/>
              <a:defRPr/>
            </a:lvl4pPr>
            <a:lvl5pPr lvl="4" algn="ctr" rtl="0">
              <a:spcBef>
                <a:spcPts val="0"/>
              </a:spcBef>
              <a:spcAft>
                <a:spcPts val="0"/>
              </a:spcAft>
              <a:buSzPts val="2800"/>
              <a:buNone/>
              <a:defRPr/>
            </a:lvl5pPr>
            <a:lvl6pPr lvl="5" algn="ctr" rtl="0">
              <a:spcBef>
                <a:spcPts val="0"/>
              </a:spcBef>
              <a:spcAft>
                <a:spcPts val="0"/>
              </a:spcAft>
              <a:buSzPts val="2800"/>
              <a:buNone/>
              <a:defRPr/>
            </a:lvl6pPr>
            <a:lvl7pPr lvl="6" algn="ctr" rtl="0">
              <a:spcBef>
                <a:spcPts val="0"/>
              </a:spcBef>
              <a:spcAft>
                <a:spcPts val="0"/>
              </a:spcAft>
              <a:buSzPts val="2800"/>
              <a:buNone/>
              <a:defRPr/>
            </a:lvl7pPr>
            <a:lvl8pPr lvl="7" algn="ctr" rtl="0">
              <a:spcBef>
                <a:spcPts val="0"/>
              </a:spcBef>
              <a:spcAft>
                <a:spcPts val="0"/>
              </a:spcAft>
              <a:buSzPts val="2800"/>
              <a:buNone/>
              <a:defRPr/>
            </a:lvl8pPr>
            <a:lvl9pPr lvl="8" algn="ctr" rtl="0">
              <a:spcBef>
                <a:spcPts val="0"/>
              </a:spcBef>
              <a:spcAft>
                <a:spcPts val="0"/>
              </a:spcAft>
              <a:buSzPts val="2800"/>
              <a:buNone/>
              <a:defRPr/>
            </a:lvl9pPr>
          </a:lstStyle>
          <a:p>
            <a:endParaRPr/>
          </a:p>
        </p:txBody>
      </p:sp>
      <p:sp>
        <p:nvSpPr>
          <p:cNvPr id="168" name="Google Shape;168;p7"/>
          <p:cNvSpPr txBox="1">
            <a:spLocks noGrp="1"/>
          </p:cNvSpPr>
          <p:nvPr>
            <p:ph type="subTitle" idx="1"/>
          </p:nvPr>
        </p:nvSpPr>
        <p:spPr>
          <a:xfrm rot="-180143">
            <a:off x="1418315" y="3663009"/>
            <a:ext cx="3127293" cy="859479"/>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solidFill>
                  <a:schemeClr val="lt1"/>
                </a:solidFill>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169"/>
        <p:cNvGrpSpPr/>
        <p:nvPr/>
      </p:nvGrpSpPr>
      <p:grpSpPr>
        <a:xfrm>
          <a:off x="0" y="0"/>
          <a:ext cx="0" cy="0"/>
          <a:chOff x="0" y="0"/>
          <a:chExt cx="0" cy="0"/>
        </a:xfrm>
      </p:grpSpPr>
      <p:grpSp>
        <p:nvGrpSpPr>
          <p:cNvPr id="170" name="Google Shape;170;p8"/>
          <p:cNvGrpSpPr/>
          <p:nvPr/>
        </p:nvGrpSpPr>
        <p:grpSpPr>
          <a:xfrm>
            <a:off x="155326" y="91359"/>
            <a:ext cx="8833348" cy="4894379"/>
            <a:chOff x="375925" y="955900"/>
            <a:chExt cx="6888675" cy="3816875"/>
          </a:xfrm>
        </p:grpSpPr>
        <p:sp>
          <p:nvSpPr>
            <p:cNvPr id="171" name="Google Shape;171;p8"/>
            <p:cNvSpPr/>
            <p:nvPr/>
          </p:nvSpPr>
          <p:spPr>
            <a:xfrm>
              <a:off x="375925" y="956200"/>
              <a:ext cx="6888675" cy="3816575"/>
            </a:xfrm>
            <a:custGeom>
              <a:avLst/>
              <a:gdLst/>
              <a:ahLst/>
              <a:cxnLst/>
              <a:rect l="l" t="t" r="r" b="b"/>
              <a:pathLst>
                <a:path w="275547" h="152663" extrusionOk="0">
                  <a:moveTo>
                    <a:pt x="1108" y="0"/>
                  </a:moveTo>
                  <a:cubicBezTo>
                    <a:pt x="501" y="0"/>
                    <a:pt x="1" y="489"/>
                    <a:pt x="1" y="1108"/>
                  </a:cubicBezTo>
                  <a:lnTo>
                    <a:pt x="1" y="151543"/>
                  </a:lnTo>
                  <a:cubicBezTo>
                    <a:pt x="1" y="152162"/>
                    <a:pt x="489" y="152662"/>
                    <a:pt x="1108" y="152662"/>
                  </a:cubicBezTo>
                  <a:lnTo>
                    <a:pt x="274440" y="152662"/>
                  </a:lnTo>
                  <a:cubicBezTo>
                    <a:pt x="275047" y="152662"/>
                    <a:pt x="275547" y="152162"/>
                    <a:pt x="275547" y="151531"/>
                  </a:cubicBezTo>
                  <a:lnTo>
                    <a:pt x="275547" y="1108"/>
                  </a:lnTo>
                  <a:cubicBezTo>
                    <a:pt x="275547" y="501"/>
                    <a:pt x="275059" y="0"/>
                    <a:pt x="274440" y="0"/>
                  </a:cubicBezTo>
                  <a:close/>
                </a:path>
              </a:pathLst>
            </a:custGeom>
            <a:solidFill>
              <a:schemeClr val="accent5"/>
            </a:solidFill>
            <a:ln>
              <a:noFill/>
            </a:ln>
            <a:effectLst>
              <a:outerShdw blurRad="100013" dist="66675" dir="5400000" algn="bl" rotWithShape="0">
                <a:schemeClr val="accent2">
                  <a:alpha val="32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172;p8"/>
            <p:cNvSpPr/>
            <p:nvPr/>
          </p:nvSpPr>
          <p:spPr>
            <a:xfrm>
              <a:off x="3607875" y="955900"/>
              <a:ext cx="424200" cy="3816875"/>
            </a:xfrm>
            <a:custGeom>
              <a:avLst/>
              <a:gdLst/>
              <a:ahLst/>
              <a:cxnLst/>
              <a:rect l="l" t="t" r="r" b="b"/>
              <a:pathLst>
                <a:path w="16968" h="152675" extrusionOk="0">
                  <a:moveTo>
                    <a:pt x="1" y="1"/>
                  </a:moveTo>
                  <a:lnTo>
                    <a:pt x="1" y="152674"/>
                  </a:lnTo>
                  <a:lnTo>
                    <a:pt x="16967" y="152674"/>
                  </a:lnTo>
                  <a:lnTo>
                    <a:pt x="16967" y="1"/>
                  </a:lnTo>
                  <a:close/>
                </a:path>
              </a:pathLst>
            </a:custGeom>
            <a:solidFill>
              <a:srgbClr val="40BF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173;p8"/>
            <p:cNvSpPr/>
            <p:nvPr/>
          </p:nvSpPr>
          <p:spPr>
            <a:xfrm>
              <a:off x="554821" y="1106228"/>
              <a:ext cx="3188800" cy="3530673"/>
            </a:xfrm>
            <a:custGeom>
              <a:avLst/>
              <a:gdLst/>
              <a:ahLst/>
              <a:cxnLst/>
              <a:rect l="l" t="t" r="r" b="b"/>
              <a:pathLst>
                <a:path w="127552" h="135042" extrusionOk="0">
                  <a:moveTo>
                    <a:pt x="0" y="1"/>
                  </a:moveTo>
                  <a:lnTo>
                    <a:pt x="0" y="135041"/>
                  </a:lnTo>
                  <a:lnTo>
                    <a:pt x="127552" y="135041"/>
                  </a:lnTo>
                  <a:lnTo>
                    <a:pt x="127552" y="1"/>
                  </a:lnTo>
                  <a:close/>
                </a:path>
              </a:pathLst>
            </a:custGeom>
            <a:solidFill>
              <a:srgbClr val="F2EE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174;p8"/>
            <p:cNvSpPr/>
            <p:nvPr/>
          </p:nvSpPr>
          <p:spPr>
            <a:xfrm>
              <a:off x="599172" y="1106228"/>
              <a:ext cx="3154275" cy="3530673"/>
            </a:xfrm>
            <a:custGeom>
              <a:avLst/>
              <a:gdLst/>
              <a:ahLst/>
              <a:cxnLst/>
              <a:rect l="l" t="t" r="r" b="b"/>
              <a:pathLst>
                <a:path w="126171" h="135042" extrusionOk="0">
                  <a:moveTo>
                    <a:pt x="0" y="1"/>
                  </a:moveTo>
                  <a:lnTo>
                    <a:pt x="0" y="135041"/>
                  </a:lnTo>
                  <a:lnTo>
                    <a:pt x="126171" y="135041"/>
                  </a:lnTo>
                  <a:lnTo>
                    <a:pt x="126171" y="1"/>
                  </a:lnTo>
                  <a:close/>
                </a:path>
              </a:pathLst>
            </a:custGeom>
            <a:solidFill>
              <a:srgbClr val="F2EE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175;p8"/>
            <p:cNvSpPr/>
            <p:nvPr/>
          </p:nvSpPr>
          <p:spPr>
            <a:xfrm>
              <a:off x="3763850" y="1258925"/>
              <a:ext cx="90525" cy="3263225"/>
            </a:xfrm>
            <a:custGeom>
              <a:avLst/>
              <a:gdLst/>
              <a:ahLst/>
              <a:cxnLst/>
              <a:rect l="l" t="t" r="r" b="b"/>
              <a:pathLst>
                <a:path w="3621" h="130529" extrusionOk="0">
                  <a:moveTo>
                    <a:pt x="1" y="0"/>
                  </a:moveTo>
                  <a:lnTo>
                    <a:pt x="1" y="130528"/>
                  </a:lnTo>
                  <a:lnTo>
                    <a:pt x="3620" y="130528"/>
                  </a:lnTo>
                  <a:lnTo>
                    <a:pt x="3620" y="0"/>
                  </a:lnTo>
                  <a:close/>
                </a:path>
              </a:pathLst>
            </a:custGeom>
            <a:solidFill>
              <a:srgbClr val="E2DA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176;p8"/>
            <p:cNvSpPr/>
            <p:nvPr/>
          </p:nvSpPr>
          <p:spPr>
            <a:xfrm>
              <a:off x="3703725" y="1074675"/>
              <a:ext cx="217900" cy="218200"/>
            </a:xfrm>
            <a:custGeom>
              <a:avLst/>
              <a:gdLst/>
              <a:ahLst/>
              <a:cxnLst/>
              <a:rect l="l" t="t" r="r" b="b"/>
              <a:pathLst>
                <a:path w="8716" h="8728" extrusionOk="0">
                  <a:moveTo>
                    <a:pt x="4358" y="0"/>
                  </a:moveTo>
                  <a:cubicBezTo>
                    <a:pt x="1941" y="0"/>
                    <a:pt x="0" y="1953"/>
                    <a:pt x="0" y="4358"/>
                  </a:cubicBezTo>
                  <a:cubicBezTo>
                    <a:pt x="0" y="6775"/>
                    <a:pt x="1941" y="8727"/>
                    <a:pt x="4358" y="8727"/>
                  </a:cubicBezTo>
                  <a:cubicBezTo>
                    <a:pt x="6763" y="8727"/>
                    <a:pt x="8716" y="6775"/>
                    <a:pt x="8716" y="4358"/>
                  </a:cubicBezTo>
                  <a:cubicBezTo>
                    <a:pt x="8716" y="1953"/>
                    <a:pt x="6763" y="0"/>
                    <a:pt x="4358" y="0"/>
                  </a:cubicBezTo>
                  <a:close/>
                </a:path>
              </a:pathLst>
            </a:custGeom>
            <a:solidFill>
              <a:srgbClr val="B8B1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177;p8"/>
            <p:cNvSpPr/>
            <p:nvPr/>
          </p:nvSpPr>
          <p:spPr>
            <a:xfrm>
              <a:off x="3703734" y="1131261"/>
              <a:ext cx="217900" cy="193172"/>
            </a:xfrm>
            <a:custGeom>
              <a:avLst/>
              <a:gdLst/>
              <a:ahLst/>
              <a:cxnLst/>
              <a:rect l="l" t="t" r="r" b="b"/>
              <a:pathLst>
                <a:path w="8716" h="8728" extrusionOk="0">
                  <a:moveTo>
                    <a:pt x="4358" y="0"/>
                  </a:moveTo>
                  <a:cubicBezTo>
                    <a:pt x="1941" y="0"/>
                    <a:pt x="0" y="1953"/>
                    <a:pt x="0" y="4370"/>
                  </a:cubicBezTo>
                  <a:cubicBezTo>
                    <a:pt x="0" y="6775"/>
                    <a:pt x="1941" y="8727"/>
                    <a:pt x="4358" y="8727"/>
                  </a:cubicBezTo>
                  <a:cubicBezTo>
                    <a:pt x="6763" y="8727"/>
                    <a:pt x="8716" y="6775"/>
                    <a:pt x="8716" y="4370"/>
                  </a:cubicBezTo>
                  <a:cubicBezTo>
                    <a:pt x="8716" y="1953"/>
                    <a:pt x="6763" y="0"/>
                    <a:pt x="4358" y="0"/>
                  </a:cubicBezTo>
                  <a:close/>
                </a:path>
              </a:pathLst>
            </a:custGeom>
            <a:solidFill>
              <a:srgbClr val="E2DA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178;p8"/>
            <p:cNvSpPr/>
            <p:nvPr/>
          </p:nvSpPr>
          <p:spPr>
            <a:xfrm>
              <a:off x="3885598" y="1106228"/>
              <a:ext cx="3176300" cy="3530673"/>
            </a:xfrm>
            <a:custGeom>
              <a:avLst/>
              <a:gdLst/>
              <a:ahLst/>
              <a:cxnLst/>
              <a:rect l="l" t="t" r="r" b="b"/>
              <a:pathLst>
                <a:path w="127052" h="135042" extrusionOk="0">
                  <a:moveTo>
                    <a:pt x="0" y="1"/>
                  </a:moveTo>
                  <a:lnTo>
                    <a:pt x="0" y="135041"/>
                  </a:lnTo>
                  <a:lnTo>
                    <a:pt x="127052" y="135041"/>
                  </a:lnTo>
                  <a:lnTo>
                    <a:pt x="127052" y="1"/>
                  </a:lnTo>
                  <a:close/>
                </a:path>
              </a:pathLst>
            </a:custGeom>
            <a:solidFill>
              <a:srgbClr val="F2EE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179;p8"/>
            <p:cNvSpPr/>
            <p:nvPr/>
          </p:nvSpPr>
          <p:spPr>
            <a:xfrm>
              <a:off x="3884698" y="1106228"/>
              <a:ext cx="3137325" cy="3530673"/>
            </a:xfrm>
            <a:custGeom>
              <a:avLst/>
              <a:gdLst/>
              <a:ahLst/>
              <a:cxnLst/>
              <a:rect l="l" t="t" r="r" b="b"/>
              <a:pathLst>
                <a:path w="125493" h="135042" extrusionOk="0">
                  <a:moveTo>
                    <a:pt x="0" y="1"/>
                  </a:moveTo>
                  <a:lnTo>
                    <a:pt x="0" y="135041"/>
                  </a:lnTo>
                  <a:lnTo>
                    <a:pt x="125492" y="135041"/>
                  </a:lnTo>
                  <a:lnTo>
                    <a:pt x="125492" y="1"/>
                  </a:lnTo>
                  <a:close/>
                </a:path>
              </a:pathLst>
            </a:custGeom>
            <a:solidFill>
              <a:srgbClr val="F2EE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180;p8"/>
            <p:cNvSpPr/>
            <p:nvPr/>
          </p:nvSpPr>
          <p:spPr>
            <a:xfrm>
              <a:off x="3842723" y="1106228"/>
              <a:ext cx="3137325" cy="3530673"/>
            </a:xfrm>
            <a:custGeom>
              <a:avLst/>
              <a:gdLst/>
              <a:ahLst/>
              <a:cxnLst/>
              <a:rect l="l" t="t" r="r" b="b"/>
              <a:pathLst>
                <a:path w="125493" h="135042" extrusionOk="0">
                  <a:moveTo>
                    <a:pt x="1" y="1"/>
                  </a:moveTo>
                  <a:lnTo>
                    <a:pt x="1" y="135041"/>
                  </a:lnTo>
                  <a:lnTo>
                    <a:pt x="125493" y="135041"/>
                  </a:lnTo>
                  <a:lnTo>
                    <a:pt x="125493"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181;p8"/>
            <p:cNvSpPr/>
            <p:nvPr/>
          </p:nvSpPr>
          <p:spPr>
            <a:xfrm>
              <a:off x="645297" y="1106228"/>
              <a:ext cx="3137325" cy="3530673"/>
            </a:xfrm>
            <a:custGeom>
              <a:avLst/>
              <a:gdLst/>
              <a:ahLst/>
              <a:cxnLst/>
              <a:rect l="l" t="t" r="r" b="b"/>
              <a:pathLst>
                <a:path w="125493" h="135042" extrusionOk="0">
                  <a:moveTo>
                    <a:pt x="1" y="1"/>
                  </a:moveTo>
                  <a:lnTo>
                    <a:pt x="1" y="135041"/>
                  </a:lnTo>
                  <a:lnTo>
                    <a:pt x="125493" y="135041"/>
                  </a:lnTo>
                  <a:lnTo>
                    <a:pt x="125493"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182;p8"/>
            <p:cNvSpPr/>
            <p:nvPr/>
          </p:nvSpPr>
          <p:spPr>
            <a:xfrm>
              <a:off x="3555800" y="1528600"/>
              <a:ext cx="152700" cy="152725"/>
            </a:xfrm>
            <a:custGeom>
              <a:avLst/>
              <a:gdLst/>
              <a:ahLst/>
              <a:cxnLst/>
              <a:rect l="l" t="t" r="r" b="b"/>
              <a:pathLst>
                <a:path w="6108" h="6109" extrusionOk="0">
                  <a:moveTo>
                    <a:pt x="3060" y="0"/>
                  </a:moveTo>
                  <a:cubicBezTo>
                    <a:pt x="1369" y="0"/>
                    <a:pt x="0" y="1369"/>
                    <a:pt x="0" y="3060"/>
                  </a:cubicBezTo>
                  <a:cubicBezTo>
                    <a:pt x="0" y="4739"/>
                    <a:pt x="1369" y="6108"/>
                    <a:pt x="3060" y="6108"/>
                  </a:cubicBezTo>
                  <a:cubicBezTo>
                    <a:pt x="4739" y="6108"/>
                    <a:pt x="6108" y="4739"/>
                    <a:pt x="6108" y="3060"/>
                  </a:cubicBezTo>
                  <a:cubicBezTo>
                    <a:pt x="6108" y="1369"/>
                    <a:pt x="4739" y="0"/>
                    <a:pt x="3060" y="0"/>
                  </a:cubicBezTo>
                  <a:close/>
                </a:path>
              </a:pathLst>
            </a:custGeom>
            <a:solidFill>
              <a:srgbClr val="F2EE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183;p8"/>
            <p:cNvSpPr/>
            <p:nvPr/>
          </p:nvSpPr>
          <p:spPr>
            <a:xfrm>
              <a:off x="3916850" y="1529475"/>
              <a:ext cx="152425" cy="152425"/>
            </a:xfrm>
            <a:custGeom>
              <a:avLst/>
              <a:gdLst/>
              <a:ahLst/>
              <a:cxnLst/>
              <a:rect l="l" t="t" r="r" b="b"/>
              <a:pathLst>
                <a:path w="6097" h="6097" extrusionOk="0">
                  <a:moveTo>
                    <a:pt x="3048" y="1"/>
                  </a:moveTo>
                  <a:cubicBezTo>
                    <a:pt x="1358" y="1"/>
                    <a:pt x="0" y="1358"/>
                    <a:pt x="0" y="3049"/>
                  </a:cubicBezTo>
                  <a:cubicBezTo>
                    <a:pt x="0" y="4740"/>
                    <a:pt x="1358" y="6097"/>
                    <a:pt x="3048" y="6097"/>
                  </a:cubicBezTo>
                  <a:cubicBezTo>
                    <a:pt x="4739" y="6097"/>
                    <a:pt x="6096" y="4740"/>
                    <a:pt x="6096" y="3049"/>
                  </a:cubicBezTo>
                  <a:cubicBezTo>
                    <a:pt x="6096" y="1358"/>
                    <a:pt x="4739" y="1"/>
                    <a:pt x="3048" y="1"/>
                  </a:cubicBezTo>
                  <a:close/>
                </a:path>
              </a:pathLst>
            </a:custGeom>
            <a:solidFill>
              <a:srgbClr val="F2EE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184;p8"/>
            <p:cNvSpPr/>
            <p:nvPr/>
          </p:nvSpPr>
          <p:spPr>
            <a:xfrm>
              <a:off x="3555800" y="1991150"/>
              <a:ext cx="152700" cy="152725"/>
            </a:xfrm>
            <a:custGeom>
              <a:avLst/>
              <a:gdLst/>
              <a:ahLst/>
              <a:cxnLst/>
              <a:rect l="l" t="t" r="r" b="b"/>
              <a:pathLst>
                <a:path w="6108" h="6109" extrusionOk="0">
                  <a:moveTo>
                    <a:pt x="3060" y="0"/>
                  </a:moveTo>
                  <a:cubicBezTo>
                    <a:pt x="1369" y="0"/>
                    <a:pt x="0" y="1370"/>
                    <a:pt x="0" y="3048"/>
                  </a:cubicBezTo>
                  <a:cubicBezTo>
                    <a:pt x="0" y="4739"/>
                    <a:pt x="1369" y="6108"/>
                    <a:pt x="3060" y="6108"/>
                  </a:cubicBezTo>
                  <a:cubicBezTo>
                    <a:pt x="4739" y="6108"/>
                    <a:pt x="6108" y="4739"/>
                    <a:pt x="6108" y="3048"/>
                  </a:cubicBezTo>
                  <a:cubicBezTo>
                    <a:pt x="6108" y="1370"/>
                    <a:pt x="4739" y="0"/>
                    <a:pt x="3060" y="0"/>
                  </a:cubicBezTo>
                  <a:close/>
                </a:path>
              </a:pathLst>
            </a:custGeom>
            <a:solidFill>
              <a:srgbClr val="F2EE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185;p8"/>
            <p:cNvSpPr/>
            <p:nvPr/>
          </p:nvSpPr>
          <p:spPr>
            <a:xfrm>
              <a:off x="3916850" y="1991750"/>
              <a:ext cx="152425" cy="152725"/>
            </a:xfrm>
            <a:custGeom>
              <a:avLst/>
              <a:gdLst/>
              <a:ahLst/>
              <a:cxnLst/>
              <a:rect l="l" t="t" r="r" b="b"/>
              <a:pathLst>
                <a:path w="6097" h="6109" extrusionOk="0">
                  <a:moveTo>
                    <a:pt x="3048" y="0"/>
                  </a:moveTo>
                  <a:cubicBezTo>
                    <a:pt x="1358" y="0"/>
                    <a:pt x="0" y="1369"/>
                    <a:pt x="0" y="3060"/>
                  </a:cubicBezTo>
                  <a:cubicBezTo>
                    <a:pt x="0" y="4739"/>
                    <a:pt x="1358" y="6108"/>
                    <a:pt x="3048" y="6108"/>
                  </a:cubicBezTo>
                  <a:cubicBezTo>
                    <a:pt x="4739" y="6108"/>
                    <a:pt x="6096" y="4739"/>
                    <a:pt x="6096" y="3060"/>
                  </a:cubicBezTo>
                  <a:cubicBezTo>
                    <a:pt x="6096" y="1369"/>
                    <a:pt x="4739" y="0"/>
                    <a:pt x="3048" y="0"/>
                  </a:cubicBezTo>
                  <a:close/>
                </a:path>
              </a:pathLst>
            </a:custGeom>
            <a:solidFill>
              <a:srgbClr val="F2EE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186;p8"/>
            <p:cNvSpPr/>
            <p:nvPr/>
          </p:nvSpPr>
          <p:spPr>
            <a:xfrm>
              <a:off x="3555800" y="2495375"/>
              <a:ext cx="152700" cy="152425"/>
            </a:xfrm>
            <a:custGeom>
              <a:avLst/>
              <a:gdLst/>
              <a:ahLst/>
              <a:cxnLst/>
              <a:rect l="l" t="t" r="r" b="b"/>
              <a:pathLst>
                <a:path w="6108" h="6097" extrusionOk="0">
                  <a:moveTo>
                    <a:pt x="3060" y="1"/>
                  </a:moveTo>
                  <a:cubicBezTo>
                    <a:pt x="1369" y="1"/>
                    <a:pt x="0" y="1358"/>
                    <a:pt x="0" y="3049"/>
                  </a:cubicBezTo>
                  <a:cubicBezTo>
                    <a:pt x="0" y="4739"/>
                    <a:pt x="1369" y="6097"/>
                    <a:pt x="3060" y="6097"/>
                  </a:cubicBezTo>
                  <a:cubicBezTo>
                    <a:pt x="4739" y="6097"/>
                    <a:pt x="6108" y="4739"/>
                    <a:pt x="6108" y="3049"/>
                  </a:cubicBezTo>
                  <a:cubicBezTo>
                    <a:pt x="6108" y="1358"/>
                    <a:pt x="4739" y="1"/>
                    <a:pt x="3060" y="1"/>
                  </a:cubicBezTo>
                  <a:close/>
                </a:path>
              </a:pathLst>
            </a:custGeom>
            <a:solidFill>
              <a:srgbClr val="F2EE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187;p8"/>
            <p:cNvSpPr/>
            <p:nvPr/>
          </p:nvSpPr>
          <p:spPr>
            <a:xfrm>
              <a:off x="3916850" y="2495675"/>
              <a:ext cx="152425" cy="152725"/>
            </a:xfrm>
            <a:custGeom>
              <a:avLst/>
              <a:gdLst/>
              <a:ahLst/>
              <a:cxnLst/>
              <a:rect l="l" t="t" r="r" b="b"/>
              <a:pathLst>
                <a:path w="6097" h="6109" extrusionOk="0">
                  <a:moveTo>
                    <a:pt x="3048" y="0"/>
                  </a:moveTo>
                  <a:cubicBezTo>
                    <a:pt x="1358" y="0"/>
                    <a:pt x="0" y="1370"/>
                    <a:pt x="0" y="3048"/>
                  </a:cubicBezTo>
                  <a:cubicBezTo>
                    <a:pt x="0" y="4739"/>
                    <a:pt x="1358" y="6108"/>
                    <a:pt x="3048" y="6108"/>
                  </a:cubicBezTo>
                  <a:cubicBezTo>
                    <a:pt x="4739" y="6108"/>
                    <a:pt x="6096" y="4739"/>
                    <a:pt x="6096" y="3048"/>
                  </a:cubicBezTo>
                  <a:cubicBezTo>
                    <a:pt x="6096" y="1370"/>
                    <a:pt x="4739" y="0"/>
                    <a:pt x="3048" y="0"/>
                  </a:cubicBezTo>
                  <a:close/>
                </a:path>
              </a:pathLst>
            </a:custGeom>
            <a:solidFill>
              <a:srgbClr val="F2EE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188;p8"/>
            <p:cNvSpPr/>
            <p:nvPr/>
          </p:nvSpPr>
          <p:spPr>
            <a:xfrm>
              <a:off x="3555800" y="2997225"/>
              <a:ext cx="152700" cy="152725"/>
            </a:xfrm>
            <a:custGeom>
              <a:avLst/>
              <a:gdLst/>
              <a:ahLst/>
              <a:cxnLst/>
              <a:rect l="l" t="t" r="r" b="b"/>
              <a:pathLst>
                <a:path w="6108" h="6109" extrusionOk="0">
                  <a:moveTo>
                    <a:pt x="3060" y="0"/>
                  </a:moveTo>
                  <a:cubicBezTo>
                    <a:pt x="1369" y="0"/>
                    <a:pt x="0" y="1370"/>
                    <a:pt x="0" y="3048"/>
                  </a:cubicBezTo>
                  <a:cubicBezTo>
                    <a:pt x="0" y="4739"/>
                    <a:pt x="1369" y="6108"/>
                    <a:pt x="3060" y="6108"/>
                  </a:cubicBezTo>
                  <a:cubicBezTo>
                    <a:pt x="4739" y="6108"/>
                    <a:pt x="6108" y="4739"/>
                    <a:pt x="6108" y="3048"/>
                  </a:cubicBezTo>
                  <a:cubicBezTo>
                    <a:pt x="6108" y="1370"/>
                    <a:pt x="4739" y="0"/>
                    <a:pt x="3060" y="0"/>
                  </a:cubicBezTo>
                  <a:close/>
                </a:path>
              </a:pathLst>
            </a:custGeom>
            <a:solidFill>
              <a:srgbClr val="F2EE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189;p8"/>
            <p:cNvSpPr/>
            <p:nvPr/>
          </p:nvSpPr>
          <p:spPr>
            <a:xfrm>
              <a:off x="3916850" y="2998125"/>
              <a:ext cx="152425" cy="152425"/>
            </a:xfrm>
            <a:custGeom>
              <a:avLst/>
              <a:gdLst/>
              <a:ahLst/>
              <a:cxnLst/>
              <a:rect l="l" t="t" r="r" b="b"/>
              <a:pathLst>
                <a:path w="6097" h="6097" extrusionOk="0">
                  <a:moveTo>
                    <a:pt x="3048" y="0"/>
                  </a:moveTo>
                  <a:cubicBezTo>
                    <a:pt x="1358" y="0"/>
                    <a:pt x="0" y="1358"/>
                    <a:pt x="0" y="3048"/>
                  </a:cubicBezTo>
                  <a:cubicBezTo>
                    <a:pt x="0" y="4727"/>
                    <a:pt x="1358" y="6096"/>
                    <a:pt x="3048" y="6096"/>
                  </a:cubicBezTo>
                  <a:cubicBezTo>
                    <a:pt x="4739" y="6096"/>
                    <a:pt x="6096" y="4727"/>
                    <a:pt x="6096" y="3048"/>
                  </a:cubicBezTo>
                  <a:cubicBezTo>
                    <a:pt x="6096" y="1358"/>
                    <a:pt x="4739" y="0"/>
                    <a:pt x="3048" y="0"/>
                  </a:cubicBezTo>
                  <a:close/>
                </a:path>
              </a:pathLst>
            </a:custGeom>
            <a:solidFill>
              <a:srgbClr val="F2EE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190;p8"/>
            <p:cNvSpPr/>
            <p:nvPr/>
          </p:nvSpPr>
          <p:spPr>
            <a:xfrm>
              <a:off x="3555800" y="3503250"/>
              <a:ext cx="152700" cy="152700"/>
            </a:xfrm>
            <a:custGeom>
              <a:avLst/>
              <a:gdLst/>
              <a:ahLst/>
              <a:cxnLst/>
              <a:rect l="l" t="t" r="r" b="b"/>
              <a:pathLst>
                <a:path w="6108" h="6108" extrusionOk="0">
                  <a:moveTo>
                    <a:pt x="3060" y="0"/>
                  </a:moveTo>
                  <a:cubicBezTo>
                    <a:pt x="1369" y="0"/>
                    <a:pt x="0" y="1369"/>
                    <a:pt x="0" y="3048"/>
                  </a:cubicBezTo>
                  <a:cubicBezTo>
                    <a:pt x="0" y="4739"/>
                    <a:pt x="1369" y="6108"/>
                    <a:pt x="3060" y="6108"/>
                  </a:cubicBezTo>
                  <a:cubicBezTo>
                    <a:pt x="4739" y="6108"/>
                    <a:pt x="6108" y="4739"/>
                    <a:pt x="6108" y="3048"/>
                  </a:cubicBezTo>
                  <a:cubicBezTo>
                    <a:pt x="6108" y="1369"/>
                    <a:pt x="4739" y="0"/>
                    <a:pt x="3060" y="0"/>
                  </a:cubicBezTo>
                  <a:close/>
                </a:path>
              </a:pathLst>
            </a:custGeom>
            <a:solidFill>
              <a:srgbClr val="F2EE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191;p8"/>
            <p:cNvSpPr/>
            <p:nvPr/>
          </p:nvSpPr>
          <p:spPr>
            <a:xfrm>
              <a:off x="3916850" y="3504125"/>
              <a:ext cx="152425" cy="152425"/>
            </a:xfrm>
            <a:custGeom>
              <a:avLst/>
              <a:gdLst/>
              <a:ahLst/>
              <a:cxnLst/>
              <a:rect l="l" t="t" r="r" b="b"/>
              <a:pathLst>
                <a:path w="6097" h="6097" extrusionOk="0">
                  <a:moveTo>
                    <a:pt x="3048" y="1"/>
                  </a:moveTo>
                  <a:cubicBezTo>
                    <a:pt x="1358" y="1"/>
                    <a:pt x="0" y="1358"/>
                    <a:pt x="0" y="3049"/>
                  </a:cubicBezTo>
                  <a:cubicBezTo>
                    <a:pt x="0" y="4728"/>
                    <a:pt x="1358" y="6097"/>
                    <a:pt x="3048" y="6097"/>
                  </a:cubicBezTo>
                  <a:cubicBezTo>
                    <a:pt x="4739" y="6097"/>
                    <a:pt x="6096" y="4728"/>
                    <a:pt x="6096" y="3049"/>
                  </a:cubicBezTo>
                  <a:cubicBezTo>
                    <a:pt x="6096" y="1358"/>
                    <a:pt x="4739" y="1"/>
                    <a:pt x="3048" y="1"/>
                  </a:cubicBezTo>
                  <a:close/>
                </a:path>
              </a:pathLst>
            </a:custGeom>
            <a:solidFill>
              <a:srgbClr val="F2EE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192;p8"/>
            <p:cNvSpPr/>
            <p:nvPr/>
          </p:nvSpPr>
          <p:spPr>
            <a:xfrm>
              <a:off x="3555800" y="4044975"/>
              <a:ext cx="152700" cy="152425"/>
            </a:xfrm>
            <a:custGeom>
              <a:avLst/>
              <a:gdLst/>
              <a:ahLst/>
              <a:cxnLst/>
              <a:rect l="l" t="t" r="r" b="b"/>
              <a:pathLst>
                <a:path w="6108" h="6097" extrusionOk="0">
                  <a:moveTo>
                    <a:pt x="3060" y="0"/>
                  </a:moveTo>
                  <a:cubicBezTo>
                    <a:pt x="1369" y="0"/>
                    <a:pt x="0" y="1370"/>
                    <a:pt x="0" y="3048"/>
                  </a:cubicBezTo>
                  <a:cubicBezTo>
                    <a:pt x="0" y="4739"/>
                    <a:pt x="1369" y="6096"/>
                    <a:pt x="3060" y="6096"/>
                  </a:cubicBezTo>
                  <a:cubicBezTo>
                    <a:pt x="4739" y="6096"/>
                    <a:pt x="6108" y="4739"/>
                    <a:pt x="6108" y="3048"/>
                  </a:cubicBezTo>
                  <a:cubicBezTo>
                    <a:pt x="6108" y="1370"/>
                    <a:pt x="4739" y="0"/>
                    <a:pt x="3060" y="0"/>
                  </a:cubicBezTo>
                  <a:close/>
                </a:path>
              </a:pathLst>
            </a:custGeom>
            <a:solidFill>
              <a:srgbClr val="F2EE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193;p8"/>
            <p:cNvSpPr/>
            <p:nvPr/>
          </p:nvSpPr>
          <p:spPr>
            <a:xfrm>
              <a:off x="3916850" y="4045575"/>
              <a:ext cx="152425" cy="152725"/>
            </a:xfrm>
            <a:custGeom>
              <a:avLst/>
              <a:gdLst/>
              <a:ahLst/>
              <a:cxnLst/>
              <a:rect l="l" t="t" r="r" b="b"/>
              <a:pathLst>
                <a:path w="6097" h="6109" extrusionOk="0">
                  <a:moveTo>
                    <a:pt x="3048" y="0"/>
                  </a:moveTo>
                  <a:cubicBezTo>
                    <a:pt x="1358" y="0"/>
                    <a:pt x="0" y="1369"/>
                    <a:pt x="0" y="3060"/>
                  </a:cubicBezTo>
                  <a:cubicBezTo>
                    <a:pt x="0" y="4739"/>
                    <a:pt x="1358" y="6108"/>
                    <a:pt x="3048" y="6108"/>
                  </a:cubicBezTo>
                  <a:cubicBezTo>
                    <a:pt x="4739" y="6108"/>
                    <a:pt x="6096" y="4739"/>
                    <a:pt x="6096" y="3060"/>
                  </a:cubicBezTo>
                  <a:cubicBezTo>
                    <a:pt x="6096" y="1369"/>
                    <a:pt x="4739" y="0"/>
                    <a:pt x="3048" y="0"/>
                  </a:cubicBezTo>
                  <a:close/>
                </a:path>
              </a:pathLst>
            </a:custGeom>
            <a:solidFill>
              <a:srgbClr val="F2EE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194;p8"/>
            <p:cNvSpPr/>
            <p:nvPr/>
          </p:nvSpPr>
          <p:spPr>
            <a:xfrm>
              <a:off x="3615325" y="1563725"/>
              <a:ext cx="394425" cy="82475"/>
            </a:xfrm>
            <a:custGeom>
              <a:avLst/>
              <a:gdLst/>
              <a:ahLst/>
              <a:cxnLst/>
              <a:rect l="l" t="t" r="r" b="b"/>
              <a:pathLst>
                <a:path w="15777" h="3299" extrusionOk="0">
                  <a:moveTo>
                    <a:pt x="1655" y="0"/>
                  </a:moveTo>
                  <a:cubicBezTo>
                    <a:pt x="750" y="0"/>
                    <a:pt x="0" y="738"/>
                    <a:pt x="0" y="1655"/>
                  </a:cubicBezTo>
                  <a:cubicBezTo>
                    <a:pt x="0" y="2560"/>
                    <a:pt x="750" y="3298"/>
                    <a:pt x="1655" y="3298"/>
                  </a:cubicBezTo>
                  <a:lnTo>
                    <a:pt x="14109" y="3298"/>
                  </a:lnTo>
                  <a:cubicBezTo>
                    <a:pt x="15038" y="3298"/>
                    <a:pt x="15776" y="2560"/>
                    <a:pt x="15764" y="1655"/>
                  </a:cubicBezTo>
                  <a:cubicBezTo>
                    <a:pt x="15764" y="738"/>
                    <a:pt x="15026" y="0"/>
                    <a:pt x="14109" y="0"/>
                  </a:cubicBezTo>
                  <a:close/>
                </a:path>
              </a:pathLst>
            </a:custGeom>
            <a:solidFill>
              <a:srgbClr val="B8B1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195;p8"/>
            <p:cNvSpPr/>
            <p:nvPr/>
          </p:nvSpPr>
          <p:spPr>
            <a:xfrm>
              <a:off x="3615325" y="2026575"/>
              <a:ext cx="394425" cy="82475"/>
            </a:xfrm>
            <a:custGeom>
              <a:avLst/>
              <a:gdLst/>
              <a:ahLst/>
              <a:cxnLst/>
              <a:rect l="l" t="t" r="r" b="b"/>
              <a:pathLst>
                <a:path w="15777" h="3299" extrusionOk="0">
                  <a:moveTo>
                    <a:pt x="1655" y="0"/>
                  </a:moveTo>
                  <a:cubicBezTo>
                    <a:pt x="750" y="0"/>
                    <a:pt x="0" y="738"/>
                    <a:pt x="0" y="1655"/>
                  </a:cubicBezTo>
                  <a:cubicBezTo>
                    <a:pt x="0" y="2560"/>
                    <a:pt x="750" y="3298"/>
                    <a:pt x="1655" y="3298"/>
                  </a:cubicBezTo>
                  <a:lnTo>
                    <a:pt x="14109" y="3298"/>
                  </a:lnTo>
                  <a:cubicBezTo>
                    <a:pt x="15038" y="3298"/>
                    <a:pt x="15776" y="2560"/>
                    <a:pt x="15764" y="1655"/>
                  </a:cubicBezTo>
                  <a:cubicBezTo>
                    <a:pt x="15764" y="738"/>
                    <a:pt x="15026" y="0"/>
                    <a:pt x="14109" y="0"/>
                  </a:cubicBezTo>
                  <a:close/>
                </a:path>
              </a:pathLst>
            </a:custGeom>
            <a:solidFill>
              <a:srgbClr val="B8B1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196;p8"/>
            <p:cNvSpPr/>
            <p:nvPr/>
          </p:nvSpPr>
          <p:spPr>
            <a:xfrm>
              <a:off x="3615325" y="2530800"/>
              <a:ext cx="394425" cy="82475"/>
            </a:xfrm>
            <a:custGeom>
              <a:avLst/>
              <a:gdLst/>
              <a:ahLst/>
              <a:cxnLst/>
              <a:rect l="l" t="t" r="r" b="b"/>
              <a:pathLst>
                <a:path w="15777" h="3299" extrusionOk="0">
                  <a:moveTo>
                    <a:pt x="1655" y="0"/>
                  </a:moveTo>
                  <a:cubicBezTo>
                    <a:pt x="750" y="0"/>
                    <a:pt x="0" y="739"/>
                    <a:pt x="0" y="1643"/>
                  </a:cubicBezTo>
                  <a:cubicBezTo>
                    <a:pt x="0" y="2560"/>
                    <a:pt x="750" y="3298"/>
                    <a:pt x="1655" y="3298"/>
                  </a:cubicBezTo>
                  <a:lnTo>
                    <a:pt x="14109" y="3298"/>
                  </a:lnTo>
                  <a:cubicBezTo>
                    <a:pt x="15038" y="3298"/>
                    <a:pt x="15776" y="2560"/>
                    <a:pt x="15764" y="1643"/>
                  </a:cubicBezTo>
                  <a:cubicBezTo>
                    <a:pt x="15764" y="739"/>
                    <a:pt x="15026" y="0"/>
                    <a:pt x="14109" y="0"/>
                  </a:cubicBezTo>
                  <a:close/>
                </a:path>
              </a:pathLst>
            </a:custGeom>
            <a:solidFill>
              <a:srgbClr val="B8B1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197;p8"/>
            <p:cNvSpPr/>
            <p:nvPr/>
          </p:nvSpPr>
          <p:spPr>
            <a:xfrm>
              <a:off x="3615325" y="3032950"/>
              <a:ext cx="394425" cy="82475"/>
            </a:xfrm>
            <a:custGeom>
              <a:avLst/>
              <a:gdLst/>
              <a:ahLst/>
              <a:cxnLst/>
              <a:rect l="l" t="t" r="r" b="b"/>
              <a:pathLst>
                <a:path w="15777" h="3299" extrusionOk="0">
                  <a:moveTo>
                    <a:pt x="1655" y="0"/>
                  </a:moveTo>
                  <a:cubicBezTo>
                    <a:pt x="750" y="0"/>
                    <a:pt x="0" y="738"/>
                    <a:pt x="0" y="1655"/>
                  </a:cubicBezTo>
                  <a:cubicBezTo>
                    <a:pt x="0" y="2560"/>
                    <a:pt x="750" y="3298"/>
                    <a:pt x="1655" y="3298"/>
                  </a:cubicBezTo>
                  <a:lnTo>
                    <a:pt x="14109" y="3298"/>
                  </a:lnTo>
                  <a:cubicBezTo>
                    <a:pt x="15038" y="3298"/>
                    <a:pt x="15776" y="2560"/>
                    <a:pt x="15764" y="1655"/>
                  </a:cubicBezTo>
                  <a:cubicBezTo>
                    <a:pt x="15764" y="738"/>
                    <a:pt x="15026" y="0"/>
                    <a:pt x="14109" y="0"/>
                  </a:cubicBezTo>
                  <a:close/>
                </a:path>
              </a:pathLst>
            </a:custGeom>
            <a:solidFill>
              <a:srgbClr val="B8B1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198;p8"/>
            <p:cNvSpPr/>
            <p:nvPr/>
          </p:nvSpPr>
          <p:spPr>
            <a:xfrm>
              <a:off x="3615325" y="3538650"/>
              <a:ext cx="394425" cy="82475"/>
            </a:xfrm>
            <a:custGeom>
              <a:avLst/>
              <a:gdLst/>
              <a:ahLst/>
              <a:cxnLst/>
              <a:rect l="l" t="t" r="r" b="b"/>
              <a:pathLst>
                <a:path w="15777" h="3299" extrusionOk="0">
                  <a:moveTo>
                    <a:pt x="1655" y="1"/>
                  </a:moveTo>
                  <a:cubicBezTo>
                    <a:pt x="750" y="1"/>
                    <a:pt x="0" y="739"/>
                    <a:pt x="0" y="1656"/>
                  </a:cubicBezTo>
                  <a:cubicBezTo>
                    <a:pt x="0" y="2561"/>
                    <a:pt x="750" y="3299"/>
                    <a:pt x="1655" y="3299"/>
                  </a:cubicBezTo>
                  <a:lnTo>
                    <a:pt x="14109" y="3299"/>
                  </a:lnTo>
                  <a:cubicBezTo>
                    <a:pt x="15038" y="3299"/>
                    <a:pt x="15776" y="2561"/>
                    <a:pt x="15764" y="1656"/>
                  </a:cubicBezTo>
                  <a:cubicBezTo>
                    <a:pt x="15764" y="739"/>
                    <a:pt x="15026" y="1"/>
                    <a:pt x="14109" y="1"/>
                  </a:cubicBezTo>
                  <a:close/>
                </a:path>
              </a:pathLst>
            </a:custGeom>
            <a:solidFill>
              <a:srgbClr val="B8B1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99;p8"/>
            <p:cNvSpPr/>
            <p:nvPr/>
          </p:nvSpPr>
          <p:spPr>
            <a:xfrm>
              <a:off x="3615325" y="4080400"/>
              <a:ext cx="394425" cy="82475"/>
            </a:xfrm>
            <a:custGeom>
              <a:avLst/>
              <a:gdLst/>
              <a:ahLst/>
              <a:cxnLst/>
              <a:rect l="l" t="t" r="r" b="b"/>
              <a:pathLst>
                <a:path w="15777" h="3299" extrusionOk="0">
                  <a:moveTo>
                    <a:pt x="1655" y="0"/>
                  </a:moveTo>
                  <a:cubicBezTo>
                    <a:pt x="750" y="0"/>
                    <a:pt x="0" y="738"/>
                    <a:pt x="0" y="1655"/>
                  </a:cubicBezTo>
                  <a:cubicBezTo>
                    <a:pt x="0" y="2560"/>
                    <a:pt x="750" y="3298"/>
                    <a:pt x="1655" y="3298"/>
                  </a:cubicBezTo>
                  <a:lnTo>
                    <a:pt x="14109" y="3298"/>
                  </a:lnTo>
                  <a:cubicBezTo>
                    <a:pt x="15038" y="3298"/>
                    <a:pt x="15776" y="2560"/>
                    <a:pt x="15764" y="1655"/>
                  </a:cubicBezTo>
                  <a:cubicBezTo>
                    <a:pt x="15764" y="738"/>
                    <a:pt x="15026" y="0"/>
                    <a:pt x="14109" y="0"/>
                  </a:cubicBezTo>
                  <a:close/>
                </a:path>
              </a:pathLst>
            </a:custGeom>
            <a:solidFill>
              <a:srgbClr val="B8B1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200;p8"/>
            <p:cNvSpPr/>
            <p:nvPr/>
          </p:nvSpPr>
          <p:spPr>
            <a:xfrm>
              <a:off x="576847" y="1106228"/>
              <a:ext cx="18475" cy="3530673"/>
            </a:xfrm>
            <a:custGeom>
              <a:avLst/>
              <a:gdLst/>
              <a:ahLst/>
              <a:cxnLst/>
              <a:rect l="l" t="t" r="r" b="b"/>
              <a:pathLst>
                <a:path w="739" h="135042" extrusionOk="0">
                  <a:moveTo>
                    <a:pt x="0" y="1"/>
                  </a:moveTo>
                  <a:lnTo>
                    <a:pt x="0" y="135041"/>
                  </a:lnTo>
                  <a:lnTo>
                    <a:pt x="739" y="135041"/>
                  </a:lnTo>
                  <a:lnTo>
                    <a:pt x="739" y="1"/>
                  </a:lnTo>
                  <a:close/>
                </a:path>
              </a:pathLst>
            </a:custGeom>
            <a:solidFill>
              <a:srgbClr val="E2DA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201;p8"/>
            <p:cNvSpPr/>
            <p:nvPr/>
          </p:nvSpPr>
          <p:spPr>
            <a:xfrm>
              <a:off x="625072" y="1106228"/>
              <a:ext cx="18775" cy="3530673"/>
            </a:xfrm>
            <a:custGeom>
              <a:avLst/>
              <a:gdLst/>
              <a:ahLst/>
              <a:cxnLst/>
              <a:rect l="l" t="t" r="r" b="b"/>
              <a:pathLst>
                <a:path w="751" h="135042" extrusionOk="0">
                  <a:moveTo>
                    <a:pt x="0" y="1"/>
                  </a:moveTo>
                  <a:lnTo>
                    <a:pt x="0" y="135041"/>
                  </a:lnTo>
                  <a:lnTo>
                    <a:pt x="750" y="135041"/>
                  </a:lnTo>
                  <a:lnTo>
                    <a:pt x="750" y="1"/>
                  </a:lnTo>
                  <a:close/>
                </a:path>
              </a:pathLst>
            </a:custGeom>
            <a:solidFill>
              <a:srgbClr val="E2DA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202;p8"/>
            <p:cNvSpPr/>
            <p:nvPr/>
          </p:nvSpPr>
          <p:spPr>
            <a:xfrm>
              <a:off x="7021099" y="1106228"/>
              <a:ext cx="18475" cy="3530673"/>
            </a:xfrm>
            <a:custGeom>
              <a:avLst/>
              <a:gdLst/>
              <a:ahLst/>
              <a:cxnLst/>
              <a:rect l="l" t="t" r="r" b="b"/>
              <a:pathLst>
                <a:path w="739" h="135042" extrusionOk="0">
                  <a:moveTo>
                    <a:pt x="1" y="1"/>
                  </a:moveTo>
                  <a:lnTo>
                    <a:pt x="1" y="135041"/>
                  </a:lnTo>
                  <a:lnTo>
                    <a:pt x="739" y="135041"/>
                  </a:lnTo>
                  <a:lnTo>
                    <a:pt x="739" y="1"/>
                  </a:lnTo>
                  <a:close/>
                </a:path>
              </a:pathLst>
            </a:custGeom>
            <a:solidFill>
              <a:srgbClr val="E2DA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203;p8"/>
            <p:cNvSpPr/>
            <p:nvPr/>
          </p:nvSpPr>
          <p:spPr>
            <a:xfrm>
              <a:off x="6980024" y="1106228"/>
              <a:ext cx="18775" cy="3530673"/>
            </a:xfrm>
            <a:custGeom>
              <a:avLst/>
              <a:gdLst/>
              <a:ahLst/>
              <a:cxnLst/>
              <a:rect l="l" t="t" r="r" b="b"/>
              <a:pathLst>
                <a:path w="751" h="135042" extrusionOk="0">
                  <a:moveTo>
                    <a:pt x="1" y="1"/>
                  </a:moveTo>
                  <a:lnTo>
                    <a:pt x="1" y="135041"/>
                  </a:lnTo>
                  <a:lnTo>
                    <a:pt x="751" y="135041"/>
                  </a:lnTo>
                  <a:lnTo>
                    <a:pt x="751" y="1"/>
                  </a:lnTo>
                  <a:close/>
                </a:path>
              </a:pathLst>
            </a:custGeom>
            <a:solidFill>
              <a:srgbClr val="E2DA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04" name="Google Shape;204;p8"/>
          <p:cNvSpPr txBox="1">
            <a:spLocks noGrp="1"/>
          </p:cNvSpPr>
          <p:nvPr>
            <p:ph type="title"/>
          </p:nvPr>
        </p:nvSpPr>
        <p:spPr>
          <a:xfrm>
            <a:off x="3885000" y="1481500"/>
            <a:ext cx="3684900" cy="14538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205" name="Google Shape;205;p8"/>
          <p:cNvSpPr txBox="1">
            <a:spLocks noGrp="1"/>
          </p:cNvSpPr>
          <p:nvPr>
            <p:ph type="subTitle" idx="1"/>
          </p:nvPr>
        </p:nvSpPr>
        <p:spPr>
          <a:xfrm>
            <a:off x="3887408" y="2971742"/>
            <a:ext cx="3684900" cy="7131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800"/>
              <a:buNone/>
              <a:defRPr sz="1800"/>
            </a:lvl1pPr>
            <a:lvl2pPr lvl="1" rtl="0">
              <a:lnSpc>
                <a:spcPct val="100000"/>
              </a:lnSpc>
              <a:spcBef>
                <a:spcPts val="0"/>
              </a:spcBef>
              <a:spcAft>
                <a:spcPts val="0"/>
              </a:spcAft>
              <a:buSzPts val="2800"/>
              <a:buNone/>
              <a:defRPr sz="2800"/>
            </a:lvl2pPr>
            <a:lvl3pPr lvl="2" rtl="0">
              <a:lnSpc>
                <a:spcPct val="100000"/>
              </a:lnSpc>
              <a:spcBef>
                <a:spcPts val="0"/>
              </a:spcBef>
              <a:spcAft>
                <a:spcPts val="0"/>
              </a:spcAft>
              <a:buSzPts val="2800"/>
              <a:buNone/>
              <a:defRPr sz="2800"/>
            </a:lvl3pPr>
            <a:lvl4pPr lvl="3" rtl="0">
              <a:lnSpc>
                <a:spcPct val="100000"/>
              </a:lnSpc>
              <a:spcBef>
                <a:spcPts val="0"/>
              </a:spcBef>
              <a:spcAft>
                <a:spcPts val="0"/>
              </a:spcAft>
              <a:buSzPts val="2800"/>
              <a:buNone/>
              <a:defRPr sz="2800"/>
            </a:lvl4pPr>
            <a:lvl5pPr lvl="4" rtl="0">
              <a:lnSpc>
                <a:spcPct val="100000"/>
              </a:lnSpc>
              <a:spcBef>
                <a:spcPts val="0"/>
              </a:spcBef>
              <a:spcAft>
                <a:spcPts val="0"/>
              </a:spcAft>
              <a:buSzPts val="2800"/>
              <a:buNone/>
              <a:defRPr sz="2800"/>
            </a:lvl5pPr>
            <a:lvl6pPr lvl="5" rtl="0">
              <a:lnSpc>
                <a:spcPct val="100000"/>
              </a:lnSpc>
              <a:spcBef>
                <a:spcPts val="0"/>
              </a:spcBef>
              <a:spcAft>
                <a:spcPts val="0"/>
              </a:spcAft>
              <a:buSzPts val="2800"/>
              <a:buNone/>
              <a:defRPr sz="2800"/>
            </a:lvl6pPr>
            <a:lvl7pPr lvl="6" rtl="0">
              <a:lnSpc>
                <a:spcPct val="100000"/>
              </a:lnSpc>
              <a:spcBef>
                <a:spcPts val="0"/>
              </a:spcBef>
              <a:spcAft>
                <a:spcPts val="0"/>
              </a:spcAft>
              <a:buSzPts val="2800"/>
              <a:buNone/>
              <a:defRPr sz="2800"/>
            </a:lvl7pPr>
            <a:lvl8pPr lvl="7" rtl="0">
              <a:lnSpc>
                <a:spcPct val="100000"/>
              </a:lnSpc>
              <a:spcBef>
                <a:spcPts val="0"/>
              </a:spcBef>
              <a:spcAft>
                <a:spcPts val="0"/>
              </a:spcAft>
              <a:buSzPts val="2800"/>
              <a:buNone/>
              <a:defRPr sz="2800"/>
            </a:lvl8pPr>
            <a:lvl9pPr lvl="8" rtl="0">
              <a:lnSpc>
                <a:spcPct val="100000"/>
              </a:lnSpc>
              <a:spcBef>
                <a:spcPts val="0"/>
              </a:spcBef>
              <a:spcAft>
                <a:spcPts val="0"/>
              </a:spcAft>
              <a:buSzPts val="2800"/>
              <a:buNone/>
              <a:defRPr sz="2800"/>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206"/>
        <p:cNvGrpSpPr/>
        <p:nvPr/>
      </p:nvGrpSpPr>
      <p:grpSpPr>
        <a:xfrm>
          <a:off x="0" y="0"/>
          <a:ext cx="0" cy="0"/>
          <a:chOff x="0" y="0"/>
          <a:chExt cx="0" cy="0"/>
        </a:xfrm>
      </p:grpSpPr>
      <p:grpSp>
        <p:nvGrpSpPr>
          <p:cNvPr id="207" name="Google Shape;207;p9"/>
          <p:cNvGrpSpPr/>
          <p:nvPr/>
        </p:nvGrpSpPr>
        <p:grpSpPr>
          <a:xfrm>
            <a:off x="155326" y="91359"/>
            <a:ext cx="8833348" cy="4894379"/>
            <a:chOff x="375925" y="955900"/>
            <a:chExt cx="6888675" cy="3816875"/>
          </a:xfrm>
        </p:grpSpPr>
        <p:sp>
          <p:nvSpPr>
            <p:cNvPr id="208" name="Google Shape;208;p9"/>
            <p:cNvSpPr/>
            <p:nvPr/>
          </p:nvSpPr>
          <p:spPr>
            <a:xfrm>
              <a:off x="375925" y="956200"/>
              <a:ext cx="6888675" cy="3816575"/>
            </a:xfrm>
            <a:custGeom>
              <a:avLst/>
              <a:gdLst/>
              <a:ahLst/>
              <a:cxnLst/>
              <a:rect l="l" t="t" r="r" b="b"/>
              <a:pathLst>
                <a:path w="275547" h="152663" extrusionOk="0">
                  <a:moveTo>
                    <a:pt x="1108" y="0"/>
                  </a:moveTo>
                  <a:cubicBezTo>
                    <a:pt x="501" y="0"/>
                    <a:pt x="1" y="489"/>
                    <a:pt x="1" y="1108"/>
                  </a:cubicBezTo>
                  <a:lnTo>
                    <a:pt x="1" y="151543"/>
                  </a:lnTo>
                  <a:cubicBezTo>
                    <a:pt x="1" y="152162"/>
                    <a:pt x="489" y="152662"/>
                    <a:pt x="1108" y="152662"/>
                  </a:cubicBezTo>
                  <a:lnTo>
                    <a:pt x="274440" y="152662"/>
                  </a:lnTo>
                  <a:cubicBezTo>
                    <a:pt x="275047" y="152662"/>
                    <a:pt x="275547" y="152162"/>
                    <a:pt x="275547" y="151531"/>
                  </a:cubicBezTo>
                  <a:lnTo>
                    <a:pt x="275547" y="1108"/>
                  </a:lnTo>
                  <a:cubicBezTo>
                    <a:pt x="275547" y="501"/>
                    <a:pt x="275059" y="0"/>
                    <a:pt x="274440" y="0"/>
                  </a:cubicBezTo>
                  <a:close/>
                </a:path>
              </a:pathLst>
            </a:custGeom>
            <a:solidFill>
              <a:schemeClr val="accent5"/>
            </a:solidFill>
            <a:ln>
              <a:noFill/>
            </a:ln>
            <a:effectLst>
              <a:outerShdw blurRad="100013" dist="66675" dir="5400000" algn="bl" rotWithShape="0">
                <a:schemeClr val="accent2">
                  <a:alpha val="32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09;p9"/>
            <p:cNvSpPr/>
            <p:nvPr/>
          </p:nvSpPr>
          <p:spPr>
            <a:xfrm>
              <a:off x="3607875" y="955900"/>
              <a:ext cx="424200" cy="3816875"/>
            </a:xfrm>
            <a:custGeom>
              <a:avLst/>
              <a:gdLst/>
              <a:ahLst/>
              <a:cxnLst/>
              <a:rect l="l" t="t" r="r" b="b"/>
              <a:pathLst>
                <a:path w="16968" h="152675" extrusionOk="0">
                  <a:moveTo>
                    <a:pt x="1" y="1"/>
                  </a:moveTo>
                  <a:lnTo>
                    <a:pt x="1" y="152674"/>
                  </a:lnTo>
                  <a:lnTo>
                    <a:pt x="16967" y="152674"/>
                  </a:lnTo>
                  <a:lnTo>
                    <a:pt x="16967" y="1"/>
                  </a:lnTo>
                  <a:close/>
                </a:path>
              </a:pathLst>
            </a:custGeom>
            <a:solidFill>
              <a:srgbClr val="40BF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0;p9"/>
            <p:cNvSpPr/>
            <p:nvPr/>
          </p:nvSpPr>
          <p:spPr>
            <a:xfrm>
              <a:off x="554821" y="1106228"/>
              <a:ext cx="3188800" cy="3530673"/>
            </a:xfrm>
            <a:custGeom>
              <a:avLst/>
              <a:gdLst/>
              <a:ahLst/>
              <a:cxnLst/>
              <a:rect l="l" t="t" r="r" b="b"/>
              <a:pathLst>
                <a:path w="127552" h="135042" extrusionOk="0">
                  <a:moveTo>
                    <a:pt x="0" y="1"/>
                  </a:moveTo>
                  <a:lnTo>
                    <a:pt x="0" y="135041"/>
                  </a:lnTo>
                  <a:lnTo>
                    <a:pt x="127552" y="135041"/>
                  </a:lnTo>
                  <a:lnTo>
                    <a:pt x="127552" y="1"/>
                  </a:lnTo>
                  <a:close/>
                </a:path>
              </a:pathLst>
            </a:custGeom>
            <a:solidFill>
              <a:srgbClr val="F2EE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11;p9"/>
            <p:cNvSpPr/>
            <p:nvPr/>
          </p:nvSpPr>
          <p:spPr>
            <a:xfrm>
              <a:off x="599172" y="1106228"/>
              <a:ext cx="3154275" cy="3530673"/>
            </a:xfrm>
            <a:custGeom>
              <a:avLst/>
              <a:gdLst/>
              <a:ahLst/>
              <a:cxnLst/>
              <a:rect l="l" t="t" r="r" b="b"/>
              <a:pathLst>
                <a:path w="126171" h="135042" extrusionOk="0">
                  <a:moveTo>
                    <a:pt x="0" y="1"/>
                  </a:moveTo>
                  <a:lnTo>
                    <a:pt x="0" y="135041"/>
                  </a:lnTo>
                  <a:lnTo>
                    <a:pt x="126171" y="135041"/>
                  </a:lnTo>
                  <a:lnTo>
                    <a:pt x="126171" y="1"/>
                  </a:lnTo>
                  <a:close/>
                </a:path>
              </a:pathLst>
            </a:custGeom>
            <a:solidFill>
              <a:srgbClr val="F2EE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12;p9"/>
            <p:cNvSpPr/>
            <p:nvPr/>
          </p:nvSpPr>
          <p:spPr>
            <a:xfrm>
              <a:off x="3763850" y="1258925"/>
              <a:ext cx="90525" cy="3263225"/>
            </a:xfrm>
            <a:custGeom>
              <a:avLst/>
              <a:gdLst/>
              <a:ahLst/>
              <a:cxnLst/>
              <a:rect l="l" t="t" r="r" b="b"/>
              <a:pathLst>
                <a:path w="3621" h="130529" extrusionOk="0">
                  <a:moveTo>
                    <a:pt x="1" y="0"/>
                  </a:moveTo>
                  <a:lnTo>
                    <a:pt x="1" y="130528"/>
                  </a:lnTo>
                  <a:lnTo>
                    <a:pt x="3620" y="130528"/>
                  </a:lnTo>
                  <a:lnTo>
                    <a:pt x="3620" y="0"/>
                  </a:lnTo>
                  <a:close/>
                </a:path>
              </a:pathLst>
            </a:custGeom>
            <a:solidFill>
              <a:srgbClr val="E2DA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213;p9"/>
            <p:cNvSpPr/>
            <p:nvPr/>
          </p:nvSpPr>
          <p:spPr>
            <a:xfrm>
              <a:off x="3703725" y="1074675"/>
              <a:ext cx="217900" cy="218200"/>
            </a:xfrm>
            <a:custGeom>
              <a:avLst/>
              <a:gdLst/>
              <a:ahLst/>
              <a:cxnLst/>
              <a:rect l="l" t="t" r="r" b="b"/>
              <a:pathLst>
                <a:path w="8716" h="8728" extrusionOk="0">
                  <a:moveTo>
                    <a:pt x="4358" y="0"/>
                  </a:moveTo>
                  <a:cubicBezTo>
                    <a:pt x="1941" y="0"/>
                    <a:pt x="0" y="1953"/>
                    <a:pt x="0" y="4358"/>
                  </a:cubicBezTo>
                  <a:cubicBezTo>
                    <a:pt x="0" y="6775"/>
                    <a:pt x="1941" y="8727"/>
                    <a:pt x="4358" y="8727"/>
                  </a:cubicBezTo>
                  <a:cubicBezTo>
                    <a:pt x="6763" y="8727"/>
                    <a:pt x="8716" y="6775"/>
                    <a:pt x="8716" y="4358"/>
                  </a:cubicBezTo>
                  <a:cubicBezTo>
                    <a:pt x="8716" y="1953"/>
                    <a:pt x="6763" y="0"/>
                    <a:pt x="4358" y="0"/>
                  </a:cubicBezTo>
                  <a:close/>
                </a:path>
              </a:pathLst>
            </a:custGeom>
            <a:solidFill>
              <a:srgbClr val="B8B1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14;p9"/>
            <p:cNvSpPr/>
            <p:nvPr/>
          </p:nvSpPr>
          <p:spPr>
            <a:xfrm>
              <a:off x="3703734" y="1131261"/>
              <a:ext cx="217900" cy="193172"/>
            </a:xfrm>
            <a:custGeom>
              <a:avLst/>
              <a:gdLst/>
              <a:ahLst/>
              <a:cxnLst/>
              <a:rect l="l" t="t" r="r" b="b"/>
              <a:pathLst>
                <a:path w="8716" h="8728" extrusionOk="0">
                  <a:moveTo>
                    <a:pt x="4358" y="0"/>
                  </a:moveTo>
                  <a:cubicBezTo>
                    <a:pt x="1941" y="0"/>
                    <a:pt x="0" y="1953"/>
                    <a:pt x="0" y="4370"/>
                  </a:cubicBezTo>
                  <a:cubicBezTo>
                    <a:pt x="0" y="6775"/>
                    <a:pt x="1941" y="8727"/>
                    <a:pt x="4358" y="8727"/>
                  </a:cubicBezTo>
                  <a:cubicBezTo>
                    <a:pt x="6763" y="8727"/>
                    <a:pt x="8716" y="6775"/>
                    <a:pt x="8716" y="4370"/>
                  </a:cubicBezTo>
                  <a:cubicBezTo>
                    <a:pt x="8716" y="1953"/>
                    <a:pt x="6763" y="0"/>
                    <a:pt x="4358" y="0"/>
                  </a:cubicBezTo>
                  <a:close/>
                </a:path>
              </a:pathLst>
            </a:custGeom>
            <a:solidFill>
              <a:srgbClr val="E2DA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15;p9"/>
            <p:cNvSpPr/>
            <p:nvPr/>
          </p:nvSpPr>
          <p:spPr>
            <a:xfrm>
              <a:off x="3885598" y="1106228"/>
              <a:ext cx="3176300" cy="3530673"/>
            </a:xfrm>
            <a:custGeom>
              <a:avLst/>
              <a:gdLst/>
              <a:ahLst/>
              <a:cxnLst/>
              <a:rect l="l" t="t" r="r" b="b"/>
              <a:pathLst>
                <a:path w="127052" h="135042" extrusionOk="0">
                  <a:moveTo>
                    <a:pt x="0" y="1"/>
                  </a:moveTo>
                  <a:lnTo>
                    <a:pt x="0" y="135041"/>
                  </a:lnTo>
                  <a:lnTo>
                    <a:pt x="127052" y="135041"/>
                  </a:lnTo>
                  <a:lnTo>
                    <a:pt x="127052" y="1"/>
                  </a:lnTo>
                  <a:close/>
                </a:path>
              </a:pathLst>
            </a:custGeom>
            <a:solidFill>
              <a:srgbClr val="F2EE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216;p9"/>
            <p:cNvSpPr/>
            <p:nvPr/>
          </p:nvSpPr>
          <p:spPr>
            <a:xfrm>
              <a:off x="3884698" y="1106228"/>
              <a:ext cx="3137325" cy="3530673"/>
            </a:xfrm>
            <a:custGeom>
              <a:avLst/>
              <a:gdLst/>
              <a:ahLst/>
              <a:cxnLst/>
              <a:rect l="l" t="t" r="r" b="b"/>
              <a:pathLst>
                <a:path w="125493" h="135042" extrusionOk="0">
                  <a:moveTo>
                    <a:pt x="0" y="1"/>
                  </a:moveTo>
                  <a:lnTo>
                    <a:pt x="0" y="135041"/>
                  </a:lnTo>
                  <a:lnTo>
                    <a:pt x="125492" y="135041"/>
                  </a:lnTo>
                  <a:lnTo>
                    <a:pt x="125492" y="1"/>
                  </a:lnTo>
                  <a:close/>
                </a:path>
              </a:pathLst>
            </a:custGeom>
            <a:solidFill>
              <a:srgbClr val="F2EE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217;p9"/>
            <p:cNvSpPr/>
            <p:nvPr/>
          </p:nvSpPr>
          <p:spPr>
            <a:xfrm>
              <a:off x="3842723" y="1106228"/>
              <a:ext cx="3137325" cy="3530673"/>
            </a:xfrm>
            <a:custGeom>
              <a:avLst/>
              <a:gdLst/>
              <a:ahLst/>
              <a:cxnLst/>
              <a:rect l="l" t="t" r="r" b="b"/>
              <a:pathLst>
                <a:path w="125493" h="135042" extrusionOk="0">
                  <a:moveTo>
                    <a:pt x="1" y="1"/>
                  </a:moveTo>
                  <a:lnTo>
                    <a:pt x="1" y="135041"/>
                  </a:lnTo>
                  <a:lnTo>
                    <a:pt x="125493" y="135041"/>
                  </a:lnTo>
                  <a:lnTo>
                    <a:pt x="125493"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18;p9"/>
            <p:cNvSpPr/>
            <p:nvPr/>
          </p:nvSpPr>
          <p:spPr>
            <a:xfrm>
              <a:off x="645297" y="1106228"/>
              <a:ext cx="3137325" cy="3530673"/>
            </a:xfrm>
            <a:custGeom>
              <a:avLst/>
              <a:gdLst/>
              <a:ahLst/>
              <a:cxnLst/>
              <a:rect l="l" t="t" r="r" b="b"/>
              <a:pathLst>
                <a:path w="125493" h="135042" extrusionOk="0">
                  <a:moveTo>
                    <a:pt x="1" y="1"/>
                  </a:moveTo>
                  <a:lnTo>
                    <a:pt x="1" y="135041"/>
                  </a:lnTo>
                  <a:lnTo>
                    <a:pt x="125493" y="135041"/>
                  </a:lnTo>
                  <a:lnTo>
                    <a:pt x="125493"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219;p9"/>
            <p:cNvSpPr/>
            <p:nvPr/>
          </p:nvSpPr>
          <p:spPr>
            <a:xfrm>
              <a:off x="3555800" y="1528600"/>
              <a:ext cx="152700" cy="152725"/>
            </a:xfrm>
            <a:custGeom>
              <a:avLst/>
              <a:gdLst/>
              <a:ahLst/>
              <a:cxnLst/>
              <a:rect l="l" t="t" r="r" b="b"/>
              <a:pathLst>
                <a:path w="6108" h="6109" extrusionOk="0">
                  <a:moveTo>
                    <a:pt x="3060" y="0"/>
                  </a:moveTo>
                  <a:cubicBezTo>
                    <a:pt x="1369" y="0"/>
                    <a:pt x="0" y="1369"/>
                    <a:pt x="0" y="3060"/>
                  </a:cubicBezTo>
                  <a:cubicBezTo>
                    <a:pt x="0" y="4739"/>
                    <a:pt x="1369" y="6108"/>
                    <a:pt x="3060" y="6108"/>
                  </a:cubicBezTo>
                  <a:cubicBezTo>
                    <a:pt x="4739" y="6108"/>
                    <a:pt x="6108" y="4739"/>
                    <a:pt x="6108" y="3060"/>
                  </a:cubicBezTo>
                  <a:cubicBezTo>
                    <a:pt x="6108" y="1369"/>
                    <a:pt x="4739" y="0"/>
                    <a:pt x="3060" y="0"/>
                  </a:cubicBezTo>
                  <a:close/>
                </a:path>
              </a:pathLst>
            </a:custGeom>
            <a:solidFill>
              <a:srgbClr val="F2EE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0;p9"/>
            <p:cNvSpPr/>
            <p:nvPr/>
          </p:nvSpPr>
          <p:spPr>
            <a:xfrm>
              <a:off x="3916850" y="1529475"/>
              <a:ext cx="152425" cy="152425"/>
            </a:xfrm>
            <a:custGeom>
              <a:avLst/>
              <a:gdLst/>
              <a:ahLst/>
              <a:cxnLst/>
              <a:rect l="l" t="t" r="r" b="b"/>
              <a:pathLst>
                <a:path w="6097" h="6097" extrusionOk="0">
                  <a:moveTo>
                    <a:pt x="3048" y="1"/>
                  </a:moveTo>
                  <a:cubicBezTo>
                    <a:pt x="1358" y="1"/>
                    <a:pt x="0" y="1358"/>
                    <a:pt x="0" y="3049"/>
                  </a:cubicBezTo>
                  <a:cubicBezTo>
                    <a:pt x="0" y="4740"/>
                    <a:pt x="1358" y="6097"/>
                    <a:pt x="3048" y="6097"/>
                  </a:cubicBezTo>
                  <a:cubicBezTo>
                    <a:pt x="4739" y="6097"/>
                    <a:pt x="6096" y="4740"/>
                    <a:pt x="6096" y="3049"/>
                  </a:cubicBezTo>
                  <a:cubicBezTo>
                    <a:pt x="6096" y="1358"/>
                    <a:pt x="4739" y="1"/>
                    <a:pt x="3048" y="1"/>
                  </a:cubicBezTo>
                  <a:close/>
                </a:path>
              </a:pathLst>
            </a:custGeom>
            <a:solidFill>
              <a:srgbClr val="F2EE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221;p9"/>
            <p:cNvSpPr/>
            <p:nvPr/>
          </p:nvSpPr>
          <p:spPr>
            <a:xfrm>
              <a:off x="3555800" y="1991150"/>
              <a:ext cx="152700" cy="152725"/>
            </a:xfrm>
            <a:custGeom>
              <a:avLst/>
              <a:gdLst/>
              <a:ahLst/>
              <a:cxnLst/>
              <a:rect l="l" t="t" r="r" b="b"/>
              <a:pathLst>
                <a:path w="6108" h="6109" extrusionOk="0">
                  <a:moveTo>
                    <a:pt x="3060" y="0"/>
                  </a:moveTo>
                  <a:cubicBezTo>
                    <a:pt x="1369" y="0"/>
                    <a:pt x="0" y="1370"/>
                    <a:pt x="0" y="3048"/>
                  </a:cubicBezTo>
                  <a:cubicBezTo>
                    <a:pt x="0" y="4739"/>
                    <a:pt x="1369" y="6108"/>
                    <a:pt x="3060" y="6108"/>
                  </a:cubicBezTo>
                  <a:cubicBezTo>
                    <a:pt x="4739" y="6108"/>
                    <a:pt x="6108" y="4739"/>
                    <a:pt x="6108" y="3048"/>
                  </a:cubicBezTo>
                  <a:cubicBezTo>
                    <a:pt x="6108" y="1370"/>
                    <a:pt x="4739" y="0"/>
                    <a:pt x="3060" y="0"/>
                  </a:cubicBezTo>
                  <a:close/>
                </a:path>
              </a:pathLst>
            </a:custGeom>
            <a:solidFill>
              <a:srgbClr val="F2EE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222;p9"/>
            <p:cNvSpPr/>
            <p:nvPr/>
          </p:nvSpPr>
          <p:spPr>
            <a:xfrm>
              <a:off x="3916850" y="1991750"/>
              <a:ext cx="152425" cy="152725"/>
            </a:xfrm>
            <a:custGeom>
              <a:avLst/>
              <a:gdLst/>
              <a:ahLst/>
              <a:cxnLst/>
              <a:rect l="l" t="t" r="r" b="b"/>
              <a:pathLst>
                <a:path w="6097" h="6109" extrusionOk="0">
                  <a:moveTo>
                    <a:pt x="3048" y="0"/>
                  </a:moveTo>
                  <a:cubicBezTo>
                    <a:pt x="1358" y="0"/>
                    <a:pt x="0" y="1369"/>
                    <a:pt x="0" y="3060"/>
                  </a:cubicBezTo>
                  <a:cubicBezTo>
                    <a:pt x="0" y="4739"/>
                    <a:pt x="1358" y="6108"/>
                    <a:pt x="3048" y="6108"/>
                  </a:cubicBezTo>
                  <a:cubicBezTo>
                    <a:pt x="4739" y="6108"/>
                    <a:pt x="6096" y="4739"/>
                    <a:pt x="6096" y="3060"/>
                  </a:cubicBezTo>
                  <a:cubicBezTo>
                    <a:pt x="6096" y="1369"/>
                    <a:pt x="4739" y="0"/>
                    <a:pt x="3048" y="0"/>
                  </a:cubicBezTo>
                  <a:close/>
                </a:path>
              </a:pathLst>
            </a:custGeom>
            <a:solidFill>
              <a:srgbClr val="F2EE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23;p9"/>
            <p:cNvSpPr/>
            <p:nvPr/>
          </p:nvSpPr>
          <p:spPr>
            <a:xfrm>
              <a:off x="3555800" y="2495375"/>
              <a:ext cx="152700" cy="152425"/>
            </a:xfrm>
            <a:custGeom>
              <a:avLst/>
              <a:gdLst/>
              <a:ahLst/>
              <a:cxnLst/>
              <a:rect l="l" t="t" r="r" b="b"/>
              <a:pathLst>
                <a:path w="6108" h="6097" extrusionOk="0">
                  <a:moveTo>
                    <a:pt x="3060" y="1"/>
                  </a:moveTo>
                  <a:cubicBezTo>
                    <a:pt x="1369" y="1"/>
                    <a:pt x="0" y="1358"/>
                    <a:pt x="0" y="3049"/>
                  </a:cubicBezTo>
                  <a:cubicBezTo>
                    <a:pt x="0" y="4739"/>
                    <a:pt x="1369" y="6097"/>
                    <a:pt x="3060" y="6097"/>
                  </a:cubicBezTo>
                  <a:cubicBezTo>
                    <a:pt x="4739" y="6097"/>
                    <a:pt x="6108" y="4739"/>
                    <a:pt x="6108" y="3049"/>
                  </a:cubicBezTo>
                  <a:cubicBezTo>
                    <a:pt x="6108" y="1358"/>
                    <a:pt x="4739" y="1"/>
                    <a:pt x="3060" y="1"/>
                  </a:cubicBezTo>
                  <a:close/>
                </a:path>
              </a:pathLst>
            </a:custGeom>
            <a:solidFill>
              <a:srgbClr val="F2EE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224;p9"/>
            <p:cNvSpPr/>
            <p:nvPr/>
          </p:nvSpPr>
          <p:spPr>
            <a:xfrm>
              <a:off x="3916850" y="2495675"/>
              <a:ext cx="152425" cy="152725"/>
            </a:xfrm>
            <a:custGeom>
              <a:avLst/>
              <a:gdLst/>
              <a:ahLst/>
              <a:cxnLst/>
              <a:rect l="l" t="t" r="r" b="b"/>
              <a:pathLst>
                <a:path w="6097" h="6109" extrusionOk="0">
                  <a:moveTo>
                    <a:pt x="3048" y="0"/>
                  </a:moveTo>
                  <a:cubicBezTo>
                    <a:pt x="1358" y="0"/>
                    <a:pt x="0" y="1370"/>
                    <a:pt x="0" y="3048"/>
                  </a:cubicBezTo>
                  <a:cubicBezTo>
                    <a:pt x="0" y="4739"/>
                    <a:pt x="1358" y="6108"/>
                    <a:pt x="3048" y="6108"/>
                  </a:cubicBezTo>
                  <a:cubicBezTo>
                    <a:pt x="4739" y="6108"/>
                    <a:pt x="6096" y="4739"/>
                    <a:pt x="6096" y="3048"/>
                  </a:cubicBezTo>
                  <a:cubicBezTo>
                    <a:pt x="6096" y="1370"/>
                    <a:pt x="4739" y="0"/>
                    <a:pt x="3048" y="0"/>
                  </a:cubicBezTo>
                  <a:close/>
                </a:path>
              </a:pathLst>
            </a:custGeom>
            <a:solidFill>
              <a:srgbClr val="F2EE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225;p9"/>
            <p:cNvSpPr/>
            <p:nvPr/>
          </p:nvSpPr>
          <p:spPr>
            <a:xfrm>
              <a:off x="3555800" y="2997225"/>
              <a:ext cx="152700" cy="152725"/>
            </a:xfrm>
            <a:custGeom>
              <a:avLst/>
              <a:gdLst/>
              <a:ahLst/>
              <a:cxnLst/>
              <a:rect l="l" t="t" r="r" b="b"/>
              <a:pathLst>
                <a:path w="6108" h="6109" extrusionOk="0">
                  <a:moveTo>
                    <a:pt x="3060" y="0"/>
                  </a:moveTo>
                  <a:cubicBezTo>
                    <a:pt x="1369" y="0"/>
                    <a:pt x="0" y="1370"/>
                    <a:pt x="0" y="3048"/>
                  </a:cubicBezTo>
                  <a:cubicBezTo>
                    <a:pt x="0" y="4739"/>
                    <a:pt x="1369" y="6108"/>
                    <a:pt x="3060" y="6108"/>
                  </a:cubicBezTo>
                  <a:cubicBezTo>
                    <a:pt x="4739" y="6108"/>
                    <a:pt x="6108" y="4739"/>
                    <a:pt x="6108" y="3048"/>
                  </a:cubicBezTo>
                  <a:cubicBezTo>
                    <a:pt x="6108" y="1370"/>
                    <a:pt x="4739" y="0"/>
                    <a:pt x="3060" y="0"/>
                  </a:cubicBezTo>
                  <a:close/>
                </a:path>
              </a:pathLst>
            </a:custGeom>
            <a:solidFill>
              <a:srgbClr val="F2EE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226;p9"/>
            <p:cNvSpPr/>
            <p:nvPr/>
          </p:nvSpPr>
          <p:spPr>
            <a:xfrm>
              <a:off x="3916850" y="2998125"/>
              <a:ext cx="152425" cy="152425"/>
            </a:xfrm>
            <a:custGeom>
              <a:avLst/>
              <a:gdLst/>
              <a:ahLst/>
              <a:cxnLst/>
              <a:rect l="l" t="t" r="r" b="b"/>
              <a:pathLst>
                <a:path w="6097" h="6097" extrusionOk="0">
                  <a:moveTo>
                    <a:pt x="3048" y="0"/>
                  </a:moveTo>
                  <a:cubicBezTo>
                    <a:pt x="1358" y="0"/>
                    <a:pt x="0" y="1358"/>
                    <a:pt x="0" y="3048"/>
                  </a:cubicBezTo>
                  <a:cubicBezTo>
                    <a:pt x="0" y="4727"/>
                    <a:pt x="1358" y="6096"/>
                    <a:pt x="3048" y="6096"/>
                  </a:cubicBezTo>
                  <a:cubicBezTo>
                    <a:pt x="4739" y="6096"/>
                    <a:pt x="6096" y="4727"/>
                    <a:pt x="6096" y="3048"/>
                  </a:cubicBezTo>
                  <a:cubicBezTo>
                    <a:pt x="6096" y="1358"/>
                    <a:pt x="4739" y="0"/>
                    <a:pt x="3048" y="0"/>
                  </a:cubicBezTo>
                  <a:close/>
                </a:path>
              </a:pathLst>
            </a:custGeom>
            <a:solidFill>
              <a:srgbClr val="F2EE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227;p9"/>
            <p:cNvSpPr/>
            <p:nvPr/>
          </p:nvSpPr>
          <p:spPr>
            <a:xfrm>
              <a:off x="3555800" y="3503250"/>
              <a:ext cx="152700" cy="152700"/>
            </a:xfrm>
            <a:custGeom>
              <a:avLst/>
              <a:gdLst/>
              <a:ahLst/>
              <a:cxnLst/>
              <a:rect l="l" t="t" r="r" b="b"/>
              <a:pathLst>
                <a:path w="6108" h="6108" extrusionOk="0">
                  <a:moveTo>
                    <a:pt x="3060" y="0"/>
                  </a:moveTo>
                  <a:cubicBezTo>
                    <a:pt x="1369" y="0"/>
                    <a:pt x="0" y="1369"/>
                    <a:pt x="0" y="3048"/>
                  </a:cubicBezTo>
                  <a:cubicBezTo>
                    <a:pt x="0" y="4739"/>
                    <a:pt x="1369" y="6108"/>
                    <a:pt x="3060" y="6108"/>
                  </a:cubicBezTo>
                  <a:cubicBezTo>
                    <a:pt x="4739" y="6108"/>
                    <a:pt x="6108" y="4739"/>
                    <a:pt x="6108" y="3048"/>
                  </a:cubicBezTo>
                  <a:cubicBezTo>
                    <a:pt x="6108" y="1369"/>
                    <a:pt x="4739" y="0"/>
                    <a:pt x="3060" y="0"/>
                  </a:cubicBezTo>
                  <a:close/>
                </a:path>
              </a:pathLst>
            </a:custGeom>
            <a:solidFill>
              <a:srgbClr val="F2EE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228;p9"/>
            <p:cNvSpPr/>
            <p:nvPr/>
          </p:nvSpPr>
          <p:spPr>
            <a:xfrm>
              <a:off x="3916850" y="3504125"/>
              <a:ext cx="152425" cy="152425"/>
            </a:xfrm>
            <a:custGeom>
              <a:avLst/>
              <a:gdLst/>
              <a:ahLst/>
              <a:cxnLst/>
              <a:rect l="l" t="t" r="r" b="b"/>
              <a:pathLst>
                <a:path w="6097" h="6097" extrusionOk="0">
                  <a:moveTo>
                    <a:pt x="3048" y="1"/>
                  </a:moveTo>
                  <a:cubicBezTo>
                    <a:pt x="1358" y="1"/>
                    <a:pt x="0" y="1358"/>
                    <a:pt x="0" y="3049"/>
                  </a:cubicBezTo>
                  <a:cubicBezTo>
                    <a:pt x="0" y="4728"/>
                    <a:pt x="1358" y="6097"/>
                    <a:pt x="3048" y="6097"/>
                  </a:cubicBezTo>
                  <a:cubicBezTo>
                    <a:pt x="4739" y="6097"/>
                    <a:pt x="6096" y="4728"/>
                    <a:pt x="6096" y="3049"/>
                  </a:cubicBezTo>
                  <a:cubicBezTo>
                    <a:pt x="6096" y="1358"/>
                    <a:pt x="4739" y="1"/>
                    <a:pt x="3048" y="1"/>
                  </a:cubicBezTo>
                  <a:close/>
                </a:path>
              </a:pathLst>
            </a:custGeom>
            <a:solidFill>
              <a:srgbClr val="F2EE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229;p9"/>
            <p:cNvSpPr/>
            <p:nvPr/>
          </p:nvSpPr>
          <p:spPr>
            <a:xfrm>
              <a:off x="3555800" y="4044975"/>
              <a:ext cx="152700" cy="152425"/>
            </a:xfrm>
            <a:custGeom>
              <a:avLst/>
              <a:gdLst/>
              <a:ahLst/>
              <a:cxnLst/>
              <a:rect l="l" t="t" r="r" b="b"/>
              <a:pathLst>
                <a:path w="6108" h="6097" extrusionOk="0">
                  <a:moveTo>
                    <a:pt x="3060" y="0"/>
                  </a:moveTo>
                  <a:cubicBezTo>
                    <a:pt x="1369" y="0"/>
                    <a:pt x="0" y="1370"/>
                    <a:pt x="0" y="3048"/>
                  </a:cubicBezTo>
                  <a:cubicBezTo>
                    <a:pt x="0" y="4739"/>
                    <a:pt x="1369" y="6096"/>
                    <a:pt x="3060" y="6096"/>
                  </a:cubicBezTo>
                  <a:cubicBezTo>
                    <a:pt x="4739" y="6096"/>
                    <a:pt x="6108" y="4739"/>
                    <a:pt x="6108" y="3048"/>
                  </a:cubicBezTo>
                  <a:cubicBezTo>
                    <a:pt x="6108" y="1370"/>
                    <a:pt x="4739" y="0"/>
                    <a:pt x="3060" y="0"/>
                  </a:cubicBezTo>
                  <a:close/>
                </a:path>
              </a:pathLst>
            </a:custGeom>
            <a:solidFill>
              <a:srgbClr val="F2EE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230;p9"/>
            <p:cNvSpPr/>
            <p:nvPr/>
          </p:nvSpPr>
          <p:spPr>
            <a:xfrm>
              <a:off x="3916850" y="4045575"/>
              <a:ext cx="152425" cy="152725"/>
            </a:xfrm>
            <a:custGeom>
              <a:avLst/>
              <a:gdLst/>
              <a:ahLst/>
              <a:cxnLst/>
              <a:rect l="l" t="t" r="r" b="b"/>
              <a:pathLst>
                <a:path w="6097" h="6109" extrusionOk="0">
                  <a:moveTo>
                    <a:pt x="3048" y="0"/>
                  </a:moveTo>
                  <a:cubicBezTo>
                    <a:pt x="1358" y="0"/>
                    <a:pt x="0" y="1369"/>
                    <a:pt x="0" y="3060"/>
                  </a:cubicBezTo>
                  <a:cubicBezTo>
                    <a:pt x="0" y="4739"/>
                    <a:pt x="1358" y="6108"/>
                    <a:pt x="3048" y="6108"/>
                  </a:cubicBezTo>
                  <a:cubicBezTo>
                    <a:pt x="4739" y="6108"/>
                    <a:pt x="6096" y="4739"/>
                    <a:pt x="6096" y="3060"/>
                  </a:cubicBezTo>
                  <a:cubicBezTo>
                    <a:pt x="6096" y="1369"/>
                    <a:pt x="4739" y="0"/>
                    <a:pt x="3048" y="0"/>
                  </a:cubicBezTo>
                  <a:close/>
                </a:path>
              </a:pathLst>
            </a:custGeom>
            <a:solidFill>
              <a:srgbClr val="F2EE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231;p9"/>
            <p:cNvSpPr/>
            <p:nvPr/>
          </p:nvSpPr>
          <p:spPr>
            <a:xfrm>
              <a:off x="3615325" y="1563725"/>
              <a:ext cx="394425" cy="82475"/>
            </a:xfrm>
            <a:custGeom>
              <a:avLst/>
              <a:gdLst/>
              <a:ahLst/>
              <a:cxnLst/>
              <a:rect l="l" t="t" r="r" b="b"/>
              <a:pathLst>
                <a:path w="15777" h="3299" extrusionOk="0">
                  <a:moveTo>
                    <a:pt x="1655" y="0"/>
                  </a:moveTo>
                  <a:cubicBezTo>
                    <a:pt x="750" y="0"/>
                    <a:pt x="0" y="738"/>
                    <a:pt x="0" y="1655"/>
                  </a:cubicBezTo>
                  <a:cubicBezTo>
                    <a:pt x="0" y="2560"/>
                    <a:pt x="750" y="3298"/>
                    <a:pt x="1655" y="3298"/>
                  </a:cubicBezTo>
                  <a:lnTo>
                    <a:pt x="14109" y="3298"/>
                  </a:lnTo>
                  <a:cubicBezTo>
                    <a:pt x="15038" y="3298"/>
                    <a:pt x="15776" y="2560"/>
                    <a:pt x="15764" y="1655"/>
                  </a:cubicBezTo>
                  <a:cubicBezTo>
                    <a:pt x="15764" y="738"/>
                    <a:pt x="15026" y="0"/>
                    <a:pt x="14109" y="0"/>
                  </a:cubicBezTo>
                  <a:close/>
                </a:path>
              </a:pathLst>
            </a:custGeom>
            <a:solidFill>
              <a:srgbClr val="B8B1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232;p9"/>
            <p:cNvSpPr/>
            <p:nvPr/>
          </p:nvSpPr>
          <p:spPr>
            <a:xfrm>
              <a:off x="3615325" y="2026575"/>
              <a:ext cx="394425" cy="82475"/>
            </a:xfrm>
            <a:custGeom>
              <a:avLst/>
              <a:gdLst/>
              <a:ahLst/>
              <a:cxnLst/>
              <a:rect l="l" t="t" r="r" b="b"/>
              <a:pathLst>
                <a:path w="15777" h="3299" extrusionOk="0">
                  <a:moveTo>
                    <a:pt x="1655" y="0"/>
                  </a:moveTo>
                  <a:cubicBezTo>
                    <a:pt x="750" y="0"/>
                    <a:pt x="0" y="738"/>
                    <a:pt x="0" y="1655"/>
                  </a:cubicBezTo>
                  <a:cubicBezTo>
                    <a:pt x="0" y="2560"/>
                    <a:pt x="750" y="3298"/>
                    <a:pt x="1655" y="3298"/>
                  </a:cubicBezTo>
                  <a:lnTo>
                    <a:pt x="14109" y="3298"/>
                  </a:lnTo>
                  <a:cubicBezTo>
                    <a:pt x="15038" y="3298"/>
                    <a:pt x="15776" y="2560"/>
                    <a:pt x="15764" y="1655"/>
                  </a:cubicBezTo>
                  <a:cubicBezTo>
                    <a:pt x="15764" y="738"/>
                    <a:pt x="15026" y="0"/>
                    <a:pt x="14109" y="0"/>
                  </a:cubicBezTo>
                  <a:close/>
                </a:path>
              </a:pathLst>
            </a:custGeom>
            <a:solidFill>
              <a:srgbClr val="B8B1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233;p9"/>
            <p:cNvSpPr/>
            <p:nvPr/>
          </p:nvSpPr>
          <p:spPr>
            <a:xfrm>
              <a:off x="3615325" y="2530800"/>
              <a:ext cx="394425" cy="82475"/>
            </a:xfrm>
            <a:custGeom>
              <a:avLst/>
              <a:gdLst/>
              <a:ahLst/>
              <a:cxnLst/>
              <a:rect l="l" t="t" r="r" b="b"/>
              <a:pathLst>
                <a:path w="15777" h="3299" extrusionOk="0">
                  <a:moveTo>
                    <a:pt x="1655" y="0"/>
                  </a:moveTo>
                  <a:cubicBezTo>
                    <a:pt x="750" y="0"/>
                    <a:pt x="0" y="739"/>
                    <a:pt x="0" y="1643"/>
                  </a:cubicBezTo>
                  <a:cubicBezTo>
                    <a:pt x="0" y="2560"/>
                    <a:pt x="750" y="3298"/>
                    <a:pt x="1655" y="3298"/>
                  </a:cubicBezTo>
                  <a:lnTo>
                    <a:pt x="14109" y="3298"/>
                  </a:lnTo>
                  <a:cubicBezTo>
                    <a:pt x="15038" y="3298"/>
                    <a:pt x="15776" y="2560"/>
                    <a:pt x="15764" y="1643"/>
                  </a:cubicBezTo>
                  <a:cubicBezTo>
                    <a:pt x="15764" y="739"/>
                    <a:pt x="15026" y="0"/>
                    <a:pt x="14109" y="0"/>
                  </a:cubicBezTo>
                  <a:close/>
                </a:path>
              </a:pathLst>
            </a:custGeom>
            <a:solidFill>
              <a:srgbClr val="B8B1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234;p9"/>
            <p:cNvSpPr/>
            <p:nvPr/>
          </p:nvSpPr>
          <p:spPr>
            <a:xfrm>
              <a:off x="3615325" y="3032950"/>
              <a:ext cx="394425" cy="82475"/>
            </a:xfrm>
            <a:custGeom>
              <a:avLst/>
              <a:gdLst/>
              <a:ahLst/>
              <a:cxnLst/>
              <a:rect l="l" t="t" r="r" b="b"/>
              <a:pathLst>
                <a:path w="15777" h="3299" extrusionOk="0">
                  <a:moveTo>
                    <a:pt x="1655" y="0"/>
                  </a:moveTo>
                  <a:cubicBezTo>
                    <a:pt x="750" y="0"/>
                    <a:pt x="0" y="738"/>
                    <a:pt x="0" y="1655"/>
                  </a:cubicBezTo>
                  <a:cubicBezTo>
                    <a:pt x="0" y="2560"/>
                    <a:pt x="750" y="3298"/>
                    <a:pt x="1655" y="3298"/>
                  </a:cubicBezTo>
                  <a:lnTo>
                    <a:pt x="14109" y="3298"/>
                  </a:lnTo>
                  <a:cubicBezTo>
                    <a:pt x="15038" y="3298"/>
                    <a:pt x="15776" y="2560"/>
                    <a:pt x="15764" y="1655"/>
                  </a:cubicBezTo>
                  <a:cubicBezTo>
                    <a:pt x="15764" y="738"/>
                    <a:pt x="15026" y="0"/>
                    <a:pt x="14109" y="0"/>
                  </a:cubicBezTo>
                  <a:close/>
                </a:path>
              </a:pathLst>
            </a:custGeom>
            <a:solidFill>
              <a:srgbClr val="B8B1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235;p9"/>
            <p:cNvSpPr/>
            <p:nvPr/>
          </p:nvSpPr>
          <p:spPr>
            <a:xfrm>
              <a:off x="3615325" y="3538650"/>
              <a:ext cx="394425" cy="82475"/>
            </a:xfrm>
            <a:custGeom>
              <a:avLst/>
              <a:gdLst/>
              <a:ahLst/>
              <a:cxnLst/>
              <a:rect l="l" t="t" r="r" b="b"/>
              <a:pathLst>
                <a:path w="15777" h="3299" extrusionOk="0">
                  <a:moveTo>
                    <a:pt x="1655" y="1"/>
                  </a:moveTo>
                  <a:cubicBezTo>
                    <a:pt x="750" y="1"/>
                    <a:pt x="0" y="739"/>
                    <a:pt x="0" y="1656"/>
                  </a:cubicBezTo>
                  <a:cubicBezTo>
                    <a:pt x="0" y="2561"/>
                    <a:pt x="750" y="3299"/>
                    <a:pt x="1655" y="3299"/>
                  </a:cubicBezTo>
                  <a:lnTo>
                    <a:pt x="14109" y="3299"/>
                  </a:lnTo>
                  <a:cubicBezTo>
                    <a:pt x="15038" y="3299"/>
                    <a:pt x="15776" y="2561"/>
                    <a:pt x="15764" y="1656"/>
                  </a:cubicBezTo>
                  <a:cubicBezTo>
                    <a:pt x="15764" y="739"/>
                    <a:pt x="15026" y="1"/>
                    <a:pt x="14109" y="1"/>
                  </a:cubicBezTo>
                  <a:close/>
                </a:path>
              </a:pathLst>
            </a:custGeom>
            <a:solidFill>
              <a:srgbClr val="B8B1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236;p9"/>
            <p:cNvSpPr/>
            <p:nvPr/>
          </p:nvSpPr>
          <p:spPr>
            <a:xfrm>
              <a:off x="3615325" y="4080400"/>
              <a:ext cx="394425" cy="82475"/>
            </a:xfrm>
            <a:custGeom>
              <a:avLst/>
              <a:gdLst/>
              <a:ahLst/>
              <a:cxnLst/>
              <a:rect l="l" t="t" r="r" b="b"/>
              <a:pathLst>
                <a:path w="15777" h="3299" extrusionOk="0">
                  <a:moveTo>
                    <a:pt x="1655" y="0"/>
                  </a:moveTo>
                  <a:cubicBezTo>
                    <a:pt x="750" y="0"/>
                    <a:pt x="0" y="738"/>
                    <a:pt x="0" y="1655"/>
                  </a:cubicBezTo>
                  <a:cubicBezTo>
                    <a:pt x="0" y="2560"/>
                    <a:pt x="750" y="3298"/>
                    <a:pt x="1655" y="3298"/>
                  </a:cubicBezTo>
                  <a:lnTo>
                    <a:pt x="14109" y="3298"/>
                  </a:lnTo>
                  <a:cubicBezTo>
                    <a:pt x="15038" y="3298"/>
                    <a:pt x="15776" y="2560"/>
                    <a:pt x="15764" y="1655"/>
                  </a:cubicBezTo>
                  <a:cubicBezTo>
                    <a:pt x="15764" y="738"/>
                    <a:pt x="15026" y="0"/>
                    <a:pt x="14109" y="0"/>
                  </a:cubicBezTo>
                  <a:close/>
                </a:path>
              </a:pathLst>
            </a:custGeom>
            <a:solidFill>
              <a:srgbClr val="B8B1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237;p9"/>
            <p:cNvSpPr/>
            <p:nvPr/>
          </p:nvSpPr>
          <p:spPr>
            <a:xfrm>
              <a:off x="576847" y="1106228"/>
              <a:ext cx="18475" cy="3530673"/>
            </a:xfrm>
            <a:custGeom>
              <a:avLst/>
              <a:gdLst/>
              <a:ahLst/>
              <a:cxnLst/>
              <a:rect l="l" t="t" r="r" b="b"/>
              <a:pathLst>
                <a:path w="739" h="135042" extrusionOk="0">
                  <a:moveTo>
                    <a:pt x="0" y="1"/>
                  </a:moveTo>
                  <a:lnTo>
                    <a:pt x="0" y="135041"/>
                  </a:lnTo>
                  <a:lnTo>
                    <a:pt x="739" y="135041"/>
                  </a:lnTo>
                  <a:lnTo>
                    <a:pt x="739" y="1"/>
                  </a:lnTo>
                  <a:close/>
                </a:path>
              </a:pathLst>
            </a:custGeom>
            <a:solidFill>
              <a:srgbClr val="E2DA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238;p9"/>
            <p:cNvSpPr/>
            <p:nvPr/>
          </p:nvSpPr>
          <p:spPr>
            <a:xfrm>
              <a:off x="625072" y="1106228"/>
              <a:ext cx="18775" cy="3530673"/>
            </a:xfrm>
            <a:custGeom>
              <a:avLst/>
              <a:gdLst/>
              <a:ahLst/>
              <a:cxnLst/>
              <a:rect l="l" t="t" r="r" b="b"/>
              <a:pathLst>
                <a:path w="751" h="135042" extrusionOk="0">
                  <a:moveTo>
                    <a:pt x="0" y="1"/>
                  </a:moveTo>
                  <a:lnTo>
                    <a:pt x="0" y="135041"/>
                  </a:lnTo>
                  <a:lnTo>
                    <a:pt x="750" y="135041"/>
                  </a:lnTo>
                  <a:lnTo>
                    <a:pt x="750" y="1"/>
                  </a:lnTo>
                  <a:close/>
                </a:path>
              </a:pathLst>
            </a:custGeom>
            <a:solidFill>
              <a:srgbClr val="E2DA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239;p9"/>
            <p:cNvSpPr/>
            <p:nvPr/>
          </p:nvSpPr>
          <p:spPr>
            <a:xfrm>
              <a:off x="7021099" y="1106228"/>
              <a:ext cx="18475" cy="3530673"/>
            </a:xfrm>
            <a:custGeom>
              <a:avLst/>
              <a:gdLst/>
              <a:ahLst/>
              <a:cxnLst/>
              <a:rect l="l" t="t" r="r" b="b"/>
              <a:pathLst>
                <a:path w="739" h="135042" extrusionOk="0">
                  <a:moveTo>
                    <a:pt x="1" y="1"/>
                  </a:moveTo>
                  <a:lnTo>
                    <a:pt x="1" y="135041"/>
                  </a:lnTo>
                  <a:lnTo>
                    <a:pt x="739" y="135041"/>
                  </a:lnTo>
                  <a:lnTo>
                    <a:pt x="739" y="1"/>
                  </a:lnTo>
                  <a:close/>
                </a:path>
              </a:pathLst>
            </a:custGeom>
            <a:solidFill>
              <a:srgbClr val="E2DA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240;p9"/>
            <p:cNvSpPr/>
            <p:nvPr/>
          </p:nvSpPr>
          <p:spPr>
            <a:xfrm>
              <a:off x="6980024" y="1106228"/>
              <a:ext cx="18775" cy="3530673"/>
            </a:xfrm>
            <a:custGeom>
              <a:avLst/>
              <a:gdLst/>
              <a:ahLst/>
              <a:cxnLst/>
              <a:rect l="l" t="t" r="r" b="b"/>
              <a:pathLst>
                <a:path w="751" h="135042" extrusionOk="0">
                  <a:moveTo>
                    <a:pt x="1" y="1"/>
                  </a:moveTo>
                  <a:lnTo>
                    <a:pt x="1" y="135041"/>
                  </a:lnTo>
                  <a:lnTo>
                    <a:pt x="751" y="135041"/>
                  </a:lnTo>
                  <a:lnTo>
                    <a:pt x="751" y="1"/>
                  </a:lnTo>
                  <a:close/>
                </a:path>
              </a:pathLst>
            </a:custGeom>
            <a:solidFill>
              <a:srgbClr val="E2DA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41" name="Google Shape;241;p9"/>
          <p:cNvSpPr txBox="1">
            <a:spLocks noGrp="1"/>
          </p:cNvSpPr>
          <p:nvPr>
            <p:ph type="title"/>
          </p:nvPr>
        </p:nvSpPr>
        <p:spPr>
          <a:xfrm>
            <a:off x="952797" y="1520863"/>
            <a:ext cx="2971800" cy="576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4800"/>
              <a:buNone/>
              <a:defRPr sz="48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242" name="Google Shape;242;p9"/>
          <p:cNvSpPr txBox="1">
            <a:spLocks noGrp="1"/>
          </p:cNvSpPr>
          <p:nvPr>
            <p:ph type="subTitle" idx="1"/>
          </p:nvPr>
        </p:nvSpPr>
        <p:spPr>
          <a:xfrm>
            <a:off x="952675" y="2266831"/>
            <a:ext cx="2971800" cy="12894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2"/>
              </a:buClr>
              <a:buSzPts val="1800"/>
              <a:buNone/>
              <a:defRPr sz="1800">
                <a:solidFill>
                  <a:schemeClr val="dk2"/>
                </a:solidFill>
              </a:defRPr>
            </a:lvl1pPr>
            <a:lvl2pPr lvl="1" algn="ctr" rtl="0">
              <a:spcBef>
                <a:spcPts val="0"/>
              </a:spcBef>
              <a:spcAft>
                <a:spcPts val="0"/>
              </a:spcAft>
              <a:buClr>
                <a:schemeClr val="dk2"/>
              </a:buClr>
              <a:buSzPts val="1800"/>
              <a:buNone/>
              <a:defRPr sz="1800">
                <a:solidFill>
                  <a:schemeClr val="dk2"/>
                </a:solidFill>
              </a:defRPr>
            </a:lvl2pPr>
            <a:lvl3pPr lvl="2" algn="ctr" rtl="0">
              <a:spcBef>
                <a:spcPts val="0"/>
              </a:spcBef>
              <a:spcAft>
                <a:spcPts val="0"/>
              </a:spcAft>
              <a:buClr>
                <a:schemeClr val="dk2"/>
              </a:buClr>
              <a:buSzPts val="1800"/>
              <a:buNone/>
              <a:defRPr sz="1800">
                <a:solidFill>
                  <a:schemeClr val="dk2"/>
                </a:solidFill>
              </a:defRPr>
            </a:lvl3pPr>
            <a:lvl4pPr lvl="3" algn="ctr" rtl="0">
              <a:spcBef>
                <a:spcPts val="0"/>
              </a:spcBef>
              <a:spcAft>
                <a:spcPts val="0"/>
              </a:spcAft>
              <a:buClr>
                <a:schemeClr val="dk2"/>
              </a:buClr>
              <a:buSzPts val="1800"/>
              <a:buNone/>
              <a:defRPr sz="1800">
                <a:solidFill>
                  <a:schemeClr val="dk2"/>
                </a:solidFill>
              </a:defRPr>
            </a:lvl4pPr>
            <a:lvl5pPr lvl="4" algn="ctr" rtl="0">
              <a:spcBef>
                <a:spcPts val="0"/>
              </a:spcBef>
              <a:spcAft>
                <a:spcPts val="0"/>
              </a:spcAft>
              <a:buClr>
                <a:schemeClr val="dk2"/>
              </a:buClr>
              <a:buSzPts val="1800"/>
              <a:buNone/>
              <a:defRPr sz="1800">
                <a:solidFill>
                  <a:schemeClr val="dk2"/>
                </a:solidFill>
              </a:defRPr>
            </a:lvl5pPr>
            <a:lvl6pPr lvl="5" algn="ctr" rtl="0">
              <a:spcBef>
                <a:spcPts val="0"/>
              </a:spcBef>
              <a:spcAft>
                <a:spcPts val="0"/>
              </a:spcAft>
              <a:buClr>
                <a:schemeClr val="dk2"/>
              </a:buClr>
              <a:buSzPts val="1800"/>
              <a:buNone/>
              <a:defRPr sz="1800">
                <a:solidFill>
                  <a:schemeClr val="dk2"/>
                </a:solidFill>
              </a:defRPr>
            </a:lvl6pPr>
            <a:lvl7pPr lvl="6" algn="ctr" rtl="0">
              <a:spcBef>
                <a:spcPts val="0"/>
              </a:spcBef>
              <a:spcAft>
                <a:spcPts val="0"/>
              </a:spcAft>
              <a:buClr>
                <a:schemeClr val="dk2"/>
              </a:buClr>
              <a:buSzPts val="1800"/>
              <a:buNone/>
              <a:defRPr sz="1800">
                <a:solidFill>
                  <a:schemeClr val="dk2"/>
                </a:solidFill>
              </a:defRPr>
            </a:lvl7pPr>
            <a:lvl8pPr lvl="7" algn="ctr" rtl="0">
              <a:spcBef>
                <a:spcPts val="0"/>
              </a:spcBef>
              <a:spcAft>
                <a:spcPts val="0"/>
              </a:spcAft>
              <a:buClr>
                <a:schemeClr val="dk2"/>
              </a:buClr>
              <a:buSzPts val="1800"/>
              <a:buNone/>
              <a:defRPr sz="1800">
                <a:solidFill>
                  <a:schemeClr val="dk2"/>
                </a:solidFill>
              </a:defRPr>
            </a:lvl8pPr>
            <a:lvl9pPr lvl="8" algn="ctr" rtl="0">
              <a:spcBef>
                <a:spcPts val="0"/>
              </a:spcBef>
              <a:spcAft>
                <a:spcPts val="0"/>
              </a:spcAft>
              <a:buClr>
                <a:schemeClr val="dk2"/>
              </a:buClr>
              <a:buSzPts val="1800"/>
              <a:buNone/>
              <a:defRPr sz="1800">
                <a:solidFill>
                  <a:schemeClr val="dk2"/>
                </a:solidFill>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245"/>
        <p:cNvGrpSpPr/>
        <p:nvPr/>
      </p:nvGrpSpPr>
      <p:grpSpPr>
        <a:xfrm>
          <a:off x="0" y="0"/>
          <a:ext cx="0" cy="0"/>
          <a:chOff x="0" y="0"/>
          <a:chExt cx="0" cy="0"/>
        </a:xfrm>
      </p:grpSpPr>
      <p:sp>
        <p:nvSpPr>
          <p:cNvPr id="246" name="Google Shape;246;p11"/>
          <p:cNvSpPr txBox="1">
            <a:spLocks noGrp="1"/>
          </p:cNvSpPr>
          <p:nvPr>
            <p:ph type="title" hasCustomPrompt="1"/>
          </p:nvPr>
        </p:nvSpPr>
        <p:spPr>
          <a:xfrm>
            <a:off x="1338750" y="1597550"/>
            <a:ext cx="6464700" cy="1472100"/>
          </a:xfrm>
          <a:prstGeom prst="rect">
            <a:avLst/>
          </a:prstGeom>
        </p:spPr>
        <p:txBody>
          <a:bodyPr spcFirstLastPara="1" wrap="square" lIns="91425" tIns="91425" rIns="91425" bIns="91425" anchor="ctr" anchorCtr="0">
            <a:noAutofit/>
          </a:bodyPr>
          <a:lstStyle>
            <a:lvl1pPr lvl="0" algn="ctr">
              <a:spcBef>
                <a:spcPts val="0"/>
              </a:spcBef>
              <a:spcAft>
                <a:spcPts val="0"/>
              </a:spcAft>
              <a:buSzPts val="9000"/>
              <a:buNone/>
              <a:defRPr sz="9000"/>
            </a:lvl1pPr>
            <a:lvl2pPr lvl="1" algn="ctr">
              <a:spcBef>
                <a:spcPts val="0"/>
              </a:spcBef>
              <a:spcAft>
                <a:spcPts val="0"/>
              </a:spcAft>
              <a:buSzPts val="9000"/>
              <a:buNone/>
              <a:defRPr sz="9000"/>
            </a:lvl2pPr>
            <a:lvl3pPr lvl="2" algn="ctr">
              <a:spcBef>
                <a:spcPts val="0"/>
              </a:spcBef>
              <a:spcAft>
                <a:spcPts val="0"/>
              </a:spcAft>
              <a:buSzPts val="9000"/>
              <a:buNone/>
              <a:defRPr sz="9000"/>
            </a:lvl3pPr>
            <a:lvl4pPr lvl="3" algn="ctr">
              <a:spcBef>
                <a:spcPts val="0"/>
              </a:spcBef>
              <a:spcAft>
                <a:spcPts val="0"/>
              </a:spcAft>
              <a:buSzPts val="9000"/>
              <a:buNone/>
              <a:defRPr sz="9000"/>
            </a:lvl4pPr>
            <a:lvl5pPr lvl="4" algn="ctr">
              <a:spcBef>
                <a:spcPts val="0"/>
              </a:spcBef>
              <a:spcAft>
                <a:spcPts val="0"/>
              </a:spcAft>
              <a:buSzPts val="9000"/>
              <a:buNone/>
              <a:defRPr sz="9000"/>
            </a:lvl5pPr>
            <a:lvl6pPr lvl="5" algn="ctr">
              <a:spcBef>
                <a:spcPts val="0"/>
              </a:spcBef>
              <a:spcAft>
                <a:spcPts val="0"/>
              </a:spcAft>
              <a:buSzPts val="9000"/>
              <a:buNone/>
              <a:defRPr sz="9000"/>
            </a:lvl6pPr>
            <a:lvl7pPr lvl="6" algn="ctr">
              <a:spcBef>
                <a:spcPts val="0"/>
              </a:spcBef>
              <a:spcAft>
                <a:spcPts val="0"/>
              </a:spcAft>
              <a:buSzPts val="9000"/>
              <a:buNone/>
              <a:defRPr sz="9000"/>
            </a:lvl7pPr>
            <a:lvl8pPr lvl="7" algn="ctr">
              <a:spcBef>
                <a:spcPts val="0"/>
              </a:spcBef>
              <a:spcAft>
                <a:spcPts val="0"/>
              </a:spcAft>
              <a:buSzPts val="9000"/>
              <a:buNone/>
              <a:defRPr sz="9000"/>
            </a:lvl8pPr>
            <a:lvl9pPr lvl="8" algn="ctr">
              <a:spcBef>
                <a:spcPts val="0"/>
              </a:spcBef>
              <a:spcAft>
                <a:spcPts val="0"/>
              </a:spcAft>
              <a:buSzPts val="9000"/>
              <a:buNone/>
              <a:defRPr sz="9000"/>
            </a:lvl9pPr>
          </a:lstStyle>
          <a:p>
            <a:r>
              <a:t>xx%</a:t>
            </a:r>
          </a:p>
        </p:txBody>
      </p:sp>
      <p:sp>
        <p:nvSpPr>
          <p:cNvPr id="247" name="Google Shape;247;p11"/>
          <p:cNvSpPr txBox="1">
            <a:spLocks noGrp="1"/>
          </p:cNvSpPr>
          <p:nvPr>
            <p:ph type="subTitle" idx="1"/>
          </p:nvPr>
        </p:nvSpPr>
        <p:spPr>
          <a:xfrm>
            <a:off x="1340550" y="3100436"/>
            <a:ext cx="6464700" cy="512100"/>
          </a:xfrm>
          <a:prstGeom prst="rect">
            <a:avLst/>
          </a:prstGeom>
          <a:noFill/>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1800"/>
            </a:lvl1pPr>
            <a:lvl2pPr lvl="1" rtl="0">
              <a:lnSpc>
                <a:spcPct val="100000"/>
              </a:lnSpc>
              <a:spcBef>
                <a:spcPts val="0"/>
              </a:spcBef>
              <a:spcAft>
                <a:spcPts val="0"/>
              </a:spcAft>
              <a:buSzPts val="2800"/>
              <a:buNone/>
              <a:defRPr sz="2800"/>
            </a:lvl2pPr>
            <a:lvl3pPr lvl="2" rtl="0">
              <a:lnSpc>
                <a:spcPct val="100000"/>
              </a:lnSpc>
              <a:spcBef>
                <a:spcPts val="0"/>
              </a:spcBef>
              <a:spcAft>
                <a:spcPts val="0"/>
              </a:spcAft>
              <a:buSzPts val="2800"/>
              <a:buNone/>
              <a:defRPr sz="2800"/>
            </a:lvl3pPr>
            <a:lvl4pPr lvl="3" rtl="0">
              <a:lnSpc>
                <a:spcPct val="100000"/>
              </a:lnSpc>
              <a:spcBef>
                <a:spcPts val="0"/>
              </a:spcBef>
              <a:spcAft>
                <a:spcPts val="0"/>
              </a:spcAft>
              <a:buSzPts val="2800"/>
              <a:buNone/>
              <a:defRPr sz="2800"/>
            </a:lvl4pPr>
            <a:lvl5pPr lvl="4" rtl="0">
              <a:lnSpc>
                <a:spcPct val="100000"/>
              </a:lnSpc>
              <a:spcBef>
                <a:spcPts val="0"/>
              </a:spcBef>
              <a:spcAft>
                <a:spcPts val="0"/>
              </a:spcAft>
              <a:buSzPts val="2800"/>
              <a:buNone/>
              <a:defRPr sz="2800"/>
            </a:lvl5pPr>
            <a:lvl6pPr lvl="5" rtl="0">
              <a:lnSpc>
                <a:spcPct val="100000"/>
              </a:lnSpc>
              <a:spcBef>
                <a:spcPts val="0"/>
              </a:spcBef>
              <a:spcAft>
                <a:spcPts val="0"/>
              </a:spcAft>
              <a:buSzPts val="2800"/>
              <a:buNone/>
              <a:defRPr sz="2800"/>
            </a:lvl6pPr>
            <a:lvl7pPr lvl="6" rtl="0">
              <a:lnSpc>
                <a:spcPct val="100000"/>
              </a:lnSpc>
              <a:spcBef>
                <a:spcPts val="0"/>
              </a:spcBef>
              <a:spcAft>
                <a:spcPts val="0"/>
              </a:spcAft>
              <a:buSzPts val="2800"/>
              <a:buNone/>
              <a:defRPr sz="2800"/>
            </a:lvl7pPr>
            <a:lvl8pPr lvl="7" rtl="0">
              <a:lnSpc>
                <a:spcPct val="100000"/>
              </a:lnSpc>
              <a:spcBef>
                <a:spcPts val="0"/>
              </a:spcBef>
              <a:spcAft>
                <a:spcPts val="0"/>
              </a:spcAft>
              <a:buSzPts val="2800"/>
              <a:buNone/>
              <a:defRPr sz="2800"/>
            </a:lvl8pPr>
            <a:lvl9pPr lvl="8" rtl="0">
              <a:lnSpc>
                <a:spcPct val="100000"/>
              </a:lnSpc>
              <a:spcBef>
                <a:spcPts val="0"/>
              </a:spcBef>
              <a:spcAft>
                <a:spcPts val="0"/>
              </a:spcAft>
              <a:buSzPts val="2800"/>
              <a:buNone/>
              <a:defRPr sz="2800"/>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2"/>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713100" y="445025"/>
            <a:ext cx="77178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Font typeface="Delius"/>
              <a:buNone/>
              <a:defRPr sz="2800" b="1">
                <a:solidFill>
                  <a:schemeClr val="dk1"/>
                </a:solidFill>
                <a:latin typeface="Delius"/>
                <a:ea typeface="Delius"/>
                <a:cs typeface="Delius"/>
                <a:sym typeface="Delius"/>
              </a:defRPr>
            </a:lvl1pPr>
            <a:lvl2pPr lvl="1">
              <a:spcBef>
                <a:spcPts val="0"/>
              </a:spcBef>
              <a:spcAft>
                <a:spcPts val="0"/>
              </a:spcAft>
              <a:buClr>
                <a:schemeClr val="dk1"/>
              </a:buClr>
              <a:buSzPts val="2800"/>
              <a:buFont typeface="Delius"/>
              <a:buNone/>
              <a:defRPr sz="2800" b="1">
                <a:solidFill>
                  <a:schemeClr val="dk1"/>
                </a:solidFill>
                <a:latin typeface="Delius"/>
                <a:ea typeface="Delius"/>
                <a:cs typeface="Delius"/>
                <a:sym typeface="Delius"/>
              </a:defRPr>
            </a:lvl2pPr>
            <a:lvl3pPr lvl="2">
              <a:spcBef>
                <a:spcPts val="0"/>
              </a:spcBef>
              <a:spcAft>
                <a:spcPts val="0"/>
              </a:spcAft>
              <a:buClr>
                <a:schemeClr val="dk1"/>
              </a:buClr>
              <a:buSzPts val="2800"/>
              <a:buFont typeface="Delius"/>
              <a:buNone/>
              <a:defRPr sz="2800" b="1">
                <a:solidFill>
                  <a:schemeClr val="dk1"/>
                </a:solidFill>
                <a:latin typeface="Delius"/>
                <a:ea typeface="Delius"/>
                <a:cs typeface="Delius"/>
                <a:sym typeface="Delius"/>
              </a:defRPr>
            </a:lvl3pPr>
            <a:lvl4pPr lvl="3">
              <a:spcBef>
                <a:spcPts val="0"/>
              </a:spcBef>
              <a:spcAft>
                <a:spcPts val="0"/>
              </a:spcAft>
              <a:buClr>
                <a:schemeClr val="dk1"/>
              </a:buClr>
              <a:buSzPts val="2800"/>
              <a:buFont typeface="Delius"/>
              <a:buNone/>
              <a:defRPr sz="2800" b="1">
                <a:solidFill>
                  <a:schemeClr val="dk1"/>
                </a:solidFill>
                <a:latin typeface="Delius"/>
                <a:ea typeface="Delius"/>
                <a:cs typeface="Delius"/>
                <a:sym typeface="Delius"/>
              </a:defRPr>
            </a:lvl4pPr>
            <a:lvl5pPr lvl="4">
              <a:spcBef>
                <a:spcPts val="0"/>
              </a:spcBef>
              <a:spcAft>
                <a:spcPts val="0"/>
              </a:spcAft>
              <a:buClr>
                <a:schemeClr val="dk1"/>
              </a:buClr>
              <a:buSzPts val="2800"/>
              <a:buFont typeface="Delius"/>
              <a:buNone/>
              <a:defRPr sz="2800" b="1">
                <a:solidFill>
                  <a:schemeClr val="dk1"/>
                </a:solidFill>
                <a:latin typeface="Delius"/>
                <a:ea typeface="Delius"/>
                <a:cs typeface="Delius"/>
                <a:sym typeface="Delius"/>
              </a:defRPr>
            </a:lvl5pPr>
            <a:lvl6pPr lvl="5">
              <a:spcBef>
                <a:spcPts val="0"/>
              </a:spcBef>
              <a:spcAft>
                <a:spcPts val="0"/>
              </a:spcAft>
              <a:buClr>
                <a:schemeClr val="dk1"/>
              </a:buClr>
              <a:buSzPts val="2800"/>
              <a:buFont typeface="Delius"/>
              <a:buNone/>
              <a:defRPr sz="2800" b="1">
                <a:solidFill>
                  <a:schemeClr val="dk1"/>
                </a:solidFill>
                <a:latin typeface="Delius"/>
                <a:ea typeface="Delius"/>
                <a:cs typeface="Delius"/>
                <a:sym typeface="Delius"/>
              </a:defRPr>
            </a:lvl6pPr>
            <a:lvl7pPr lvl="6">
              <a:spcBef>
                <a:spcPts val="0"/>
              </a:spcBef>
              <a:spcAft>
                <a:spcPts val="0"/>
              </a:spcAft>
              <a:buClr>
                <a:schemeClr val="dk1"/>
              </a:buClr>
              <a:buSzPts val="2800"/>
              <a:buFont typeface="Delius"/>
              <a:buNone/>
              <a:defRPr sz="2800" b="1">
                <a:solidFill>
                  <a:schemeClr val="dk1"/>
                </a:solidFill>
                <a:latin typeface="Delius"/>
                <a:ea typeface="Delius"/>
                <a:cs typeface="Delius"/>
                <a:sym typeface="Delius"/>
              </a:defRPr>
            </a:lvl7pPr>
            <a:lvl8pPr lvl="7">
              <a:spcBef>
                <a:spcPts val="0"/>
              </a:spcBef>
              <a:spcAft>
                <a:spcPts val="0"/>
              </a:spcAft>
              <a:buClr>
                <a:schemeClr val="dk1"/>
              </a:buClr>
              <a:buSzPts val="2800"/>
              <a:buFont typeface="Delius"/>
              <a:buNone/>
              <a:defRPr sz="2800" b="1">
                <a:solidFill>
                  <a:schemeClr val="dk1"/>
                </a:solidFill>
                <a:latin typeface="Delius"/>
                <a:ea typeface="Delius"/>
                <a:cs typeface="Delius"/>
                <a:sym typeface="Delius"/>
              </a:defRPr>
            </a:lvl8pPr>
            <a:lvl9pPr lvl="8">
              <a:spcBef>
                <a:spcPts val="0"/>
              </a:spcBef>
              <a:spcAft>
                <a:spcPts val="0"/>
              </a:spcAft>
              <a:buClr>
                <a:schemeClr val="dk1"/>
              </a:buClr>
              <a:buSzPts val="2800"/>
              <a:buFont typeface="Delius"/>
              <a:buNone/>
              <a:defRPr sz="2800" b="1">
                <a:solidFill>
                  <a:schemeClr val="dk1"/>
                </a:solidFill>
                <a:latin typeface="Delius"/>
                <a:ea typeface="Delius"/>
                <a:cs typeface="Delius"/>
                <a:sym typeface="Delius"/>
              </a:defRPr>
            </a:lvl9pPr>
          </a:lstStyle>
          <a:p>
            <a:endParaRPr/>
          </a:p>
        </p:txBody>
      </p:sp>
      <p:sp>
        <p:nvSpPr>
          <p:cNvPr id="7" name="Google Shape;7;p1"/>
          <p:cNvSpPr txBox="1">
            <a:spLocks noGrp="1"/>
          </p:cNvSpPr>
          <p:nvPr>
            <p:ph type="body" idx="1"/>
          </p:nvPr>
        </p:nvSpPr>
        <p:spPr>
          <a:xfrm>
            <a:off x="713100" y="1152475"/>
            <a:ext cx="7717800" cy="3416400"/>
          </a:xfrm>
          <a:prstGeom prst="rect">
            <a:avLst/>
          </a:prstGeom>
          <a:noFill/>
          <a:ln>
            <a:noFill/>
          </a:ln>
        </p:spPr>
        <p:txBody>
          <a:bodyPr spcFirstLastPara="1" wrap="square" lIns="91425" tIns="91425" rIns="91425" bIns="91425" anchor="t" anchorCtr="0">
            <a:noAutofit/>
          </a:bodyPr>
          <a:lstStyle>
            <a:lvl1pPr marL="457200" lvl="0" indent="-317500">
              <a:lnSpc>
                <a:spcPct val="100000"/>
              </a:lnSpc>
              <a:spcBef>
                <a:spcPts val="0"/>
              </a:spcBef>
              <a:spcAft>
                <a:spcPts val="0"/>
              </a:spcAft>
              <a:buClr>
                <a:schemeClr val="dk1"/>
              </a:buClr>
              <a:buSzPts val="1400"/>
              <a:buFont typeface="Nunito"/>
              <a:buChar char="●"/>
              <a:defRPr>
                <a:solidFill>
                  <a:schemeClr val="dk1"/>
                </a:solidFill>
                <a:latin typeface="Nunito"/>
                <a:ea typeface="Nunito"/>
                <a:cs typeface="Nunito"/>
                <a:sym typeface="Nunito"/>
              </a:defRPr>
            </a:lvl1pPr>
            <a:lvl2pPr marL="914400" lvl="1" indent="-317500">
              <a:lnSpc>
                <a:spcPct val="100000"/>
              </a:lnSpc>
              <a:spcBef>
                <a:spcPts val="0"/>
              </a:spcBef>
              <a:spcAft>
                <a:spcPts val="0"/>
              </a:spcAft>
              <a:buClr>
                <a:schemeClr val="dk1"/>
              </a:buClr>
              <a:buSzPts val="1400"/>
              <a:buFont typeface="Nunito"/>
              <a:buChar char="○"/>
              <a:defRPr>
                <a:solidFill>
                  <a:schemeClr val="dk1"/>
                </a:solidFill>
                <a:latin typeface="Nunito"/>
                <a:ea typeface="Nunito"/>
                <a:cs typeface="Nunito"/>
                <a:sym typeface="Nunito"/>
              </a:defRPr>
            </a:lvl2pPr>
            <a:lvl3pPr marL="1371600" lvl="2" indent="-317500">
              <a:lnSpc>
                <a:spcPct val="100000"/>
              </a:lnSpc>
              <a:spcBef>
                <a:spcPts val="0"/>
              </a:spcBef>
              <a:spcAft>
                <a:spcPts val="0"/>
              </a:spcAft>
              <a:buClr>
                <a:schemeClr val="dk1"/>
              </a:buClr>
              <a:buSzPts val="1400"/>
              <a:buFont typeface="Nunito"/>
              <a:buChar char="■"/>
              <a:defRPr>
                <a:solidFill>
                  <a:schemeClr val="dk1"/>
                </a:solidFill>
                <a:latin typeface="Nunito"/>
                <a:ea typeface="Nunito"/>
                <a:cs typeface="Nunito"/>
                <a:sym typeface="Nunito"/>
              </a:defRPr>
            </a:lvl3pPr>
            <a:lvl4pPr marL="1828800" lvl="3" indent="-317500">
              <a:lnSpc>
                <a:spcPct val="100000"/>
              </a:lnSpc>
              <a:spcBef>
                <a:spcPts val="0"/>
              </a:spcBef>
              <a:spcAft>
                <a:spcPts val="0"/>
              </a:spcAft>
              <a:buClr>
                <a:schemeClr val="dk1"/>
              </a:buClr>
              <a:buSzPts val="1400"/>
              <a:buFont typeface="Nunito"/>
              <a:buChar char="●"/>
              <a:defRPr>
                <a:solidFill>
                  <a:schemeClr val="dk1"/>
                </a:solidFill>
                <a:latin typeface="Nunito"/>
                <a:ea typeface="Nunito"/>
                <a:cs typeface="Nunito"/>
                <a:sym typeface="Nunito"/>
              </a:defRPr>
            </a:lvl4pPr>
            <a:lvl5pPr marL="2286000" lvl="4" indent="-317500">
              <a:lnSpc>
                <a:spcPct val="100000"/>
              </a:lnSpc>
              <a:spcBef>
                <a:spcPts val="0"/>
              </a:spcBef>
              <a:spcAft>
                <a:spcPts val="0"/>
              </a:spcAft>
              <a:buClr>
                <a:schemeClr val="dk1"/>
              </a:buClr>
              <a:buSzPts val="1400"/>
              <a:buFont typeface="Nunito"/>
              <a:buChar char="○"/>
              <a:defRPr>
                <a:solidFill>
                  <a:schemeClr val="dk1"/>
                </a:solidFill>
                <a:latin typeface="Nunito"/>
                <a:ea typeface="Nunito"/>
                <a:cs typeface="Nunito"/>
                <a:sym typeface="Nunito"/>
              </a:defRPr>
            </a:lvl5pPr>
            <a:lvl6pPr marL="2743200" lvl="5" indent="-317500">
              <a:lnSpc>
                <a:spcPct val="100000"/>
              </a:lnSpc>
              <a:spcBef>
                <a:spcPts val="0"/>
              </a:spcBef>
              <a:spcAft>
                <a:spcPts val="0"/>
              </a:spcAft>
              <a:buClr>
                <a:schemeClr val="dk1"/>
              </a:buClr>
              <a:buSzPts val="1400"/>
              <a:buFont typeface="Nunito"/>
              <a:buChar char="■"/>
              <a:defRPr>
                <a:solidFill>
                  <a:schemeClr val="dk1"/>
                </a:solidFill>
                <a:latin typeface="Nunito"/>
                <a:ea typeface="Nunito"/>
                <a:cs typeface="Nunito"/>
                <a:sym typeface="Nunito"/>
              </a:defRPr>
            </a:lvl6pPr>
            <a:lvl7pPr marL="3200400" lvl="6" indent="-317500">
              <a:lnSpc>
                <a:spcPct val="100000"/>
              </a:lnSpc>
              <a:spcBef>
                <a:spcPts val="0"/>
              </a:spcBef>
              <a:spcAft>
                <a:spcPts val="0"/>
              </a:spcAft>
              <a:buClr>
                <a:schemeClr val="dk1"/>
              </a:buClr>
              <a:buSzPts val="1400"/>
              <a:buFont typeface="Nunito"/>
              <a:buChar char="●"/>
              <a:defRPr>
                <a:solidFill>
                  <a:schemeClr val="dk1"/>
                </a:solidFill>
                <a:latin typeface="Nunito"/>
                <a:ea typeface="Nunito"/>
                <a:cs typeface="Nunito"/>
                <a:sym typeface="Nunito"/>
              </a:defRPr>
            </a:lvl7pPr>
            <a:lvl8pPr marL="3657600" lvl="7" indent="-317500">
              <a:lnSpc>
                <a:spcPct val="100000"/>
              </a:lnSpc>
              <a:spcBef>
                <a:spcPts val="0"/>
              </a:spcBef>
              <a:spcAft>
                <a:spcPts val="0"/>
              </a:spcAft>
              <a:buClr>
                <a:schemeClr val="dk1"/>
              </a:buClr>
              <a:buSzPts val="1400"/>
              <a:buFont typeface="Nunito"/>
              <a:buChar char="○"/>
              <a:defRPr>
                <a:solidFill>
                  <a:schemeClr val="dk1"/>
                </a:solidFill>
                <a:latin typeface="Nunito"/>
                <a:ea typeface="Nunito"/>
                <a:cs typeface="Nunito"/>
                <a:sym typeface="Nunito"/>
              </a:defRPr>
            </a:lvl8pPr>
            <a:lvl9pPr marL="4114800" lvl="8" indent="-317500">
              <a:lnSpc>
                <a:spcPct val="100000"/>
              </a:lnSpc>
              <a:spcBef>
                <a:spcPts val="0"/>
              </a:spcBef>
              <a:spcAft>
                <a:spcPts val="0"/>
              </a:spcAft>
              <a:buClr>
                <a:schemeClr val="dk1"/>
              </a:buClr>
              <a:buSzPts val="1400"/>
              <a:buFont typeface="Nunito"/>
              <a:buChar char="■"/>
              <a:defRPr>
                <a:solidFill>
                  <a:schemeClr val="dk1"/>
                </a:solidFill>
                <a:latin typeface="Nunito"/>
                <a:ea typeface="Nunito"/>
                <a:cs typeface="Nunito"/>
                <a:sym typeface="Nunito"/>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73" r:id="rId18"/>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3.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1.xml"/><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6.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8.xml"/><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53"/>
        <p:cNvGrpSpPr/>
        <p:nvPr/>
      </p:nvGrpSpPr>
      <p:grpSpPr>
        <a:xfrm>
          <a:off x="0" y="0"/>
          <a:ext cx="0" cy="0"/>
          <a:chOff x="0" y="0"/>
          <a:chExt cx="0" cy="0"/>
        </a:xfrm>
      </p:grpSpPr>
      <p:sp>
        <p:nvSpPr>
          <p:cNvPr id="4" name="TextBox 3"/>
          <p:cNvSpPr txBox="1"/>
          <p:nvPr/>
        </p:nvSpPr>
        <p:spPr>
          <a:xfrm>
            <a:off x="1047964" y="1181528"/>
            <a:ext cx="7017249" cy="1651671"/>
          </a:xfrm>
          <a:prstGeom prst="rect">
            <a:avLst/>
          </a:prstGeom>
          <a:noFill/>
        </p:spPr>
        <p:txBody>
          <a:bodyPr wrap="square" rtlCol="0">
            <a:spAutoFit/>
          </a:bodyPr>
          <a:lstStyle/>
          <a:p>
            <a:pPr algn="ctr">
              <a:lnSpc>
                <a:spcPct val="150000"/>
              </a:lnSpc>
            </a:pPr>
            <a:r>
              <a:rPr lang="en-US" sz="3600" b="1" dirty="0" smtClean="0"/>
              <a:t>CHÀO MỪNG CÁC EM </a:t>
            </a:r>
          </a:p>
          <a:p>
            <a:pPr algn="ctr">
              <a:lnSpc>
                <a:spcPct val="150000"/>
              </a:lnSpc>
            </a:pPr>
            <a:r>
              <a:rPr lang="en-US" sz="3600" b="1" dirty="0" smtClean="0"/>
              <a:t>ĐẾN VỚI TIẾT HỌC HÔM NAY!</a:t>
            </a:r>
            <a:endParaRPr lang="en-US" sz="3600" b="1"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03304" y="3441566"/>
            <a:ext cx="1481686" cy="1362887"/>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845384">
            <a:off x="6330999" y="3073671"/>
            <a:ext cx="1084754" cy="1709401"/>
          </a:xfrm>
          <a:prstGeom prst="rect">
            <a:avLst/>
          </a:prstGeom>
        </p:spPr>
      </p:pic>
    </p:spTree>
  </p:cSld>
  <p:clrMapOvr>
    <a:masterClrMapping/>
  </p:clrMapOvr>
  <p:transition spd="slow">
    <p:split orient="vert"/>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097"/>
        <p:cNvGrpSpPr/>
        <p:nvPr/>
      </p:nvGrpSpPr>
      <p:grpSpPr>
        <a:xfrm>
          <a:off x="0" y="0"/>
          <a:ext cx="0" cy="0"/>
          <a:chOff x="0" y="0"/>
          <a:chExt cx="0" cy="0"/>
        </a:xfrm>
      </p:grpSpPr>
      <p:sp>
        <p:nvSpPr>
          <p:cNvPr id="15" name="TextBox 14"/>
          <p:cNvSpPr txBox="1"/>
          <p:nvPr/>
        </p:nvSpPr>
        <p:spPr>
          <a:xfrm>
            <a:off x="634595" y="594618"/>
            <a:ext cx="2547991" cy="400110"/>
          </a:xfrm>
          <a:prstGeom prst="rect">
            <a:avLst/>
          </a:prstGeom>
          <a:noFill/>
        </p:spPr>
        <p:txBody>
          <a:bodyPr wrap="square" rtlCol="0">
            <a:spAutoFit/>
          </a:bodyPr>
          <a:lstStyle/>
          <a:p>
            <a:r>
              <a:rPr lang="en-US" sz="2000" b="1" dirty="0" err="1" smtClean="0">
                <a:solidFill>
                  <a:srgbClr val="C00000"/>
                </a:solidFill>
              </a:rPr>
              <a:t>Luyện</a:t>
            </a:r>
            <a:r>
              <a:rPr lang="en-US" sz="2000" b="1" dirty="0" smtClean="0">
                <a:solidFill>
                  <a:srgbClr val="C00000"/>
                </a:solidFill>
              </a:rPr>
              <a:t> </a:t>
            </a:r>
            <a:r>
              <a:rPr lang="en-US" sz="2000" b="1" dirty="0" err="1" smtClean="0">
                <a:solidFill>
                  <a:srgbClr val="C00000"/>
                </a:solidFill>
              </a:rPr>
              <a:t>tập</a:t>
            </a:r>
            <a:endParaRPr lang="en-US" sz="2000" b="1" dirty="0">
              <a:solidFill>
                <a:srgbClr val="C00000"/>
              </a:solidFill>
            </a:endParaRPr>
          </a:p>
        </p:txBody>
      </p:sp>
      <p:sp>
        <p:nvSpPr>
          <p:cNvPr id="16" name="TextBox 15"/>
          <p:cNvSpPr txBox="1"/>
          <p:nvPr/>
        </p:nvSpPr>
        <p:spPr>
          <a:xfrm>
            <a:off x="636999" y="1110144"/>
            <a:ext cx="3672665" cy="2169825"/>
          </a:xfrm>
          <a:prstGeom prst="rect">
            <a:avLst/>
          </a:prstGeom>
          <a:noFill/>
        </p:spPr>
        <p:txBody>
          <a:bodyPr wrap="square" rtlCol="0">
            <a:spAutoFit/>
          </a:bodyPr>
          <a:lstStyle/>
          <a:p>
            <a:pPr algn="just">
              <a:lnSpc>
                <a:spcPct val="150000"/>
              </a:lnSpc>
            </a:pPr>
            <a:r>
              <a:rPr lang="en-US" sz="1800" dirty="0" smtClean="0"/>
              <a:t>Cho </a:t>
            </a:r>
            <a:r>
              <a:rPr lang="en-US" sz="1800" dirty="0" err="1" smtClean="0"/>
              <a:t>đoạn</a:t>
            </a:r>
            <a:r>
              <a:rPr lang="en-US" sz="1800" dirty="0" smtClean="0"/>
              <a:t> </a:t>
            </a:r>
            <a:r>
              <a:rPr lang="en-US" sz="1800" dirty="0" err="1" smtClean="0"/>
              <a:t>thẳng</a:t>
            </a:r>
            <a:r>
              <a:rPr lang="en-US" sz="1800" dirty="0" smtClean="0"/>
              <a:t> </a:t>
            </a:r>
            <a:r>
              <a:rPr lang="en-US" sz="1800" i="1" dirty="0" smtClean="0"/>
              <a:t>PQ</a:t>
            </a:r>
            <a:r>
              <a:rPr lang="en-US" sz="1800" dirty="0" smtClean="0"/>
              <a:t> </a:t>
            </a:r>
            <a:r>
              <a:rPr lang="en-US" sz="1800" dirty="0" err="1" smtClean="0"/>
              <a:t>dài</a:t>
            </a:r>
            <a:r>
              <a:rPr lang="en-US" sz="1800" dirty="0" smtClean="0"/>
              <a:t> 12 </a:t>
            </a:r>
            <a:r>
              <a:rPr lang="en-US" sz="1800" dirty="0" err="1" smtClean="0"/>
              <a:t>đơn</a:t>
            </a:r>
            <a:r>
              <a:rPr lang="en-US" sz="1800" dirty="0" smtClean="0"/>
              <a:t> </a:t>
            </a:r>
            <a:r>
              <a:rPr lang="en-US" sz="1800" dirty="0" err="1" smtClean="0"/>
              <a:t>vị</a:t>
            </a:r>
            <a:r>
              <a:rPr lang="en-US" sz="1800" dirty="0" smtClean="0"/>
              <a:t>. </a:t>
            </a:r>
            <a:r>
              <a:rPr lang="en-US" sz="1800" dirty="0" err="1" smtClean="0"/>
              <a:t>Gọi</a:t>
            </a:r>
            <a:r>
              <a:rPr lang="en-US" sz="1800" dirty="0" smtClean="0"/>
              <a:t> </a:t>
            </a:r>
            <a:r>
              <a:rPr lang="en-US" sz="1800" i="1" dirty="0" smtClean="0"/>
              <a:t>E</a:t>
            </a:r>
            <a:r>
              <a:rPr lang="en-US" sz="1800" dirty="0" smtClean="0"/>
              <a:t> </a:t>
            </a:r>
            <a:r>
              <a:rPr lang="en-US" sz="1800" dirty="0" err="1" smtClean="0"/>
              <a:t>là</a:t>
            </a:r>
            <a:r>
              <a:rPr lang="en-US" sz="1800" dirty="0" smtClean="0"/>
              <a:t> </a:t>
            </a:r>
            <a:r>
              <a:rPr lang="en-US" sz="1800" dirty="0" err="1" smtClean="0"/>
              <a:t>trung</a:t>
            </a:r>
            <a:r>
              <a:rPr lang="en-US" sz="1800" dirty="0" smtClean="0"/>
              <a:t> </a:t>
            </a:r>
            <a:r>
              <a:rPr lang="en-US" sz="1800" dirty="0" err="1" smtClean="0"/>
              <a:t>điểm</a:t>
            </a:r>
            <a:r>
              <a:rPr lang="en-US" sz="1800" dirty="0" smtClean="0"/>
              <a:t> </a:t>
            </a:r>
            <a:r>
              <a:rPr lang="en-US" sz="1800" dirty="0" err="1" smtClean="0"/>
              <a:t>của</a:t>
            </a:r>
            <a:r>
              <a:rPr lang="en-US" sz="1800" dirty="0" smtClean="0"/>
              <a:t> </a:t>
            </a:r>
            <a:r>
              <a:rPr lang="en-US" sz="1800" dirty="0" err="1" smtClean="0"/>
              <a:t>đoạn</a:t>
            </a:r>
            <a:r>
              <a:rPr lang="en-US" sz="1800" dirty="0" smtClean="0"/>
              <a:t> </a:t>
            </a:r>
            <a:r>
              <a:rPr lang="en-US" sz="1800" dirty="0" err="1" smtClean="0"/>
              <a:t>thẳng</a:t>
            </a:r>
            <a:r>
              <a:rPr lang="en-US" sz="1800" dirty="0" smtClean="0"/>
              <a:t> </a:t>
            </a:r>
            <a:r>
              <a:rPr lang="en-US" sz="1800" i="1" dirty="0" smtClean="0"/>
              <a:t>PQ</a:t>
            </a:r>
            <a:r>
              <a:rPr lang="en-US" sz="1800" dirty="0" smtClean="0"/>
              <a:t> </a:t>
            </a:r>
            <a:r>
              <a:rPr lang="en-US" sz="1800" dirty="0" err="1" smtClean="0"/>
              <a:t>và</a:t>
            </a:r>
            <a:r>
              <a:rPr lang="en-US" sz="1800" dirty="0" smtClean="0"/>
              <a:t> </a:t>
            </a:r>
            <a:r>
              <a:rPr lang="en-US" sz="1800" i="1" dirty="0" smtClean="0"/>
              <a:t>F</a:t>
            </a:r>
            <a:r>
              <a:rPr lang="en-US" sz="1800" dirty="0" smtClean="0"/>
              <a:t> </a:t>
            </a:r>
            <a:r>
              <a:rPr lang="en-US" sz="1800" dirty="0" err="1" smtClean="0"/>
              <a:t>là</a:t>
            </a:r>
            <a:r>
              <a:rPr lang="en-US" sz="1800" dirty="0" smtClean="0"/>
              <a:t> </a:t>
            </a:r>
            <a:r>
              <a:rPr lang="en-US" sz="1800" dirty="0" err="1" smtClean="0"/>
              <a:t>trung</a:t>
            </a:r>
            <a:r>
              <a:rPr lang="en-US" sz="1800" dirty="0" smtClean="0"/>
              <a:t> </a:t>
            </a:r>
            <a:r>
              <a:rPr lang="en-US" sz="1800" dirty="0" err="1" smtClean="0"/>
              <a:t>điểm</a:t>
            </a:r>
            <a:r>
              <a:rPr lang="en-US" sz="1800" dirty="0" smtClean="0"/>
              <a:t> </a:t>
            </a:r>
            <a:r>
              <a:rPr lang="en-US" sz="1800" dirty="0" err="1" smtClean="0"/>
              <a:t>của</a:t>
            </a:r>
            <a:r>
              <a:rPr lang="en-US" sz="1800" dirty="0" smtClean="0"/>
              <a:t> </a:t>
            </a:r>
            <a:r>
              <a:rPr lang="en-US" sz="1800" dirty="0" err="1" smtClean="0"/>
              <a:t>đoạn</a:t>
            </a:r>
            <a:r>
              <a:rPr lang="en-US" sz="1800" dirty="0" smtClean="0"/>
              <a:t> </a:t>
            </a:r>
            <a:r>
              <a:rPr lang="en-US" sz="1800" dirty="0" err="1" smtClean="0"/>
              <a:t>thẳng</a:t>
            </a:r>
            <a:r>
              <a:rPr lang="en-US" sz="1800" dirty="0" smtClean="0"/>
              <a:t> </a:t>
            </a:r>
            <a:r>
              <a:rPr lang="en-US" sz="1800" i="1" dirty="0" smtClean="0"/>
              <a:t>PE</a:t>
            </a:r>
            <a:r>
              <a:rPr lang="en-US" sz="1800" dirty="0" smtClean="0"/>
              <a:t>. </a:t>
            </a:r>
            <a:r>
              <a:rPr lang="en-US" sz="1800" dirty="0" err="1" smtClean="0"/>
              <a:t>Tính</a:t>
            </a:r>
            <a:r>
              <a:rPr lang="en-US" sz="1800" dirty="0" smtClean="0"/>
              <a:t> </a:t>
            </a:r>
            <a:r>
              <a:rPr lang="en-US" sz="1800" dirty="0" err="1" smtClean="0"/>
              <a:t>độ</a:t>
            </a:r>
            <a:r>
              <a:rPr lang="en-US" sz="1800" dirty="0" smtClean="0"/>
              <a:t> </a:t>
            </a:r>
            <a:r>
              <a:rPr lang="en-US" sz="1800" dirty="0" err="1" smtClean="0"/>
              <a:t>dài</a:t>
            </a:r>
            <a:r>
              <a:rPr lang="en-US" sz="1800" dirty="0" smtClean="0"/>
              <a:t> </a:t>
            </a:r>
            <a:r>
              <a:rPr lang="en-US" sz="1800" dirty="0" err="1" smtClean="0"/>
              <a:t>của</a:t>
            </a:r>
            <a:r>
              <a:rPr lang="en-US" sz="1800" dirty="0" smtClean="0"/>
              <a:t> </a:t>
            </a:r>
            <a:r>
              <a:rPr lang="en-US" sz="1800" dirty="0" err="1" smtClean="0"/>
              <a:t>đoạn</a:t>
            </a:r>
            <a:r>
              <a:rPr lang="en-US" sz="1800" dirty="0" smtClean="0"/>
              <a:t> </a:t>
            </a:r>
            <a:r>
              <a:rPr lang="en-US" sz="1800" dirty="0" err="1" smtClean="0"/>
              <a:t>thẳng</a:t>
            </a:r>
            <a:r>
              <a:rPr lang="en-US" sz="1800" dirty="0" smtClean="0"/>
              <a:t> </a:t>
            </a:r>
            <a:r>
              <a:rPr lang="en-US" sz="1800" i="1" dirty="0" smtClean="0"/>
              <a:t>EF</a:t>
            </a:r>
            <a:r>
              <a:rPr lang="en-US" sz="1800" dirty="0" smtClean="0"/>
              <a:t>.</a:t>
            </a:r>
            <a:endParaRPr lang="en-US" sz="1800" dirty="0"/>
          </a:p>
        </p:txBody>
      </p:sp>
      <p:cxnSp>
        <p:nvCxnSpPr>
          <p:cNvPr id="19" name="Straight Connector 18"/>
          <p:cNvCxnSpPr/>
          <p:nvPr/>
        </p:nvCxnSpPr>
        <p:spPr>
          <a:xfrm flipV="1">
            <a:off x="636998" y="3729518"/>
            <a:ext cx="3462391" cy="1"/>
          </a:xfrm>
          <a:prstGeom prst="line">
            <a:avLst/>
          </a:prstGeom>
        </p:spPr>
        <p:style>
          <a:lnRef idx="2">
            <a:schemeClr val="dk1"/>
          </a:lnRef>
          <a:fillRef idx="0">
            <a:schemeClr val="dk1"/>
          </a:fillRef>
          <a:effectRef idx="1">
            <a:schemeClr val="dk1"/>
          </a:effectRef>
          <a:fontRef idx="minor">
            <a:schemeClr val="tx1"/>
          </a:fontRef>
        </p:style>
      </p:cxnSp>
      <p:sp>
        <p:nvSpPr>
          <p:cNvPr id="46" name="TextBox 45">
            <a:extLst>
              <a:ext uri="{FF2B5EF4-FFF2-40B4-BE49-F238E27FC236}">
                <a16:creationId xmlns:a16="http://schemas.microsoft.com/office/drawing/2014/main" xmlns="" id="{242CFBD7-EAF3-4CD2-AB8F-420462532F1F}"/>
              </a:ext>
            </a:extLst>
          </p:cNvPr>
          <p:cNvSpPr txBox="1"/>
          <p:nvPr/>
        </p:nvSpPr>
        <p:spPr>
          <a:xfrm flipH="1">
            <a:off x="2210312" y="3498686"/>
            <a:ext cx="209252" cy="461665"/>
          </a:xfrm>
          <a:prstGeom prst="rect">
            <a:avLst/>
          </a:prstGeom>
          <a:solidFill>
            <a:sysClr val="window" lastClr="FFFFFF">
              <a:alpha val="2000"/>
            </a:sysClr>
          </a:solid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smtClean="0">
                <a:ln>
                  <a:noFill/>
                </a:ln>
                <a:solidFill>
                  <a:srgbClr val="0070C0"/>
                </a:solidFill>
                <a:effectLst/>
                <a:uLnTx/>
                <a:uFillTx/>
                <a:latin typeface="Arial" panose="020B0604020202020204" pitchFamily="34" charset="0"/>
                <a:cs typeface="Arial" panose="020B0604020202020204" pitchFamily="34" charset="0"/>
                <a:sym typeface="Wingdings" panose="05000000000000000000" pitchFamily="2" charset="2"/>
              </a:rPr>
              <a:t></a:t>
            </a:r>
            <a:endParaRPr kumimoji="0" lang="en-US" sz="2400" b="0" i="0" u="none" strike="noStrike" kern="1200" cap="none" spc="0" normalizeH="0" baseline="0" noProof="0" dirty="0" smtClean="0">
              <a:ln>
                <a:noFill/>
              </a:ln>
              <a:solidFill>
                <a:srgbClr val="0070C0"/>
              </a:solidFill>
              <a:effectLst/>
              <a:uLnTx/>
              <a:uFillTx/>
              <a:latin typeface="Arial" panose="020B0604020202020204" pitchFamily="34" charset="0"/>
              <a:cs typeface="Arial" panose="020B0604020202020204" pitchFamily="34" charset="0"/>
            </a:endParaRPr>
          </a:p>
        </p:txBody>
      </p:sp>
      <p:sp>
        <p:nvSpPr>
          <p:cNvPr id="47" name="TextBox 46">
            <a:extLst>
              <a:ext uri="{FF2B5EF4-FFF2-40B4-BE49-F238E27FC236}">
                <a16:creationId xmlns:a16="http://schemas.microsoft.com/office/drawing/2014/main" xmlns="" id="{242CFBD7-EAF3-4CD2-AB8F-420462532F1F}"/>
              </a:ext>
            </a:extLst>
          </p:cNvPr>
          <p:cNvSpPr txBox="1"/>
          <p:nvPr/>
        </p:nvSpPr>
        <p:spPr>
          <a:xfrm flipH="1">
            <a:off x="1354477" y="3498686"/>
            <a:ext cx="554114" cy="461665"/>
          </a:xfrm>
          <a:prstGeom prst="rect">
            <a:avLst/>
          </a:prstGeom>
          <a:solidFill>
            <a:sysClr val="window" lastClr="FFFFFF">
              <a:alpha val="2000"/>
            </a:sysClr>
          </a:solid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smtClean="0">
                <a:ln>
                  <a:noFill/>
                </a:ln>
                <a:solidFill>
                  <a:srgbClr val="0070C0"/>
                </a:solidFill>
                <a:effectLst/>
                <a:uLnTx/>
                <a:uFillTx/>
                <a:latin typeface="Arial" panose="020B0604020202020204" pitchFamily="34" charset="0"/>
                <a:cs typeface="Arial" panose="020B0604020202020204" pitchFamily="34" charset="0"/>
                <a:sym typeface="Wingdings" panose="05000000000000000000" pitchFamily="2" charset="2"/>
              </a:rPr>
              <a:t></a:t>
            </a:r>
            <a:endParaRPr kumimoji="0" lang="en-US" sz="2400" b="0" i="0" u="none" strike="noStrike" kern="1200" cap="none" spc="0" normalizeH="0" baseline="0" noProof="0" dirty="0" smtClean="0">
              <a:ln>
                <a:noFill/>
              </a:ln>
              <a:solidFill>
                <a:srgbClr val="0070C0"/>
              </a:solidFill>
              <a:effectLst/>
              <a:uLnTx/>
              <a:uFillTx/>
              <a:latin typeface="Arial" panose="020B0604020202020204" pitchFamily="34" charset="0"/>
              <a:cs typeface="Arial" panose="020B0604020202020204" pitchFamily="34" charset="0"/>
            </a:endParaRPr>
          </a:p>
        </p:txBody>
      </p:sp>
      <p:sp>
        <p:nvSpPr>
          <p:cNvPr id="48" name="TextBox 47">
            <a:extLst>
              <a:ext uri="{FF2B5EF4-FFF2-40B4-BE49-F238E27FC236}">
                <a16:creationId xmlns:a16="http://schemas.microsoft.com/office/drawing/2014/main" xmlns="" id="{242CFBD7-EAF3-4CD2-AB8F-420462532F1F}"/>
              </a:ext>
            </a:extLst>
          </p:cNvPr>
          <p:cNvSpPr txBox="1"/>
          <p:nvPr/>
        </p:nvSpPr>
        <p:spPr>
          <a:xfrm flipH="1">
            <a:off x="493160" y="3498686"/>
            <a:ext cx="523636" cy="461665"/>
          </a:xfrm>
          <a:prstGeom prst="rect">
            <a:avLst/>
          </a:prstGeom>
          <a:solidFill>
            <a:sysClr val="window" lastClr="FFFFFF">
              <a:alpha val="2000"/>
            </a:sysClr>
          </a:solid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smtClean="0">
                <a:ln>
                  <a:noFill/>
                </a:ln>
                <a:solidFill>
                  <a:srgbClr val="0070C0"/>
                </a:solidFill>
                <a:effectLst/>
                <a:uLnTx/>
                <a:uFillTx/>
                <a:latin typeface="Arial" panose="020B0604020202020204" pitchFamily="34" charset="0"/>
                <a:cs typeface="Arial" panose="020B0604020202020204" pitchFamily="34" charset="0"/>
                <a:sym typeface="Wingdings" panose="05000000000000000000" pitchFamily="2" charset="2"/>
              </a:rPr>
              <a:t></a:t>
            </a:r>
            <a:endParaRPr kumimoji="0" lang="en-US" sz="2400" b="0" i="0" u="none" strike="noStrike" kern="1200" cap="none" spc="0" normalizeH="0" baseline="0" noProof="0" dirty="0" smtClean="0">
              <a:ln>
                <a:noFill/>
              </a:ln>
              <a:solidFill>
                <a:srgbClr val="0070C0"/>
              </a:solidFill>
              <a:effectLst/>
              <a:uLnTx/>
              <a:uFillTx/>
              <a:latin typeface="Arial" panose="020B0604020202020204" pitchFamily="34" charset="0"/>
              <a:cs typeface="Arial" panose="020B0604020202020204" pitchFamily="34" charset="0"/>
            </a:endParaRPr>
          </a:p>
        </p:txBody>
      </p:sp>
      <p:sp>
        <p:nvSpPr>
          <p:cNvPr id="49" name="TextBox 48">
            <a:extLst>
              <a:ext uri="{FF2B5EF4-FFF2-40B4-BE49-F238E27FC236}">
                <a16:creationId xmlns:a16="http://schemas.microsoft.com/office/drawing/2014/main" xmlns="" id="{242CFBD7-EAF3-4CD2-AB8F-420462532F1F}"/>
              </a:ext>
            </a:extLst>
          </p:cNvPr>
          <p:cNvSpPr txBox="1"/>
          <p:nvPr/>
        </p:nvSpPr>
        <p:spPr>
          <a:xfrm flipH="1">
            <a:off x="3929866" y="3498686"/>
            <a:ext cx="554114" cy="461665"/>
          </a:xfrm>
          <a:prstGeom prst="rect">
            <a:avLst/>
          </a:prstGeom>
          <a:solidFill>
            <a:sysClr val="window" lastClr="FFFFFF">
              <a:alpha val="2000"/>
            </a:sysClr>
          </a:solid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smtClean="0">
                <a:ln>
                  <a:noFill/>
                </a:ln>
                <a:solidFill>
                  <a:srgbClr val="0070C0"/>
                </a:solidFill>
                <a:effectLst/>
                <a:uLnTx/>
                <a:uFillTx/>
                <a:latin typeface="Arial" panose="020B0604020202020204" pitchFamily="34" charset="0"/>
                <a:cs typeface="Arial" panose="020B0604020202020204" pitchFamily="34" charset="0"/>
                <a:sym typeface="Wingdings" panose="05000000000000000000" pitchFamily="2" charset="2"/>
              </a:rPr>
              <a:t></a:t>
            </a:r>
            <a:endParaRPr kumimoji="0" lang="en-US" sz="2400" b="0" i="0" u="none" strike="noStrike" kern="1200" cap="none" spc="0" normalizeH="0" baseline="0" noProof="0" dirty="0" smtClean="0">
              <a:ln>
                <a:noFill/>
              </a:ln>
              <a:solidFill>
                <a:srgbClr val="0070C0"/>
              </a:solidFill>
              <a:effectLst/>
              <a:uLnTx/>
              <a:uFillTx/>
              <a:latin typeface="Arial" panose="020B0604020202020204" pitchFamily="34" charset="0"/>
              <a:cs typeface="Arial" panose="020B0604020202020204" pitchFamily="34" charset="0"/>
            </a:endParaRPr>
          </a:p>
        </p:txBody>
      </p:sp>
      <p:sp>
        <p:nvSpPr>
          <p:cNvPr id="22" name="TextBox 21"/>
          <p:cNvSpPr txBox="1"/>
          <p:nvPr/>
        </p:nvSpPr>
        <p:spPr>
          <a:xfrm>
            <a:off x="503434" y="3312234"/>
            <a:ext cx="379798" cy="369332"/>
          </a:xfrm>
          <a:prstGeom prst="rect">
            <a:avLst/>
          </a:prstGeom>
          <a:noFill/>
        </p:spPr>
        <p:txBody>
          <a:bodyPr wrap="square" rtlCol="0">
            <a:spAutoFit/>
          </a:bodyPr>
          <a:lstStyle/>
          <a:p>
            <a:r>
              <a:rPr lang="en-US" sz="1800" i="1" dirty="0">
                <a:solidFill>
                  <a:srgbClr val="0070C0"/>
                </a:solidFill>
              </a:rPr>
              <a:t>P</a:t>
            </a:r>
            <a:endParaRPr lang="en-US" sz="1800" i="1" dirty="0">
              <a:solidFill>
                <a:srgbClr val="0070C0"/>
              </a:solidFill>
            </a:endParaRPr>
          </a:p>
        </p:txBody>
      </p:sp>
      <p:sp>
        <p:nvSpPr>
          <p:cNvPr id="53" name="TextBox 52"/>
          <p:cNvSpPr txBox="1"/>
          <p:nvPr/>
        </p:nvSpPr>
        <p:spPr>
          <a:xfrm>
            <a:off x="1367493" y="3312234"/>
            <a:ext cx="379798" cy="369332"/>
          </a:xfrm>
          <a:prstGeom prst="rect">
            <a:avLst/>
          </a:prstGeom>
          <a:noFill/>
        </p:spPr>
        <p:txBody>
          <a:bodyPr wrap="square" rtlCol="0">
            <a:spAutoFit/>
          </a:bodyPr>
          <a:lstStyle/>
          <a:p>
            <a:r>
              <a:rPr lang="en-US" sz="1800" i="1" dirty="0">
                <a:solidFill>
                  <a:srgbClr val="0070C0"/>
                </a:solidFill>
              </a:rPr>
              <a:t>F</a:t>
            </a:r>
            <a:endParaRPr lang="en-US" sz="1800" i="1" dirty="0">
              <a:solidFill>
                <a:srgbClr val="0070C0"/>
              </a:solidFill>
            </a:endParaRPr>
          </a:p>
        </p:txBody>
      </p:sp>
      <p:sp>
        <p:nvSpPr>
          <p:cNvPr id="54" name="TextBox 53"/>
          <p:cNvSpPr txBox="1"/>
          <p:nvPr/>
        </p:nvSpPr>
        <p:spPr>
          <a:xfrm>
            <a:off x="2235150" y="3312234"/>
            <a:ext cx="379798" cy="369332"/>
          </a:xfrm>
          <a:prstGeom prst="rect">
            <a:avLst/>
          </a:prstGeom>
          <a:noFill/>
        </p:spPr>
        <p:txBody>
          <a:bodyPr wrap="square" rtlCol="0">
            <a:spAutoFit/>
          </a:bodyPr>
          <a:lstStyle/>
          <a:p>
            <a:r>
              <a:rPr lang="en-US" sz="1800" i="1" dirty="0" smtClean="0">
                <a:solidFill>
                  <a:srgbClr val="0070C0"/>
                </a:solidFill>
              </a:rPr>
              <a:t>E</a:t>
            </a:r>
            <a:endParaRPr lang="en-US" sz="1800" i="1" dirty="0">
              <a:solidFill>
                <a:srgbClr val="0070C0"/>
              </a:solidFill>
            </a:endParaRPr>
          </a:p>
        </p:txBody>
      </p:sp>
      <p:sp>
        <p:nvSpPr>
          <p:cNvPr id="55" name="TextBox 54"/>
          <p:cNvSpPr txBox="1"/>
          <p:nvPr/>
        </p:nvSpPr>
        <p:spPr>
          <a:xfrm>
            <a:off x="3929866" y="3303945"/>
            <a:ext cx="379798" cy="369332"/>
          </a:xfrm>
          <a:prstGeom prst="rect">
            <a:avLst/>
          </a:prstGeom>
          <a:noFill/>
        </p:spPr>
        <p:txBody>
          <a:bodyPr wrap="square" rtlCol="0">
            <a:spAutoFit/>
          </a:bodyPr>
          <a:lstStyle/>
          <a:p>
            <a:r>
              <a:rPr lang="en-US" sz="1800" i="1" dirty="0">
                <a:solidFill>
                  <a:srgbClr val="0070C0"/>
                </a:solidFill>
              </a:rPr>
              <a:t>Q</a:t>
            </a:r>
            <a:endParaRPr lang="en-US" sz="1800" i="1" dirty="0">
              <a:solidFill>
                <a:srgbClr val="0070C0"/>
              </a:solidFill>
            </a:endParaRPr>
          </a:p>
        </p:txBody>
      </p:sp>
      <p:cxnSp>
        <p:nvCxnSpPr>
          <p:cNvPr id="24" name="Straight Arrow Connector 23"/>
          <p:cNvCxnSpPr/>
          <p:nvPr/>
        </p:nvCxnSpPr>
        <p:spPr>
          <a:xfrm>
            <a:off x="636998" y="3960351"/>
            <a:ext cx="3462391" cy="0"/>
          </a:xfrm>
          <a:prstGeom prst="straightConnector1">
            <a:avLst/>
          </a:prstGeom>
          <a:ln>
            <a:solidFill>
              <a:srgbClr val="00B0F0"/>
            </a:solidFill>
            <a:headEnd type="triangle"/>
            <a:tailEnd type="triangle"/>
          </a:ln>
        </p:spPr>
        <p:style>
          <a:lnRef idx="1">
            <a:schemeClr val="dk1"/>
          </a:lnRef>
          <a:fillRef idx="0">
            <a:schemeClr val="dk1"/>
          </a:fillRef>
          <a:effectRef idx="0">
            <a:schemeClr val="dk1"/>
          </a:effectRef>
          <a:fontRef idx="minor">
            <a:schemeClr val="tx1"/>
          </a:fontRef>
        </p:style>
      </p:cxnSp>
      <p:sp>
        <p:nvSpPr>
          <p:cNvPr id="25" name="TextBox 24"/>
          <p:cNvSpPr txBox="1"/>
          <p:nvPr/>
        </p:nvSpPr>
        <p:spPr>
          <a:xfrm>
            <a:off x="1557392" y="4041103"/>
            <a:ext cx="1555678" cy="369332"/>
          </a:xfrm>
          <a:prstGeom prst="rect">
            <a:avLst/>
          </a:prstGeom>
          <a:noFill/>
        </p:spPr>
        <p:txBody>
          <a:bodyPr wrap="square" rtlCol="0">
            <a:spAutoFit/>
          </a:bodyPr>
          <a:lstStyle/>
          <a:p>
            <a:pPr algn="ctr"/>
            <a:r>
              <a:rPr lang="en-US" sz="1800" i="1" dirty="0" smtClean="0">
                <a:solidFill>
                  <a:srgbClr val="0070C0"/>
                </a:solidFill>
              </a:rPr>
              <a:t>12 </a:t>
            </a:r>
            <a:r>
              <a:rPr lang="en-US" sz="1800" i="1" dirty="0" err="1" smtClean="0">
                <a:solidFill>
                  <a:srgbClr val="0070C0"/>
                </a:solidFill>
              </a:rPr>
              <a:t>đơn</a:t>
            </a:r>
            <a:r>
              <a:rPr lang="en-US" sz="1800" i="1" dirty="0" smtClean="0">
                <a:solidFill>
                  <a:srgbClr val="0070C0"/>
                </a:solidFill>
              </a:rPr>
              <a:t> </a:t>
            </a:r>
            <a:r>
              <a:rPr lang="en-US" sz="1800" i="1" dirty="0" err="1" smtClean="0">
                <a:solidFill>
                  <a:srgbClr val="0070C0"/>
                </a:solidFill>
              </a:rPr>
              <a:t>vị</a:t>
            </a:r>
            <a:endParaRPr lang="en-US" sz="1800" i="1" dirty="0">
              <a:solidFill>
                <a:srgbClr val="0070C0"/>
              </a:solidFill>
            </a:endParaRPr>
          </a:p>
        </p:txBody>
      </p:sp>
      <p:sp>
        <p:nvSpPr>
          <p:cNvPr id="26" name="Rectangle 25"/>
          <p:cNvSpPr/>
          <p:nvPr/>
        </p:nvSpPr>
        <p:spPr>
          <a:xfrm>
            <a:off x="4994436" y="1144195"/>
            <a:ext cx="3344238" cy="2585323"/>
          </a:xfrm>
          <a:prstGeom prst="rect">
            <a:avLst/>
          </a:prstGeom>
        </p:spPr>
        <p:txBody>
          <a:bodyPr wrap="square">
            <a:spAutoFit/>
          </a:bodyPr>
          <a:lstStyle/>
          <a:p>
            <a:pPr algn="just">
              <a:lnSpc>
                <a:spcPct val="150000"/>
              </a:lnSpc>
            </a:pPr>
            <a:r>
              <a:rPr lang="vi-VN" sz="1800" dirty="0"/>
              <a:t>Vì E là trung điểm của đoạn thẳng PQ nên ta </a:t>
            </a:r>
            <a:r>
              <a:rPr lang="vi-VN" sz="1800" dirty="0" smtClean="0"/>
              <a:t>có: </a:t>
            </a:r>
            <a:endParaRPr lang="en-US" sz="1800" dirty="0" smtClean="0"/>
          </a:p>
          <a:p>
            <a:pPr algn="ctr">
              <a:lnSpc>
                <a:spcPct val="150000"/>
              </a:lnSpc>
            </a:pPr>
            <a:r>
              <a:rPr lang="vi-VN" sz="1800" dirty="0" smtClean="0"/>
              <a:t>PE</a:t>
            </a:r>
            <a:r>
              <a:rPr lang="en-US" sz="1800" dirty="0" smtClean="0"/>
              <a:t> </a:t>
            </a:r>
            <a:r>
              <a:rPr lang="vi-VN" sz="1800" dirty="0" smtClean="0"/>
              <a:t>=</a:t>
            </a:r>
            <a:r>
              <a:rPr lang="en-US" sz="1800" dirty="0" smtClean="0"/>
              <a:t> </a:t>
            </a:r>
            <a:r>
              <a:rPr lang="vi-VN" sz="1800" dirty="0" smtClean="0"/>
              <a:t>EQ</a:t>
            </a:r>
            <a:r>
              <a:rPr lang="en-US" sz="1800" dirty="0" smtClean="0"/>
              <a:t> </a:t>
            </a:r>
            <a:r>
              <a:rPr lang="vi-VN" sz="1800" dirty="0" smtClean="0"/>
              <a:t>=</a:t>
            </a:r>
            <a:r>
              <a:rPr lang="en-US" sz="1800" dirty="0" smtClean="0"/>
              <a:t> </a:t>
            </a:r>
            <a:r>
              <a:rPr lang="vi-VN" sz="1800" dirty="0" smtClean="0"/>
              <a:t>12</a:t>
            </a:r>
            <a:r>
              <a:rPr lang="vi-VN" sz="1800" dirty="0"/>
              <a:t>/ </a:t>
            </a:r>
            <a:r>
              <a:rPr lang="vi-VN" sz="1800" dirty="0" smtClean="0"/>
              <a:t>2</a:t>
            </a:r>
            <a:r>
              <a:rPr lang="en-US" sz="1800" dirty="0" smtClean="0"/>
              <a:t> </a:t>
            </a:r>
            <a:r>
              <a:rPr lang="vi-VN" sz="1800" dirty="0" smtClean="0"/>
              <a:t>=</a:t>
            </a:r>
            <a:r>
              <a:rPr lang="en-US" sz="1800" dirty="0" smtClean="0"/>
              <a:t> </a:t>
            </a:r>
            <a:r>
              <a:rPr lang="vi-VN" sz="1800" dirty="0" smtClean="0"/>
              <a:t>6 </a:t>
            </a:r>
            <a:r>
              <a:rPr lang="vi-VN" sz="1800" dirty="0"/>
              <a:t>đơn vị</a:t>
            </a:r>
          </a:p>
          <a:p>
            <a:pPr algn="just">
              <a:lnSpc>
                <a:spcPct val="150000"/>
              </a:lnSpc>
            </a:pPr>
            <a:r>
              <a:rPr lang="vi-VN" sz="1800" dirty="0"/>
              <a:t>Vì F là trung điểm của đoạn thẳng PE nên ta </a:t>
            </a:r>
            <a:r>
              <a:rPr lang="vi-VN" sz="1800" dirty="0" smtClean="0"/>
              <a:t>có: </a:t>
            </a:r>
            <a:endParaRPr lang="en-US" sz="1800" dirty="0" smtClean="0"/>
          </a:p>
          <a:p>
            <a:pPr algn="ctr">
              <a:lnSpc>
                <a:spcPct val="150000"/>
              </a:lnSpc>
            </a:pPr>
            <a:r>
              <a:rPr lang="vi-VN" sz="1800" dirty="0" smtClean="0"/>
              <a:t>PF</a:t>
            </a:r>
            <a:r>
              <a:rPr lang="en-US" sz="1800" dirty="0" smtClean="0"/>
              <a:t> </a:t>
            </a:r>
            <a:r>
              <a:rPr lang="vi-VN" sz="1800" dirty="0" smtClean="0"/>
              <a:t>=</a:t>
            </a:r>
            <a:r>
              <a:rPr lang="en-US" sz="1800" dirty="0" smtClean="0"/>
              <a:t> </a:t>
            </a:r>
            <a:r>
              <a:rPr lang="vi-VN" sz="1800" dirty="0" smtClean="0"/>
              <a:t>EF</a:t>
            </a:r>
            <a:r>
              <a:rPr lang="en-US" sz="1800" dirty="0" smtClean="0"/>
              <a:t> </a:t>
            </a:r>
            <a:r>
              <a:rPr lang="vi-VN" sz="1800" dirty="0" smtClean="0"/>
              <a:t>= </a:t>
            </a:r>
            <a:r>
              <a:rPr lang="vi-VN" sz="1800" dirty="0"/>
              <a:t>6/ </a:t>
            </a:r>
            <a:r>
              <a:rPr lang="vi-VN" sz="1800" dirty="0" smtClean="0"/>
              <a:t>2</a:t>
            </a:r>
            <a:r>
              <a:rPr lang="en-US" sz="1800" dirty="0" smtClean="0"/>
              <a:t> </a:t>
            </a:r>
            <a:r>
              <a:rPr lang="vi-VN" sz="1800" dirty="0" smtClean="0"/>
              <a:t>=</a:t>
            </a:r>
            <a:r>
              <a:rPr lang="en-US" sz="1800" dirty="0" smtClean="0"/>
              <a:t> </a:t>
            </a:r>
            <a:r>
              <a:rPr lang="vi-VN" sz="1800" dirty="0" smtClean="0"/>
              <a:t>3 </a:t>
            </a:r>
            <a:r>
              <a:rPr lang="vi-VN" sz="1800" dirty="0"/>
              <a:t>đơn vị.</a:t>
            </a:r>
          </a:p>
        </p:txBody>
      </p:sp>
      <p:sp>
        <p:nvSpPr>
          <p:cNvPr id="27" name="TextBox 26"/>
          <p:cNvSpPr txBox="1"/>
          <p:nvPr/>
        </p:nvSpPr>
        <p:spPr>
          <a:xfrm>
            <a:off x="5985547" y="723871"/>
            <a:ext cx="1362016" cy="400110"/>
          </a:xfrm>
          <a:prstGeom prst="rect">
            <a:avLst/>
          </a:prstGeom>
          <a:noFill/>
        </p:spPr>
        <p:txBody>
          <a:bodyPr wrap="square" rtlCol="0">
            <a:spAutoFit/>
          </a:bodyPr>
          <a:lstStyle/>
          <a:p>
            <a:pPr algn="ctr"/>
            <a:r>
              <a:rPr lang="en-US" sz="2000" b="1" dirty="0" err="1" smtClean="0">
                <a:solidFill>
                  <a:srgbClr val="C00000"/>
                </a:solidFill>
              </a:rPr>
              <a:t>Giải</a:t>
            </a:r>
            <a:endParaRPr lang="en-US" sz="2000" b="1" dirty="0">
              <a:solidFill>
                <a:srgbClr val="C00000"/>
              </a:solidFill>
            </a:endParaRPr>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16">
                                            <p:txEl>
                                              <p:pRg st="0" end="0"/>
                                            </p:txEl>
                                          </p:spTgt>
                                        </p:tgtEl>
                                        <p:attrNameLst>
                                          <p:attrName>style.visibility</p:attrName>
                                        </p:attrNameLst>
                                      </p:cBhvr>
                                      <p:to>
                                        <p:strVal val="visible"/>
                                      </p:to>
                                    </p:set>
                                    <p:animEffect transition="in" filter="randombar(horizontal)">
                                      <p:cBhvr>
                                        <p:cTn id="12" dur="500"/>
                                        <p:tgtEl>
                                          <p:spTgt spid="16">
                                            <p:txEl>
                                              <p:pRg st="0" end="0"/>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19"/>
                                        </p:tgtEl>
                                        <p:attrNameLst>
                                          <p:attrName>style.visibility</p:attrName>
                                        </p:attrNameLst>
                                      </p:cBhvr>
                                      <p:to>
                                        <p:strVal val="visible"/>
                                      </p:to>
                                    </p:set>
                                    <p:animEffect transition="in" filter="fade">
                                      <p:cBhvr>
                                        <p:cTn id="15" dur="500"/>
                                        <p:tgtEl>
                                          <p:spTgt spid="19"/>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46"/>
                                        </p:tgtEl>
                                        <p:attrNameLst>
                                          <p:attrName>style.visibility</p:attrName>
                                        </p:attrNameLst>
                                      </p:cBhvr>
                                      <p:to>
                                        <p:strVal val="visible"/>
                                      </p:to>
                                    </p:set>
                                    <p:animEffect transition="in" filter="fade">
                                      <p:cBhvr>
                                        <p:cTn id="18" dur="500"/>
                                        <p:tgtEl>
                                          <p:spTgt spid="46"/>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47"/>
                                        </p:tgtEl>
                                        <p:attrNameLst>
                                          <p:attrName>style.visibility</p:attrName>
                                        </p:attrNameLst>
                                      </p:cBhvr>
                                      <p:to>
                                        <p:strVal val="visible"/>
                                      </p:to>
                                    </p:set>
                                    <p:animEffect transition="in" filter="fade">
                                      <p:cBhvr>
                                        <p:cTn id="21" dur="500"/>
                                        <p:tgtEl>
                                          <p:spTgt spid="47"/>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48"/>
                                        </p:tgtEl>
                                        <p:attrNameLst>
                                          <p:attrName>style.visibility</p:attrName>
                                        </p:attrNameLst>
                                      </p:cBhvr>
                                      <p:to>
                                        <p:strVal val="visible"/>
                                      </p:to>
                                    </p:set>
                                    <p:animEffect transition="in" filter="fade">
                                      <p:cBhvr>
                                        <p:cTn id="24" dur="500"/>
                                        <p:tgtEl>
                                          <p:spTgt spid="48"/>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49"/>
                                        </p:tgtEl>
                                        <p:attrNameLst>
                                          <p:attrName>style.visibility</p:attrName>
                                        </p:attrNameLst>
                                      </p:cBhvr>
                                      <p:to>
                                        <p:strVal val="visible"/>
                                      </p:to>
                                    </p:set>
                                    <p:animEffect transition="in" filter="fade">
                                      <p:cBhvr>
                                        <p:cTn id="27" dur="500"/>
                                        <p:tgtEl>
                                          <p:spTgt spid="49"/>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22"/>
                                        </p:tgtEl>
                                        <p:attrNameLst>
                                          <p:attrName>style.visibility</p:attrName>
                                        </p:attrNameLst>
                                      </p:cBhvr>
                                      <p:to>
                                        <p:strVal val="visible"/>
                                      </p:to>
                                    </p:set>
                                    <p:animEffect transition="in" filter="fade">
                                      <p:cBhvr>
                                        <p:cTn id="30" dur="500"/>
                                        <p:tgtEl>
                                          <p:spTgt spid="22"/>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53"/>
                                        </p:tgtEl>
                                        <p:attrNameLst>
                                          <p:attrName>style.visibility</p:attrName>
                                        </p:attrNameLst>
                                      </p:cBhvr>
                                      <p:to>
                                        <p:strVal val="visible"/>
                                      </p:to>
                                    </p:set>
                                    <p:animEffect transition="in" filter="fade">
                                      <p:cBhvr>
                                        <p:cTn id="33" dur="500"/>
                                        <p:tgtEl>
                                          <p:spTgt spid="53"/>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54"/>
                                        </p:tgtEl>
                                        <p:attrNameLst>
                                          <p:attrName>style.visibility</p:attrName>
                                        </p:attrNameLst>
                                      </p:cBhvr>
                                      <p:to>
                                        <p:strVal val="visible"/>
                                      </p:to>
                                    </p:set>
                                    <p:animEffect transition="in" filter="fade">
                                      <p:cBhvr>
                                        <p:cTn id="36" dur="500"/>
                                        <p:tgtEl>
                                          <p:spTgt spid="54"/>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55"/>
                                        </p:tgtEl>
                                        <p:attrNameLst>
                                          <p:attrName>style.visibility</p:attrName>
                                        </p:attrNameLst>
                                      </p:cBhvr>
                                      <p:to>
                                        <p:strVal val="visible"/>
                                      </p:to>
                                    </p:set>
                                    <p:animEffect transition="in" filter="fade">
                                      <p:cBhvr>
                                        <p:cTn id="39" dur="500"/>
                                        <p:tgtEl>
                                          <p:spTgt spid="55"/>
                                        </p:tgtEl>
                                      </p:cBhvr>
                                    </p:animEffect>
                                  </p:childTnLst>
                                </p:cTn>
                              </p:par>
                              <p:par>
                                <p:cTn id="40" presetID="10" presetClass="entr" presetSubtype="0" fill="hold" nodeType="withEffect">
                                  <p:stCondLst>
                                    <p:cond delay="0"/>
                                  </p:stCondLst>
                                  <p:childTnLst>
                                    <p:set>
                                      <p:cBhvr>
                                        <p:cTn id="41" dur="1" fill="hold">
                                          <p:stCondLst>
                                            <p:cond delay="0"/>
                                          </p:stCondLst>
                                        </p:cTn>
                                        <p:tgtEl>
                                          <p:spTgt spid="24"/>
                                        </p:tgtEl>
                                        <p:attrNameLst>
                                          <p:attrName>style.visibility</p:attrName>
                                        </p:attrNameLst>
                                      </p:cBhvr>
                                      <p:to>
                                        <p:strVal val="visible"/>
                                      </p:to>
                                    </p:set>
                                    <p:animEffect transition="in" filter="fade">
                                      <p:cBhvr>
                                        <p:cTn id="42" dur="500"/>
                                        <p:tgtEl>
                                          <p:spTgt spid="24"/>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25"/>
                                        </p:tgtEl>
                                        <p:attrNameLst>
                                          <p:attrName>style.visibility</p:attrName>
                                        </p:attrNameLst>
                                      </p:cBhvr>
                                      <p:to>
                                        <p:strVal val="visible"/>
                                      </p:to>
                                    </p:set>
                                    <p:animEffect transition="in" filter="fade">
                                      <p:cBhvr>
                                        <p:cTn id="45" dur="500"/>
                                        <p:tgtEl>
                                          <p:spTgt spid="25"/>
                                        </p:tgtEl>
                                      </p:cBhvr>
                                    </p:animEffect>
                                  </p:childTnLst>
                                </p:cTn>
                              </p:par>
                            </p:childTnLst>
                          </p:cTn>
                        </p:par>
                      </p:childTnLst>
                    </p:cTn>
                  </p:par>
                  <p:par>
                    <p:cTn id="46" fill="hold">
                      <p:stCondLst>
                        <p:cond delay="indefinite"/>
                      </p:stCondLst>
                      <p:childTnLst>
                        <p:par>
                          <p:cTn id="47" fill="hold">
                            <p:stCondLst>
                              <p:cond delay="0"/>
                            </p:stCondLst>
                            <p:childTnLst>
                              <p:par>
                                <p:cTn id="48" presetID="53" presetClass="entr" presetSubtype="16" fill="hold" grpId="0" nodeType="clickEffect">
                                  <p:stCondLst>
                                    <p:cond delay="0"/>
                                  </p:stCondLst>
                                  <p:childTnLst>
                                    <p:set>
                                      <p:cBhvr>
                                        <p:cTn id="49" dur="1" fill="hold">
                                          <p:stCondLst>
                                            <p:cond delay="0"/>
                                          </p:stCondLst>
                                        </p:cTn>
                                        <p:tgtEl>
                                          <p:spTgt spid="27"/>
                                        </p:tgtEl>
                                        <p:attrNameLst>
                                          <p:attrName>style.visibility</p:attrName>
                                        </p:attrNameLst>
                                      </p:cBhvr>
                                      <p:to>
                                        <p:strVal val="visible"/>
                                      </p:to>
                                    </p:set>
                                    <p:anim calcmode="lin" valueType="num">
                                      <p:cBhvr>
                                        <p:cTn id="50" dur="500" fill="hold"/>
                                        <p:tgtEl>
                                          <p:spTgt spid="27"/>
                                        </p:tgtEl>
                                        <p:attrNameLst>
                                          <p:attrName>ppt_w</p:attrName>
                                        </p:attrNameLst>
                                      </p:cBhvr>
                                      <p:tavLst>
                                        <p:tav tm="0">
                                          <p:val>
                                            <p:fltVal val="0"/>
                                          </p:val>
                                        </p:tav>
                                        <p:tav tm="100000">
                                          <p:val>
                                            <p:strVal val="#ppt_w"/>
                                          </p:val>
                                        </p:tav>
                                      </p:tavLst>
                                    </p:anim>
                                    <p:anim calcmode="lin" valueType="num">
                                      <p:cBhvr>
                                        <p:cTn id="51" dur="500" fill="hold"/>
                                        <p:tgtEl>
                                          <p:spTgt spid="27"/>
                                        </p:tgtEl>
                                        <p:attrNameLst>
                                          <p:attrName>ppt_h</p:attrName>
                                        </p:attrNameLst>
                                      </p:cBhvr>
                                      <p:tavLst>
                                        <p:tav tm="0">
                                          <p:val>
                                            <p:fltVal val="0"/>
                                          </p:val>
                                        </p:tav>
                                        <p:tav tm="100000">
                                          <p:val>
                                            <p:strVal val="#ppt_h"/>
                                          </p:val>
                                        </p:tav>
                                      </p:tavLst>
                                    </p:anim>
                                    <p:animEffect transition="in" filter="fade">
                                      <p:cBhvr>
                                        <p:cTn id="52" dur="500"/>
                                        <p:tgtEl>
                                          <p:spTgt spid="27"/>
                                        </p:tgtEl>
                                      </p:cBhvr>
                                    </p:animEffect>
                                  </p:childTnLst>
                                </p:cTn>
                              </p:par>
                            </p:childTnLst>
                          </p:cTn>
                        </p:par>
                      </p:childTnLst>
                    </p:cTn>
                  </p:par>
                  <p:par>
                    <p:cTn id="53" fill="hold">
                      <p:stCondLst>
                        <p:cond delay="indefinite"/>
                      </p:stCondLst>
                      <p:childTnLst>
                        <p:par>
                          <p:cTn id="54" fill="hold">
                            <p:stCondLst>
                              <p:cond delay="0"/>
                            </p:stCondLst>
                            <p:childTnLst>
                              <p:par>
                                <p:cTn id="55" presetID="12" presetClass="entr" presetSubtype="4" fill="hold" nodeType="clickEffect">
                                  <p:stCondLst>
                                    <p:cond delay="0"/>
                                  </p:stCondLst>
                                  <p:childTnLst>
                                    <p:set>
                                      <p:cBhvr>
                                        <p:cTn id="56" dur="1" fill="hold">
                                          <p:stCondLst>
                                            <p:cond delay="0"/>
                                          </p:stCondLst>
                                        </p:cTn>
                                        <p:tgtEl>
                                          <p:spTgt spid="26">
                                            <p:txEl>
                                              <p:pRg st="0" end="0"/>
                                            </p:txEl>
                                          </p:spTgt>
                                        </p:tgtEl>
                                        <p:attrNameLst>
                                          <p:attrName>style.visibility</p:attrName>
                                        </p:attrNameLst>
                                      </p:cBhvr>
                                      <p:to>
                                        <p:strVal val="visible"/>
                                      </p:to>
                                    </p:set>
                                    <p:anim calcmode="lin" valueType="num">
                                      <p:cBhvr additive="base">
                                        <p:cTn id="57" dur="500"/>
                                        <p:tgtEl>
                                          <p:spTgt spid="26">
                                            <p:txEl>
                                              <p:pRg st="0" end="0"/>
                                            </p:txEl>
                                          </p:spTgt>
                                        </p:tgtEl>
                                        <p:attrNameLst>
                                          <p:attrName>ppt_y</p:attrName>
                                        </p:attrNameLst>
                                      </p:cBhvr>
                                      <p:tavLst>
                                        <p:tav tm="0">
                                          <p:val>
                                            <p:strVal val="#ppt_y+#ppt_h*1.125000"/>
                                          </p:val>
                                        </p:tav>
                                        <p:tav tm="100000">
                                          <p:val>
                                            <p:strVal val="#ppt_y"/>
                                          </p:val>
                                        </p:tav>
                                      </p:tavLst>
                                    </p:anim>
                                    <p:animEffect transition="in" filter="wipe(up)">
                                      <p:cBhvr>
                                        <p:cTn id="58" dur="500"/>
                                        <p:tgtEl>
                                          <p:spTgt spid="26">
                                            <p:txEl>
                                              <p:pRg st="0" end="0"/>
                                            </p:txEl>
                                          </p:spTgt>
                                        </p:tgtEl>
                                      </p:cBhvr>
                                    </p:animEffect>
                                  </p:childTnLst>
                                </p:cTn>
                              </p:par>
                              <p:par>
                                <p:cTn id="59" presetID="12" presetClass="entr" presetSubtype="4" fill="hold" nodeType="withEffect">
                                  <p:stCondLst>
                                    <p:cond delay="0"/>
                                  </p:stCondLst>
                                  <p:childTnLst>
                                    <p:set>
                                      <p:cBhvr>
                                        <p:cTn id="60" dur="1" fill="hold">
                                          <p:stCondLst>
                                            <p:cond delay="0"/>
                                          </p:stCondLst>
                                        </p:cTn>
                                        <p:tgtEl>
                                          <p:spTgt spid="26">
                                            <p:txEl>
                                              <p:pRg st="1" end="1"/>
                                            </p:txEl>
                                          </p:spTgt>
                                        </p:tgtEl>
                                        <p:attrNameLst>
                                          <p:attrName>style.visibility</p:attrName>
                                        </p:attrNameLst>
                                      </p:cBhvr>
                                      <p:to>
                                        <p:strVal val="visible"/>
                                      </p:to>
                                    </p:set>
                                    <p:anim calcmode="lin" valueType="num">
                                      <p:cBhvr additive="base">
                                        <p:cTn id="61" dur="500"/>
                                        <p:tgtEl>
                                          <p:spTgt spid="26">
                                            <p:txEl>
                                              <p:pRg st="1" end="1"/>
                                            </p:txEl>
                                          </p:spTgt>
                                        </p:tgtEl>
                                        <p:attrNameLst>
                                          <p:attrName>ppt_y</p:attrName>
                                        </p:attrNameLst>
                                      </p:cBhvr>
                                      <p:tavLst>
                                        <p:tav tm="0">
                                          <p:val>
                                            <p:strVal val="#ppt_y+#ppt_h*1.125000"/>
                                          </p:val>
                                        </p:tav>
                                        <p:tav tm="100000">
                                          <p:val>
                                            <p:strVal val="#ppt_y"/>
                                          </p:val>
                                        </p:tav>
                                      </p:tavLst>
                                    </p:anim>
                                    <p:animEffect transition="in" filter="wipe(up)">
                                      <p:cBhvr>
                                        <p:cTn id="62" dur="500"/>
                                        <p:tgtEl>
                                          <p:spTgt spid="26">
                                            <p:txEl>
                                              <p:pRg st="1" end="1"/>
                                            </p:txEl>
                                          </p:spTgt>
                                        </p:tgtEl>
                                      </p:cBhvr>
                                    </p:animEffect>
                                  </p:childTnLst>
                                </p:cTn>
                              </p:par>
                              <p:par>
                                <p:cTn id="63" presetID="12" presetClass="entr" presetSubtype="4" fill="hold" nodeType="withEffect">
                                  <p:stCondLst>
                                    <p:cond delay="0"/>
                                  </p:stCondLst>
                                  <p:childTnLst>
                                    <p:set>
                                      <p:cBhvr>
                                        <p:cTn id="64" dur="1" fill="hold">
                                          <p:stCondLst>
                                            <p:cond delay="0"/>
                                          </p:stCondLst>
                                        </p:cTn>
                                        <p:tgtEl>
                                          <p:spTgt spid="26">
                                            <p:txEl>
                                              <p:pRg st="2" end="2"/>
                                            </p:txEl>
                                          </p:spTgt>
                                        </p:tgtEl>
                                        <p:attrNameLst>
                                          <p:attrName>style.visibility</p:attrName>
                                        </p:attrNameLst>
                                      </p:cBhvr>
                                      <p:to>
                                        <p:strVal val="visible"/>
                                      </p:to>
                                    </p:set>
                                    <p:anim calcmode="lin" valueType="num">
                                      <p:cBhvr additive="base">
                                        <p:cTn id="65" dur="500"/>
                                        <p:tgtEl>
                                          <p:spTgt spid="26">
                                            <p:txEl>
                                              <p:pRg st="2" end="2"/>
                                            </p:txEl>
                                          </p:spTgt>
                                        </p:tgtEl>
                                        <p:attrNameLst>
                                          <p:attrName>ppt_y</p:attrName>
                                        </p:attrNameLst>
                                      </p:cBhvr>
                                      <p:tavLst>
                                        <p:tav tm="0">
                                          <p:val>
                                            <p:strVal val="#ppt_y+#ppt_h*1.125000"/>
                                          </p:val>
                                        </p:tav>
                                        <p:tav tm="100000">
                                          <p:val>
                                            <p:strVal val="#ppt_y"/>
                                          </p:val>
                                        </p:tav>
                                      </p:tavLst>
                                    </p:anim>
                                    <p:animEffect transition="in" filter="wipe(up)">
                                      <p:cBhvr>
                                        <p:cTn id="66" dur="500"/>
                                        <p:tgtEl>
                                          <p:spTgt spid="26">
                                            <p:txEl>
                                              <p:pRg st="2" end="2"/>
                                            </p:txEl>
                                          </p:spTgt>
                                        </p:tgtEl>
                                      </p:cBhvr>
                                    </p:animEffect>
                                  </p:childTnLst>
                                </p:cTn>
                              </p:par>
                              <p:par>
                                <p:cTn id="67" presetID="12" presetClass="entr" presetSubtype="4" fill="hold" nodeType="withEffect">
                                  <p:stCondLst>
                                    <p:cond delay="0"/>
                                  </p:stCondLst>
                                  <p:childTnLst>
                                    <p:set>
                                      <p:cBhvr>
                                        <p:cTn id="68" dur="1" fill="hold">
                                          <p:stCondLst>
                                            <p:cond delay="0"/>
                                          </p:stCondLst>
                                        </p:cTn>
                                        <p:tgtEl>
                                          <p:spTgt spid="26">
                                            <p:txEl>
                                              <p:pRg st="3" end="3"/>
                                            </p:txEl>
                                          </p:spTgt>
                                        </p:tgtEl>
                                        <p:attrNameLst>
                                          <p:attrName>style.visibility</p:attrName>
                                        </p:attrNameLst>
                                      </p:cBhvr>
                                      <p:to>
                                        <p:strVal val="visible"/>
                                      </p:to>
                                    </p:set>
                                    <p:anim calcmode="lin" valueType="num">
                                      <p:cBhvr additive="base">
                                        <p:cTn id="69" dur="500"/>
                                        <p:tgtEl>
                                          <p:spTgt spid="26">
                                            <p:txEl>
                                              <p:pRg st="3" end="3"/>
                                            </p:txEl>
                                          </p:spTgt>
                                        </p:tgtEl>
                                        <p:attrNameLst>
                                          <p:attrName>ppt_y</p:attrName>
                                        </p:attrNameLst>
                                      </p:cBhvr>
                                      <p:tavLst>
                                        <p:tav tm="0">
                                          <p:val>
                                            <p:strVal val="#ppt_y+#ppt_h*1.125000"/>
                                          </p:val>
                                        </p:tav>
                                        <p:tav tm="100000">
                                          <p:val>
                                            <p:strVal val="#ppt_y"/>
                                          </p:val>
                                        </p:tav>
                                      </p:tavLst>
                                    </p:anim>
                                    <p:animEffect transition="in" filter="wipe(up)">
                                      <p:cBhvr>
                                        <p:cTn id="70" dur="500"/>
                                        <p:tgtEl>
                                          <p:spTgt spid="26">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46" grpId="0" animBg="1"/>
      <p:bldP spid="47" grpId="0" animBg="1"/>
      <p:bldP spid="48" grpId="0" animBg="1"/>
      <p:bldP spid="49" grpId="0" animBg="1"/>
      <p:bldP spid="22" grpId="0"/>
      <p:bldP spid="53" grpId="0"/>
      <p:bldP spid="54" grpId="0"/>
      <p:bldP spid="55" grpId="0"/>
      <p:bldP spid="25" grpId="0"/>
      <p:bldP spid="27"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006"/>
        <p:cNvGrpSpPr/>
        <p:nvPr/>
      </p:nvGrpSpPr>
      <p:grpSpPr>
        <a:xfrm>
          <a:off x="0" y="0"/>
          <a:ext cx="0" cy="0"/>
          <a:chOff x="0" y="0"/>
          <a:chExt cx="0" cy="0"/>
        </a:xfrm>
      </p:grpSpPr>
      <p:sp>
        <p:nvSpPr>
          <p:cNvPr id="1007" name="Google Shape;1007;p41"/>
          <p:cNvSpPr/>
          <p:nvPr/>
        </p:nvSpPr>
        <p:spPr>
          <a:xfrm rot="424266">
            <a:off x="5158144" y="1130788"/>
            <a:ext cx="3480069" cy="3472813"/>
          </a:xfrm>
          <a:prstGeom prst="rect">
            <a:avLst/>
          </a:prstGeom>
          <a:solidFill>
            <a:srgbClr val="918C7F">
              <a:alpha val="18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8" name="Google Shape;1008;p41"/>
          <p:cNvSpPr/>
          <p:nvPr/>
        </p:nvSpPr>
        <p:spPr>
          <a:xfrm rot="424266">
            <a:off x="5099769" y="1057847"/>
            <a:ext cx="3480069" cy="3472813"/>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9" name="Google Shape;1009;p41"/>
          <p:cNvSpPr/>
          <p:nvPr/>
        </p:nvSpPr>
        <p:spPr>
          <a:xfrm rot="-179577">
            <a:off x="959518" y="899205"/>
            <a:ext cx="1641483" cy="735885"/>
          </a:xfrm>
          <a:custGeom>
            <a:avLst/>
            <a:gdLst/>
            <a:ahLst/>
            <a:cxnLst/>
            <a:rect l="l" t="t" r="r" b="b"/>
            <a:pathLst>
              <a:path w="72713" h="41029" extrusionOk="0">
                <a:moveTo>
                  <a:pt x="3478" y="0"/>
                </a:moveTo>
                <a:lnTo>
                  <a:pt x="1251" y="905"/>
                </a:lnTo>
                <a:lnTo>
                  <a:pt x="1" y="417"/>
                </a:lnTo>
                <a:lnTo>
                  <a:pt x="1" y="39433"/>
                </a:lnTo>
                <a:lnTo>
                  <a:pt x="1" y="40207"/>
                </a:lnTo>
                <a:lnTo>
                  <a:pt x="215" y="40124"/>
                </a:lnTo>
                <a:lnTo>
                  <a:pt x="2442" y="41029"/>
                </a:lnTo>
                <a:lnTo>
                  <a:pt x="4668" y="40124"/>
                </a:lnTo>
                <a:lnTo>
                  <a:pt x="6895" y="41029"/>
                </a:lnTo>
                <a:lnTo>
                  <a:pt x="9121" y="40124"/>
                </a:lnTo>
                <a:lnTo>
                  <a:pt x="11348" y="41029"/>
                </a:lnTo>
                <a:lnTo>
                  <a:pt x="13574" y="40124"/>
                </a:lnTo>
                <a:lnTo>
                  <a:pt x="15801" y="41029"/>
                </a:lnTo>
                <a:lnTo>
                  <a:pt x="18027" y="40124"/>
                </a:lnTo>
                <a:lnTo>
                  <a:pt x="20253" y="41029"/>
                </a:lnTo>
                <a:lnTo>
                  <a:pt x="22480" y="40124"/>
                </a:lnTo>
                <a:lnTo>
                  <a:pt x="24706" y="41029"/>
                </a:lnTo>
                <a:lnTo>
                  <a:pt x="26933" y="40124"/>
                </a:lnTo>
                <a:lnTo>
                  <a:pt x="29159" y="41029"/>
                </a:lnTo>
                <a:lnTo>
                  <a:pt x="31386" y="40124"/>
                </a:lnTo>
                <a:lnTo>
                  <a:pt x="33612" y="41029"/>
                </a:lnTo>
                <a:lnTo>
                  <a:pt x="35851" y="40124"/>
                </a:lnTo>
                <a:lnTo>
                  <a:pt x="38077" y="41029"/>
                </a:lnTo>
                <a:lnTo>
                  <a:pt x="40304" y="40124"/>
                </a:lnTo>
                <a:lnTo>
                  <a:pt x="42530" y="41029"/>
                </a:lnTo>
                <a:lnTo>
                  <a:pt x="44757" y="40124"/>
                </a:lnTo>
                <a:lnTo>
                  <a:pt x="46983" y="41029"/>
                </a:lnTo>
                <a:lnTo>
                  <a:pt x="49209" y="40124"/>
                </a:lnTo>
                <a:lnTo>
                  <a:pt x="51436" y="41029"/>
                </a:lnTo>
                <a:lnTo>
                  <a:pt x="53662" y="40124"/>
                </a:lnTo>
                <a:lnTo>
                  <a:pt x="55889" y="41029"/>
                </a:lnTo>
                <a:lnTo>
                  <a:pt x="58115" y="40124"/>
                </a:lnTo>
                <a:lnTo>
                  <a:pt x="60342" y="41029"/>
                </a:lnTo>
                <a:lnTo>
                  <a:pt x="62568" y="40124"/>
                </a:lnTo>
                <a:lnTo>
                  <a:pt x="64795" y="41029"/>
                </a:lnTo>
                <a:lnTo>
                  <a:pt x="67021" y="40124"/>
                </a:lnTo>
                <a:lnTo>
                  <a:pt x="69248" y="41029"/>
                </a:lnTo>
                <a:lnTo>
                  <a:pt x="71474" y="40124"/>
                </a:lnTo>
                <a:lnTo>
                  <a:pt x="72712" y="40612"/>
                </a:lnTo>
                <a:lnTo>
                  <a:pt x="72712" y="822"/>
                </a:lnTo>
                <a:lnTo>
                  <a:pt x="72510" y="905"/>
                </a:lnTo>
                <a:lnTo>
                  <a:pt x="70284" y="0"/>
                </a:lnTo>
                <a:lnTo>
                  <a:pt x="68057" y="905"/>
                </a:lnTo>
                <a:lnTo>
                  <a:pt x="65831" y="0"/>
                </a:lnTo>
                <a:lnTo>
                  <a:pt x="63604" y="905"/>
                </a:lnTo>
                <a:lnTo>
                  <a:pt x="61378" y="0"/>
                </a:lnTo>
                <a:lnTo>
                  <a:pt x="59151" y="905"/>
                </a:lnTo>
                <a:lnTo>
                  <a:pt x="56925" y="0"/>
                </a:lnTo>
                <a:lnTo>
                  <a:pt x="54698" y="905"/>
                </a:lnTo>
                <a:lnTo>
                  <a:pt x="52460" y="0"/>
                </a:lnTo>
                <a:lnTo>
                  <a:pt x="50233" y="905"/>
                </a:lnTo>
                <a:lnTo>
                  <a:pt x="48007" y="0"/>
                </a:lnTo>
                <a:lnTo>
                  <a:pt x="45780" y="905"/>
                </a:lnTo>
                <a:lnTo>
                  <a:pt x="43554" y="0"/>
                </a:lnTo>
                <a:lnTo>
                  <a:pt x="41328" y="905"/>
                </a:lnTo>
                <a:lnTo>
                  <a:pt x="39101" y="0"/>
                </a:lnTo>
                <a:lnTo>
                  <a:pt x="36875" y="905"/>
                </a:lnTo>
                <a:lnTo>
                  <a:pt x="34648" y="0"/>
                </a:lnTo>
                <a:lnTo>
                  <a:pt x="32422" y="905"/>
                </a:lnTo>
                <a:lnTo>
                  <a:pt x="30195" y="0"/>
                </a:lnTo>
                <a:lnTo>
                  <a:pt x="27969" y="905"/>
                </a:lnTo>
                <a:lnTo>
                  <a:pt x="25742" y="0"/>
                </a:lnTo>
                <a:lnTo>
                  <a:pt x="23516" y="905"/>
                </a:lnTo>
                <a:lnTo>
                  <a:pt x="21289" y="0"/>
                </a:lnTo>
                <a:lnTo>
                  <a:pt x="19063" y="905"/>
                </a:lnTo>
                <a:lnTo>
                  <a:pt x="16836" y="0"/>
                </a:lnTo>
                <a:lnTo>
                  <a:pt x="14610" y="905"/>
                </a:lnTo>
                <a:lnTo>
                  <a:pt x="12383" y="0"/>
                </a:lnTo>
                <a:lnTo>
                  <a:pt x="10157" y="905"/>
                </a:lnTo>
                <a:lnTo>
                  <a:pt x="7930" y="0"/>
                </a:lnTo>
                <a:lnTo>
                  <a:pt x="5704" y="905"/>
                </a:lnTo>
                <a:lnTo>
                  <a:pt x="3478" y="0"/>
                </a:lnTo>
                <a:close/>
              </a:path>
            </a:pathLst>
          </a:custGeom>
          <a:solidFill>
            <a:srgbClr val="9DE6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0" name="Google Shape;1010;p41"/>
          <p:cNvSpPr txBox="1">
            <a:spLocks noGrp="1"/>
          </p:cNvSpPr>
          <p:nvPr>
            <p:ph type="title"/>
          </p:nvPr>
        </p:nvSpPr>
        <p:spPr>
          <a:xfrm rot="-180143">
            <a:off x="1115633" y="970739"/>
            <a:ext cx="3127293" cy="744541"/>
          </a:xfrm>
          <a:prstGeom prst="rect">
            <a:avLst/>
          </a:prstGeom>
        </p:spPr>
        <p:txBody>
          <a:bodyPr spcFirstLastPara="1" wrap="square" lIns="91425" tIns="91425" rIns="91425" bIns="91425" anchor="t" anchorCtr="0">
            <a:noAutofit/>
          </a:bodyPr>
          <a:lstStyle/>
          <a:p>
            <a:pPr marL="0" lvl="0" indent="0" algn="just" rtl="0">
              <a:spcBef>
                <a:spcPts val="0"/>
              </a:spcBef>
              <a:spcAft>
                <a:spcPts val="0"/>
              </a:spcAft>
              <a:buNone/>
            </a:pPr>
            <a:r>
              <a:rPr lang="en-US" sz="2000" dirty="0" err="1" smtClean="0">
                <a:latin typeface="+mn-lt"/>
              </a:rPr>
              <a:t>Vận</a:t>
            </a:r>
            <a:r>
              <a:rPr lang="en-US" sz="2000" dirty="0" smtClean="0">
                <a:latin typeface="+mn-lt"/>
              </a:rPr>
              <a:t> </a:t>
            </a:r>
            <a:r>
              <a:rPr lang="en-US" sz="2000" dirty="0" err="1" smtClean="0">
                <a:latin typeface="+mn-lt"/>
              </a:rPr>
              <a:t>dụng</a:t>
            </a:r>
            <a:endParaRPr sz="2000" dirty="0">
              <a:latin typeface="+mn-lt"/>
            </a:endParaRPr>
          </a:p>
        </p:txBody>
      </p:sp>
      <p:pic>
        <p:nvPicPr>
          <p:cNvPr id="1011" name="Google Shape;1011;p41"/>
          <p:cNvPicPr preferRelativeResize="0"/>
          <p:nvPr/>
        </p:nvPicPr>
        <p:blipFill>
          <a:blip r:embed="rId3">
            <a:extLst>
              <a:ext uri="{28A0092B-C50C-407E-A947-70E740481C1C}">
                <a14:useLocalDpi xmlns:a14="http://schemas.microsoft.com/office/drawing/2010/main" val="0"/>
              </a:ext>
            </a:extLst>
          </a:blip>
          <a:stretch>
            <a:fillRect/>
          </a:stretch>
        </p:blipFill>
        <p:spPr>
          <a:xfrm rot="424340">
            <a:off x="5200888" y="1308886"/>
            <a:ext cx="3277676" cy="2970777"/>
          </a:xfrm>
          <a:prstGeom prst="rect">
            <a:avLst/>
          </a:prstGeom>
          <a:noFill/>
          <a:ln>
            <a:noFill/>
          </a:ln>
        </p:spPr>
      </p:pic>
      <p:sp>
        <p:nvSpPr>
          <p:cNvPr id="1012" name="Google Shape;1012;p41"/>
          <p:cNvSpPr/>
          <p:nvPr/>
        </p:nvSpPr>
        <p:spPr>
          <a:xfrm>
            <a:off x="5836426" y="606975"/>
            <a:ext cx="445195" cy="921559"/>
          </a:xfrm>
          <a:custGeom>
            <a:avLst/>
            <a:gdLst/>
            <a:ahLst/>
            <a:cxnLst/>
            <a:rect l="l" t="t" r="r" b="b"/>
            <a:pathLst>
              <a:path w="5311" h="18967" extrusionOk="0">
                <a:moveTo>
                  <a:pt x="4477" y="0"/>
                </a:moveTo>
                <a:cubicBezTo>
                  <a:pt x="4072" y="155"/>
                  <a:pt x="3405" y="95"/>
                  <a:pt x="3072" y="119"/>
                </a:cubicBezTo>
                <a:cubicBezTo>
                  <a:pt x="2048" y="191"/>
                  <a:pt x="1024" y="262"/>
                  <a:pt x="0" y="274"/>
                </a:cubicBezTo>
                <a:lnTo>
                  <a:pt x="822" y="18967"/>
                </a:lnTo>
                <a:cubicBezTo>
                  <a:pt x="1112" y="18910"/>
                  <a:pt x="1405" y="18894"/>
                  <a:pt x="1697" y="18894"/>
                </a:cubicBezTo>
                <a:cubicBezTo>
                  <a:pt x="2030" y="18894"/>
                  <a:pt x="2364" y="18914"/>
                  <a:pt x="2693" y="18914"/>
                </a:cubicBezTo>
                <a:cubicBezTo>
                  <a:pt x="2796" y="18914"/>
                  <a:pt x="2898" y="18912"/>
                  <a:pt x="3001" y="18907"/>
                </a:cubicBezTo>
                <a:cubicBezTo>
                  <a:pt x="3560" y="18883"/>
                  <a:pt x="4096" y="18776"/>
                  <a:pt x="4644" y="18741"/>
                </a:cubicBezTo>
                <a:cubicBezTo>
                  <a:pt x="4759" y="18733"/>
                  <a:pt x="4906" y="18722"/>
                  <a:pt x="5048" y="18722"/>
                </a:cubicBezTo>
                <a:cubicBezTo>
                  <a:pt x="5141" y="18722"/>
                  <a:pt x="5231" y="18727"/>
                  <a:pt x="5310" y="18741"/>
                </a:cubicBezTo>
                <a:lnTo>
                  <a:pt x="4477" y="0"/>
                </a:lnTo>
                <a:close/>
              </a:path>
            </a:pathLst>
          </a:custGeom>
          <a:solidFill>
            <a:srgbClr val="FFAC58">
              <a:alpha val="72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 name="TextBox 2"/>
          <p:cNvSpPr txBox="1"/>
          <p:nvPr/>
        </p:nvSpPr>
        <p:spPr>
          <a:xfrm rot="21413242">
            <a:off x="961913" y="1781668"/>
            <a:ext cx="3904228" cy="2400657"/>
          </a:xfrm>
          <a:prstGeom prst="rect">
            <a:avLst/>
          </a:prstGeom>
          <a:noFill/>
        </p:spPr>
        <p:txBody>
          <a:bodyPr wrap="square" rtlCol="0">
            <a:spAutoFit/>
          </a:bodyPr>
          <a:lstStyle/>
          <a:p>
            <a:pPr algn="just">
              <a:lnSpc>
                <a:spcPct val="150000"/>
              </a:lnSpc>
            </a:pPr>
            <a:r>
              <a:rPr lang="en-US" sz="2000" dirty="0" err="1" smtClean="0">
                <a:solidFill>
                  <a:schemeClr val="bg1"/>
                </a:solidFill>
              </a:rPr>
              <a:t>Vòng</a:t>
            </a:r>
            <a:r>
              <a:rPr lang="en-US" sz="2000" dirty="0" smtClean="0">
                <a:solidFill>
                  <a:schemeClr val="bg1"/>
                </a:solidFill>
              </a:rPr>
              <a:t> quay </a:t>
            </a:r>
            <a:r>
              <a:rPr lang="en-US" sz="2000" dirty="0" err="1" smtClean="0">
                <a:solidFill>
                  <a:schemeClr val="bg1"/>
                </a:solidFill>
              </a:rPr>
              <a:t>mặt</a:t>
            </a:r>
            <a:r>
              <a:rPr lang="en-US" sz="2000" dirty="0" smtClean="0">
                <a:solidFill>
                  <a:schemeClr val="bg1"/>
                </a:solidFill>
              </a:rPr>
              <a:t> </a:t>
            </a:r>
            <a:r>
              <a:rPr lang="en-US" sz="2000" dirty="0" err="1" smtClean="0">
                <a:solidFill>
                  <a:schemeClr val="bg1"/>
                </a:solidFill>
              </a:rPr>
              <a:t>trời</a:t>
            </a:r>
            <a:r>
              <a:rPr lang="en-US" sz="2000" dirty="0" smtClean="0">
                <a:solidFill>
                  <a:schemeClr val="bg1"/>
                </a:solidFill>
              </a:rPr>
              <a:t> </a:t>
            </a:r>
            <a:r>
              <a:rPr lang="en-US" sz="2000" dirty="0" err="1" smtClean="0">
                <a:solidFill>
                  <a:schemeClr val="bg1"/>
                </a:solidFill>
              </a:rPr>
              <a:t>trong</a:t>
            </a:r>
            <a:r>
              <a:rPr lang="en-US" sz="2000" dirty="0" smtClean="0">
                <a:solidFill>
                  <a:schemeClr val="bg1"/>
                </a:solidFill>
              </a:rPr>
              <a:t> </a:t>
            </a:r>
            <a:r>
              <a:rPr lang="en-US" sz="2000" dirty="0" err="1" smtClean="0">
                <a:solidFill>
                  <a:schemeClr val="bg1"/>
                </a:solidFill>
              </a:rPr>
              <a:t>một</a:t>
            </a:r>
            <a:r>
              <a:rPr lang="en-US" sz="2000" dirty="0" smtClean="0">
                <a:solidFill>
                  <a:schemeClr val="bg1"/>
                </a:solidFill>
              </a:rPr>
              <a:t> </a:t>
            </a:r>
            <a:r>
              <a:rPr lang="en-US" sz="2000" dirty="0" err="1" smtClean="0">
                <a:solidFill>
                  <a:schemeClr val="bg1"/>
                </a:solidFill>
              </a:rPr>
              <a:t>khu</a:t>
            </a:r>
            <a:r>
              <a:rPr lang="en-US" sz="2000" dirty="0" smtClean="0">
                <a:solidFill>
                  <a:schemeClr val="bg1"/>
                </a:solidFill>
              </a:rPr>
              <a:t> </a:t>
            </a:r>
            <a:r>
              <a:rPr lang="en-US" sz="2000" dirty="0" err="1" smtClean="0">
                <a:solidFill>
                  <a:schemeClr val="bg1"/>
                </a:solidFill>
              </a:rPr>
              <a:t>vui</a:t>
            </a:r>
            <a:r>
              <a:rPr lang="en-US" sz="2000" dirty="0" smtClean="0">
                <a:solidFill>
                  <a:schemeClr val="bg1"/>
                </a:solidFill>
              </a:rPr>
              <a:t> </a:t>
            </a:r>
            <a:r>
              <a:rPr lang="en-US" sz="2000" dirty="0" err="1" smtClean="0">
                <a:solidFill>
                  <a:schemeClr val="bg1"/>
                </a:solidFill>
              </a:rPr>
              <a:t>chơi</a:t>
            </a:r>
            <a:r>
              <a:rPr lang="en-US" sz="2000" dirty="0" smtClean="0">
                <a:solidFill>
                  <a:schemeClr val="bg1"/>
                </a:solidFill>
              </a:rPr>
              <a:t> </a:t>
            </a:r>
            <a:r>
              <a:rPr lang="en-US" sz="2000" dirty="0" err="1" smtClean="0">
                <a:solidFill>
                  <a:schemeClr val="bg1"/>
                </a:solidFill>
              </a:rPr>
              <a:t>có</a:t>
            </a:r>
            <a:r>
              <a:rPr lang="en-US" sz="2000" dirty="0" smtClean="0">
                <a:solidFill>
                  <a:schemeClr val="bg1"/>
                </a:solidFill>
              </a:rPr>
              <a:t> </a:t>
            </a:r>
            <a:r>
              <a:rPr lang="en-US" sz="2000" dirty="0" err="1" smtClean="0">
                <a:solidFill>
                  <a:schemeClr val="bg1"/>
                </a:solidFill>
              </a:rPr>
              <a:t>điểm</a:t>
            </a:r>
            <a:r>
              <a:rPr lang="en-US" sz="2000" dirty="0" smtClean="0">
                <a:solidFill>
                  <a:schemeClr val="bg1"/>
                </a:solidFill>
              </a:rPr>
              <a:t> </a:t>
            </a:r>
            <a:r>
              <a:rPr lang="en-US" sz="2000" dirty="0" err="1" smtClean="0">
                <a:solidFill>
                  <a:schemeClr val="bg1"/>
                </a:solidFill>
              </a:rPr>
              <a:t>cao</a:t>
            </a:r>
            <a:r>
              <a:rPr lang="en-US" sz="2000" dirty="0" smtClean="0">
                <a:solidFill>
                  <a:schemeClr val="bg1"/>
                </a:solidFill>
              </a:rPr>
              <a:t> </a:t>
            </a:r>
            <a:r>
              <a:rPr lang="en-US" sz="2000" dirty="0" err="1" smtClean="0">
                <a:solidFill>
                  <a:schemeClr val="bg1"/>
                </a:solidFill>
              </a:rPr>
              <a:t>nhất</a:t>
            </a:r>
            <a:r>
              <a:rPr lang="en-US" sz="2000" dirty="0" smtClean="0">
                <a:solidFill>
                  <a:schemeClr val="bg1"/>
                </a:solidFill>
              </a:rPr>
              <a:t> </a:t>
            </a:r>
            <a:r>
              <a:rPr lang="en-US" sz="2000" dirty="0" err="1" smtClean="0">
                <a:solidFill>
                  <a:schemeClr val="bg1"/>
                </a:solidFill>
              </a:rPr>
              <a:t>là</a:t>
            </a:r>
            <a:r>
              <a:rPr lang="en-US" sz="2000" dirty="0" smtClean="0">
                <a:solidFill>
                  <a:schemeClr val="bg1"/>
                </a:solidFill>
              </a:rPr>
              <a:t> 60 m, </a:t>
            </a:r>
            <a:r>
              <a:rPr lang="en-US" sz="2000" dirty="0" err="1" smtClean="0">
                <a:solidFill>
                  <a:schemeClr val="bg1"/>
                </a:solidFill>
              </a:rPr>
              <a:t>điểm</a:t>
            </a:r>
            <a:r>
              <a:rPr lang="en-US" sz="2000" dirty="0" smtClean="0">
                <a:solidFill>
                  <a:schemeClr val="bg1"/>
                </a:solidFill>
              </a:rPr>
              <a:t> </a:t>
            </a:r>
            <a:r>
              <a:rPr lang="en-US" sz="2000" dirty="0" err="1" smtClean="0">
                <a:solidFill>
                  <a:schemeClr val="bg1"/>
                </a:solidFill>
              </a:rPr>
              <a:t>thấp</a:t>
            </a:r>
            <a:r>
              <a:rPr lang="en-US" sz="2000" dirty="0" smtClean="0">
                <a:solidFill>
                  <a:schemeClr val="bg1"/>
                </a:solidFill>
              </a:rPr>
              <a:t> </a:t>
            </a:r>
            <a:r>
              <a:rPr lang="en-US" sz="2000" dirty="0" err="1" smtClean="0">
                <a:solidFill>
                  <a:schemeClr val="bg1"/>
                </a:solidFill>
              </a:rPr>
              <a:t>nhất</a:t>
            </a:r>
            <a:r>
              <a:rPr lang="en-US" sz="2000" dirty="0" smtClean="0">
                <a:solidFill>
                  <a:schemeClr val="bg1"/>
                </a:solidFill>
              </a:rPr>
              <a:t> </a:t>
            </a:r>
            <a:r>
              <a:rPr lang="en-US" sz="2000" dirty="0" err="1" smtClean="0">
                <a:solidFill>
                  <a:schemeClr val="bg1"/>
                </a:solidFill>
              </a:rPr>
              <a:t>là</a:t>
            </a:r>
            <a:r>
              <a:rPr lang="en-US" sz="2000" dirty="0" smtClean="0">
                <a:solidFill>
                  <a:schemeClr val="bg1"/>
                </a:solidFill>
              </a:rPr>
              <a:t> 6 m (so </a:t>
            </a:r>
            <a:r>
              <a:rPr lang="en-US" sz="2000" dirty="0" err="1" smtClean="0">
                <a:solidFill>
                  <a:schemeClr val="bg1"/>
                </a:solidFill>
              </a:rPr>
              <a:t>với</a:t>
            </a:r>
            <a:r>
              <a:rPr lang="en-US" sz="2000" dirty="0" smtClean="0">
                <a:solidFill>
                  <a:schemeClr val="bg1"/>
                </a:solidFill>
              </a:rPr>
              <a:t> </a:t>
            </a:r>
            <a:r>
              <a:rPr lang="en-US" sz="2000" dirty="0" err="1" smtClean="0">
                <a:solidFill>
                  <a:schemeClr val="bg1"/>
                </a:solidFill>
              </a:rPr>
              <a:t>mặt</a:t>
            </a:r>
            <a:r>
              <a:rPr lang="en-US" sz="2000" dirty="0" smtClean="0">
                <a:solidFill>
                  <a:schemeClr val="bg1"/>
                </a:solidFill>
              </a:rPr>
              <a:t> </a:t>
            </a:r>
            <a:r>
              <a:rPr lang="en-US" sz="2000" dirty="0" err="1" smtClean="0">
                <a:solidFill>
                  <a:schemeClr val="bg1"/>
                </a:solidFill>
              </a:rPr>
              <a:t>đất</a:t>
            </a:r>
            <a:r>
              <a:rPr lang="en-US" sz="2000" dirty="0" smtClean="0">
                <a:solidFill>
                  <a:schemeClr val="bg1"/>
                </a:solidFill>
              </a:rPr>
              <a:t>). </a:t>
            </a:r>
            <a:r>
              <a:rPr lang="en-US" sz="2000" dirty="0" err="1" smtClean="0">
                <a:solidFill>
                  <a:schemeClr val="bg1"/>
                </a:solidFill>
              </a:rPr>
              <a:t>Hỏi</a:t>
            </a:r>
            <a:r>
              <a:rPr lang="en-US" sz="2000" dirty="0" smtClean="0">
                <a:solidFill>
                  <a:schemeClr val="bg1"/>
                </a:solidFill>
              </a:rPr>
              <a:t> </a:t>
            </a:r>
            <a:r>
              <a:rPr lang="en-US" sz="2000" dirty="0" err="1" smtClean="0">
                <a:solidFill>
                  <a:schemeClr val="bg1"/>
                </a:solidFill>
              </a:rPr>
              <a:t>trục</a:t>
            </a:r>
            <a:r>
              <a:rPr lang="en-US" sz="2000" dirty="0" smtClean="0">
                <a:solidFill>
                  <a:schemeClr val="bg1"/>
                </a:solidFill>
              </a:rPr>
              <a:t> </a:t>
            </a:r>
            <a:r>
              <a:rPr lang="en-US" sz="2000" dirty="0" err="1" smtClean="0">
                <a:solidFill>
                  <a:schemeClr val="bg1"/>
                </a:solidFill>
              </a:rPr>
              <a:t>của</a:t>
            </a:r>
            <a:r>
              <a:rPr lang="en-US" sz="2000" dirty="0" smtClean="0">
                <a:solidFill>
                  <a:schemeClr val="bg1"/>
                </a:solidFill>
              </a:rPr>
              <a:t> </a:t>
            </a:r>
            <a:r>
              <a:rPr lang="en-US" sz="2000" dirty="0" err="1" smtClean="0">
                <a:solidFill>
                  <a:schemeClr val="bg1"/>
                </a:solidFill>
              </a:rPr>
              <a:t>vòng</a:t>
            </a:r>
            <a:r>
              <a:rPr lang="en-US" sz="2000" dirty="0" smtClean="0">
                <a:solidFill>
                  <a:schemeClr val="bg1"/>
                </a:solidFill>
              </a:rPr>
              <a:t> quay </a:t>
            </a:r>
            <a:r>
              <a:rPr lang="en-US" sz="2000" dirty="0" err="1" smtClean="0">
                <a:solidFill>
                  <a:schemeClr val="bg1"/>
                </a:solidFill>
              </a:rPr>
              <a:t>nằm</a:t>
            </a:r>
            <a:r>
              <a:rPr lang="en-US" sz="2000" dirty="0" smtClean="0">
                <a:solidFill>
                  <a:schemeClr val="bg1"/>
                </a:solidFill>
              </a:rPr>
              <a:t> ở </a:t>
            </a:r>
            <a:r>
              <a:rPr lang="en-US" sz="2000" dirty="0" err="1" smtClean="0">
                <a:solidFill>
                  <a:schemeClr val="bg1"/>
                </a:solidFill>
              </a:rPr>
              <a:t>độ</a:t>
            </a:r>
            <a:r>
              <a:rPr lang="en-US" sz="2000" dirty="0" smtClean="0">
                <a:solidFill>
                  <a:schemeClr val="bg1"/>
                </a:solidFill>
              </a:rPr>
              <a:t> </a:t>
            </a:r>
            <a:r>
              <a:rPr lang="en-US" sz="2000" dirty="0" err="1" smtClean="0">
                <a:solidFill>
                  <a:schemeClr val="bg1"/>
                </a:solidFill>
              </a:rPr>
              <a:t>cao</a:t>
            </a:r>
            <a:r>
              <a:rPr lang="en-US" sz="2000" dirty="0" smtClean="0">
                <a:solidFill>
                  <a:schemeClr val="bg1"/>
                </a:solidFill>
              </a:rPr>
              <a:t> </a:t>
            </a:r>
            <a:r>
              <a:rPr lang="en-US" sz="2000" dirty="0" err="1" smtClean="0">
                <a:solidFill>
                  <a:schemeClr val="bg1"/>
                </a:solidFill>
              </a:rPr>
              <a:t>nào</a:t>
            </a:r>
            <a:r>
              <a:rPr lang="en-US" sz="2000" dirty="0" smtClean="0">
                <a:solidFill>
                  <a:schemeClr val="bg1"/>
                </a:solidFill>
              </a:rPr>
              <a:t>? </a:t>
            </a:r>
            <a:endParaRPr lang="en-US" sz="2000" dirty="0">
              <a:solidFill>
                <a:schemeClr val="bg1"/>
              </a:solidFill>
            </a:endParaRPr>
          </a:p>
        </p:txBody>
      </p:sp>
    </p:spTree>
  </p:cSld>
  <p:clrMapOvr>
    <a:masterClrMapping/>
  </p:clrMapOvr>
  <mc:AlternateContent xmlns:mc="http://schemas.openxmlformats.org/markup-compatibility/2006">
    <mc:Choice xmlns:p15="http://schemas.microsoft.com/office/powerpoint/2012/main" Requires="p15">
      <p:transition spd="slow">
        <p15:prstTrans prst="pageCurlSing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1009"/>
                                        </p:tgtEl>
                                        <p:attrNameLst>
                                          <p:attrName>style.visibility</p:attrName>
                                        </p:attrNameLst>
                                      </p:cBhvr>
                                      <p:to>
                                        <p:strVal val="visible"/>
                                      </p:to>
                                    </p:set>
                                    <p:anim calcmode="lin" valueType="num">
                                      <p:cBhvr additive="base">
                                        <p:cTn id="7" dur="500"/>
                                        <p:tgtEl>
                                          <p:spTgt spid="1009"/>
                                        </p:tgtEl>
                                        <p:attrNameLst>
                                          <p:attrName>ppt_y</p:attrName>
                                        </p:attrNameLst>
                                      </p:cBhvr>
                                      <p:tavLst>
                                        <p:tav tm="0">
                                          <p:val>
                                            <p:strVal val="#ppt_y+#ppt_h*1.125000"/>
                                          </p:val>
                                        </p:tav>
                                        <p:tav tm="100000">
                                          <p:val>
                                            <p:strVal val="#ppt_y"/>
                                          </p:val>
                                        </p:tav>
                                      </p:tavLst>
                                    </p:anim>
                                    <p:animEffect transition="in" filter="wipe(up)">
                                      <p:cBhvr>
                                        <p:cTn id="8" dur="500"/>
                                        <p:tgtEl>
                                          <p:spTgt spid="1009"/>
                                        </p:tgtEl>
                                      </p:cBhvr>
                                    </p:animEffect>
                                  </p:childTnLst>
                                </p:cTn>
                              </p:par>
                              <p:par>
                                <p:cTn id="9" presetID="12" presetClass="entr" presetSubtype="4" fill="hold" grpId="0" nodeType="withEffect">
                                  <p:stCondLst>
                                    <p:cond delay="0"/>
                                  </p:stCondLst>
                                  <p:childTnLst>
                                    <p:set>
                                      <p:cBhvr>
                                        <p:cTn id="10" dur="1" fill="hold">
                                          <p:stCondLst>
                                            <p:cond delay="0"/>
                                          </p:stCondLst>
                                        </p:cTn>
                                        <p:tgtEl>
                                          <p:spTgt spid="1010"/>
                                        </p:tgtEl>
                                        <p:attrNameLst>
                                          <p:attrName>style.visibility</p:attrName>
                                        </p:attrNameLst>
                                      </p:cBhvr>
                                      <p:to>
                                        <p:strVal val="visible"/>
                                      </p:to>
                                    </p:set>
                                    <p:anim calcmode="lin" valueType="num">
                                      <p:cBhvr additive="base">
                                        <p:cTn id="11" dur="500"/>
                                        <p:tgtEl>
                                          <p:spTgt spid="1010"/>
                                        </p:tgtEl>
                                        <p:attrNameLst>
                                          <p:attrName>ppt_y</p:attrName>
                                        </p:attrNameLst>
                                      </p:cBhvr>
                                      <p:tavLst>
                                        <p:tav tm="0">
                                          <p:val>
                                            <p:strVal val="#ppt_y+#ppt_h*1.125000"/>
                                          </p:val>
                                        </p:tav>
                                        <p:tav tm="100000">
                                          <p:val>
                                            <p:strVal val="#ppt_y"/>
                                          </p:val>
                                        </p:tav>
                                      </p:tavLst>
                                    </p:anim>
                                    <p:animEffect transition="in" filter="wipe(up)">
                                      <p:cBhvr>
                                        <p:cTn id="12" dur="500"/>
                                        <p:tgtEl>
                                          <p:spTgt spid="1010"/>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42"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barn(outHorizontal)">
                                      <p:cBhvr>
                                        <p:cTn id="17" dur="500"/>
                                        <p:tgtEl>
                                          <p:spTgt spid="3"/>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1012"/>
                                        </p:tgtEl>
                                        <p:attrNameLst>
                                          <p:attrName>style.visibility</p:attrName>
                                        </p:attrNameLst>
                                      </p:cBhvr>
                                      <p:to>
                                        <p:strVal val="visible"/>
                                      </p:to>
                                    </p:set>
                                    <p:animEffect transition="in" filter="dissolve">
                                      <p:cBhvr>
                                        <p:cTn id="22" dur="500"/>
                                        <p:tgtEl>
                                          <p:spTgt spid="1012"/>
                                        </p:tgtEl>
                                      </p:cBhvr>
                                    </p:animEffect>
                                  </p:childTnLst>
                                </p:cTn>
                              </p:par>
                              <p:par>
                                <p:cTn id="23" presetID="9" presetClass="entr" presetSubtype="0" fill="hold" grpId="0" nodeType="withEffect">
                                  <p:stCondLst>
                                    <p:cond delay="0"/>
                                  </p:stCondLst>
                                  <p:childTnLst>
                                    <p:set>
                                      <p:cBhvr>
                                        <p:cTn id="24" dur="1" fill="hold">
                                          <p:stCondLst>
                                            <p:cond delay="0"/>
                                          </p:stCondLst>
                                        </p:cTn>
                                        <p:tgtEl>
                                          <p:spTgt spid="1008"/>
                                        </p:tgtEl>
                                        <p:attrNameLst>
                                          <p:attrName>style.visibility</p:attrName>
                                        </p:attrNameLst>
                                      </p:cBhvr>
                                      <p:to>
                                        <p:strVal val="visible"/>
                                      </p:to>
                                    </p:set>
                                    <p:animEffect transition="in" filter="dissolve">
                                      <p:cBhvr>
                                        <p:cTn id="25" dur="500"/>
                                        <p:tgtEl>
                                          <p:spTgt spid="1008"/>
                                        </p:tgtEl>
                                      </p:cBhvr>
                                    </p:animEffect>
                                  </p:childTnLst>
                                </p:cTn>
                              </p:par>
                              <p:par>
                                <p:cTn id="26" presetID="9" presetClass="entr" presetSubtype="0" fill="hold" nodeType="withEffect">
                                  <p:stCondLst>
                                    <p:cond delay="0"/>
                                  </p:stCondLst>
                                  <p:childTnLst>
                                    <p:set>
                                      <p:cBhvr>
                                        <p:cTn id="27" dur="1" fill="hold">
                                          <p:stCondLst>
                                            <p:cond delay="0"/>
                                          </p:stCondLst>
                                        </p:cTn>
                                        <p:tgtEl>
                                          <p:spTgt spid="1011"/>
                                        </p:tgtEl>
                                        <p:attrNameLst>
                                          <p:attrName>style.visibility</p:attrName>
                                        </p:attrNameLst>
                                      </p:cBhvr>
                                      <p:to>
                                        <p:strVal val="visible"/>
                                      </p:to>
                                    </p:set>
                                    <p:animEffect transition="in" filter="dissolve">
                                      <p:cBhvr>
                                        <p:cTn id="28" dur="500"/>
                                        <p:tgtEl>
                                          <p:spTgt spid="1011"/>
                                        </p:tgtEl>
                                      </p:cBhvr>
                                    </p:animEffect>
                                  </p:childTnLst>
                                </p:cTn>
                              </p:par>
                              <p:par>
                                <p:cTn id="29" presetID="9" presetClass="entr" presetSubtype="0" fill="hold" grpId="0" nodeType="withEffect">
                                  <p:stCondLst>
                                    <p:cond delay="0"/>
                                  </p:stCondLst>
                                  <p:childTnLst>
                                    <p:set>
                                      <p:cBhvr>
                                        <p:cTn id="30" dur="1" fill="hold">
                                          <p:stCondLst>
                                            <p:cond delay="0"/>
                                          </p:stCondLst>
                                        </p:cTn>
                                        <p:tgtEl>
                                          <p:spTgt spid="1007"/>
                                        </p:tgtEl>
                                        <p:attrNameLst>
                                          <p:attrName>style.visibility</p:attrName>
                                        </p:attrNameLst>
                                      </p:cBhvr>
                                      <p:to>
                                        <p:strVal val="visible"/>
                                      </p:to>
                                    </p:set>
                                    <p:animEffect transition="in" filter="dissolve">
                                      <p:cBhvr>
                                        <p:cTn id="31" dur="500"/>
                                        <p:tgtEl>
                                          <p:spTgt spid="100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07" grpId="0" animBg="1"/>
      <p:bldP spid="1008" grpId="0" animBg="1"/>
      <p:bldP spid="1009" grpId="0" animBg="1"/>
      <p:bldP spid="1010" grpId="0"/>
      <p:bldP spid="1012" grpId="0" animBg="1"/>
      <p:bldP spid="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331"/>
        <p:cNvGrpSpPr/>
        <p:nvPr/>
      </p:nvGrpSpPr>
      <p:grpSpPr>
        <a:xfrm>
          <a:off x="0" y="0"/>
          <a:ext cx="0" cy="0"/>
          <a:chOff x="0" y="0"/>
          <a:chExt cx="0" cy="0"/>
        </a:xfrm>
      </p:grpSpPr>
      <p:grpSp>
        <p:nvGrpSpPr>
          <p:cNvPr id="1333" name="Google Shape;1333;p54"/>
          <p:cNvGrpSpPr/>
          <p:nvPr/>
        </p:nvGrpSpPr>
        <p:grpSpPr>
          <a:xfrm>
            <a:off x="2540688" y="454167"/>
            <a:ext cx="5404795" cy="5548851"/>
            <a:chOff x="7567300" y="1541100"/>
            <a:chExt cx="3167100" cy="3386750"/>
          </a:xfrm>
        </p:grpSpPr>
        <p:sp>
          <p:nvSpPr>
            <p:cNvPr id="1334" name="Google Shape;1334;p54"/>
            <p:cNvSpPr/>
            <p:nvPr/>
          </p:nvSpPr>
          <p:spPr>
            <a:xfrm>
              <a:off x="7597075" y="1552100"/>
              <a:ext cx="3137325" cy="3375750"/>
            </a:xfrm>
            <a:custGeom>
              <a:avLst/>
              <a:gdLst/>
              <a:ahLst/>
              <a:cxnLst/>
              <a:rect l="l" t="t" r="r" b="b"/>
              <a:pathLst>
                <a:path w="125493" h="135030" extrusionOk="0">
                  <a:moveTo>
                    <a:pt x="6013" y="13824"/>
                  </a:moveTo>
                  <a:cubicBezTo>
                    <a:pt x="7692" y="13824"/>
                    <a:pt x="9061" y="15193"/>
                    <a:pt x="9061" y="16884"/>
                  </a:cubicBezTo>
                  <a:cubicBezTo>
                    <a:pt x="9061" y="18563"/>
                    <a:pt x="7692" y="19932"/>
                    <a:pt x="6013" y="19932"/>
                  </a:cubicBezTo>
                  <a:cubicBezTo>
                    <a:pt x="4322" y="19932"/>
                    <a:pt x="2953" y="18563"/>
                    <a:pt x="2953" y="16884"/>
                  </a:cubicBezTo>
                  <a:cubicBezTo>
                    <a:pt x="2953" y="15193"/>
                    <a:pt x="4322" y="13824"/>
                    <a:pt x="6013" y="13824"/>
                  </a:cubicBezTo>
                  <a:close/>
                  <a:moveTo>
                    <a:pt x="6013" y="32326"/>
                  </a:moveTo>
                  <a:cubicBezTo>
                    <a:pt x="7692" y="32326"/>
                    <a:pt x="9061" y="33695"/>
                    <a:pt x="9061" y="35374"/>
                  </a:cubicBezTo>
                  <a:cubicBezTo>
                    <a:pt x="9061" y="37065"/>
                    <a:pt x="7692" y="38434"/>
                    <a:pt x="6013" y="38434"/>
                  </a:cubicBezTo>
                  <a:cubicBezTo>
                    <a:pt x="4322" y="38434"/>
                    <a:pt x="2953" y="37065"/>
                    <a:pt x="2953" y="35374"/>
                  </a:cubicBezTo>
                  <a:cubicBezTo>
                    <a:pt x="2953" y="33695"/>
                    <a:pt x="4322" y="32326"/>
                    <a:pt x="6013" y="32326"/>
                  </a:cubicBezTo>
                  <a:close/>
                  <a:moveTo>
                    <a:pt x="6013" y="52483"/>
                  </a:moveTo>
                  <a:cubicBezTo>
                    <a:pt x="7692" y="52483"/>
                    <a:pt x="9061" y="53853"/>
                    <a:pt x="9061" y="55531"/>
                  </a:cubicBezTo>
                  <a:cubicBezTo>
                    <a:pt x="9061" y="57210"/>
                    <a:pt x="7692" y="58579"/>
                    <a:pt x="6013" y="58579"/>
                  </a:cubicBezTo>
                  <a:cubicBezTo>
                    <a:pt x="4322" y="58579"/>
                    <a:pt x="2953" y="57210"/>
                    <a:pt x="2953" y="55531"/>
                  </a:cubicBezTo>
                  <a:cubicBezTo>
                    <a:pt x="2953" y="53853"/>
                    <a:pt x="4322" y="52483"/>
                    <a:pt x="6013" y="52483"/>
                  </a:cubicBezTo>
                  <a:close/>
                  <a:moveTo>
                    <a:pt x="6013" y="72569"/>
                  </a:moveTo>
                  <a:cubicBezTo>
                    <a:pt x="7692" y="72569"/>
                    <a:pt x="9061" y="73938"/>
                    <a:pt x="9061" y="75617"/>
                  </a:cubicBezTo>
                  <a:cubicBezTo>
                    <a:pt x="9061" y="77308"/>
                    <a:pt x="7692" y="78677"/>
                    <a:pt x="6013" y="78677"/>
                  </a:cubicBezTo>
                  <a:cubicBezTo>
                    <a:pt x="4322" y="78677"/>
                    <a:pt x="2953" y="77308"/>
                    <a:pt x="2953" y="75617"/>
                  </a:cubicBezTo>
                  <a:cubicBezTo>
                    <a:pt x="2953" y="73938"/>
                    <a:pt x="4322" y="72569"/>
                    <a:pt x="6013" y="72569"/>
                  </a:cubicBezTo>
                  <a:close/>
                  <a:moveTo>
                    <a:pt x="6013" y="92810"/>
                  </a:moveTo>
                  <a:cubicBezTo>
                    <a:pt x="7692" y="92810"/>
                    <a:pt x="9061" y="94179"/>
                    <a:pt x="9061" y="95858"/>
                  </a:cubicBezTo>
                  <a:cubicBezTo>
                    <a:pt x="9061" y="97548"/>
                    <a:pt x="7692" y="98918"/>
                    <a:pt x="6013" y="98918"/>
                  </a:cubicBezTo>
                  <a:cubicBezTo>
                    <a:pt x="4322" y="98918"/>
                    <a:pt x="2953" y="97548"/>
                    <a:pt x="2953" y="95858"/>
                  </a:cubicBezTo>
                  <a:cubicBezTo>
                    <a:pt x="2953" y="94179"/>
                    <a:pt x="4322" y="92810"/>
                    <a:pt x="6013" y="92810"/>
                  </a:cubicBezTo>
                  <a:close/>
                  <a:moveTo>
                    <a:pt x="6013" y="114479"/>
                  </a:moveTo>
                  <a:cubicBezTo>
                    <a:pt x="7692" y="114479"/>
                    <a:pt x="9061" y="115848"/>
                    <a:pt x="9061" y="117527"/>
                  </a:cubicBezTo>
                  <a:cubicBezTo>
                    <a:pt x="9061" y="119206"/>
                    <a:pt x="7692" y="120587"/>
                    <a:pt x="6013" y="120587"/>
                  </a:cubicBezTo>
                  <a:cubicBezTo>
                    <a:pt x="4322" y="120587"/>
                    <a:pt x="2953" y="119206"/>
                    <a:pt x="2953" y="117527"/>
                  </a:cubicBezTo>
                  <a:cubicBezTo>
                    <a:pt x="2953" y="115848"/>
                    <a:pt x="4322" y="114479"/>
                    <a:pt x="6013" y="114479"/>
                  </a:cubicBezTo>
                  <a:close/>
                  <a:moveTo>
                    <a:pt x="0" y="1"/>
                  </a:moveTo>
                  <a:lnTo>
                    <a:pt x="0" y="135029"/>
                  </a:lnTo>
                  <a:lnTo>
                    <a:pt x="125492" y="135029"/>
                  </a:lnTo>
                  <a:lnTo>
                    <a:pt x="125492" y="1"/>
                  </a:lnTo>
                  <a:close/>
                </a:path>
              </a:pathLst>
            </a:custGeom>
            <a:solidFill>
              <a:srgbClr val="918C7F">
                <a:alpha val="18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5" name="Google Shape;1335;p54"/>
            <p:cNvSpPr/>
            <p:nvPr/>
          </p:nvSpPr>
          <p:spPr>
            <a:xfrm>
              <a:off x="7567300" y="1541100"/>
              <a:ext cx="3137325" cy="3375725"/>
            </a:xfrm>
            <a:custGeom>
              <a:avLst/>
              <a:gdLst/>
              <a:ahLst/>
              <a:cxnLst/>
              <a:rect l="l" t="t" r="r" b="b"/>
              <a:pathLst>
                <a:path w="125493" h="135029" extrusionOk="0">
                  <a:moveTo>
                    <a:pt x="6013" y="13823"/>
                  </a:moveTo>
                  <a:cubicBezTo>
                    <a:pt x="7692" y="13823"/>
                    <a:pt x="9061" y="15193"/>
                    <a:pt x="9061" y="16871"/>
                  </a:cubicBezTo>
                  <a:cubicBezTo>
                    <a:pt x="9061" y="18550"/>
                    <a:pt x="7692" y="19919"/>
                    <a:pt x="6013" y="19919"/>
                  </a:cubicBezTo>
                  <a:cubicBezTo>
                    <a:pt x="4323" y="19919"/>
                    <a:pt x="2953" y="18550"/>
                    <a:pt x="2953" y="16871"/>
                  </a:cubicBezTo>
                  <a:cubicBezTo>
                    <a:pt x="2953" y="15193"/>
                    <a:pt x="4323" y="13823"/>
                    <a:pt x="6013" y="13823"/>
                  </a:cubicBezTo>
                  <a:close/>
                  <a:moveTo>
                    <a:pt x="6013" y="32326"/>
                  </a:moveTo>
                  <a:cubicBezTo>
                    <a:pt x="7692" y="32326"/>
                    <a:pt x="9061" y="33695"/>
                    <a:pt x="9061" y="35374"/>
                  </a:cubicBezTo>
                  <a:cubicBezTo>
                    <a:pt x="9061" y="37052"/>
                    <a:pt x="7692" y="38422"/>
                    <a:pt x="6013" y="38422"/>
                  </a:cubicBezTo>
                  <a:cubicBezTo>
                    <a:pt x="4323" y="38422"/>
                    <a:pt x="2953" y="37052"/>
                    <a:pt x="2953" y="35374"/>
                  </a:cubicBezTo>
                  <a:cubicBezTo>
                    <a:pt x="2953" y="33695"/>
                    <a:pt x="4323" y="32326"/>
                    <a:pt x="6013" y="32326"/>
                  </a:cubicBezTo>
                  <a:close/>
                  <a:moveTo>
                    <a:pt x="6013" y="52471"/>
                  </a:moveTo>
                  <a:cubicBezTo>
                    <a:pt x="7692" y="52471"/>
                    <a:pt x="9061" y="53840"/>
                    <a:pt x="9061" y="55519"/>
                  </a:cubicBezTo>
                  <a:cubicBezTo>
                    <a:pt x="9061" y="57210"/>
                    <a:pt x="7692" y="58579"/>
                    <a:pt x="6013" y="58579"/>
                  </a:cubicBezTo>
                  <a:cubicBezTo>
                    <a:pt x="4323" y="58579"/>
                    <a:pt x="2953" y="57210"/>
                    <a:pt x="2953" y="55519"/>
                  </a:cubicBezTo>
                  <a:cubicBezTo>
                    <a:pt x="2953" y="53840"/>
                    <a:pt x="4323" y="52471"/>
                    <a:pt x="6013" y="52471"/>
                  </a:cubicBezTo>
                  <a:close/>
                  <a:moveTo>
                    <a:pt x="6013" y="72569"/>
                  </a:moveTo>
                  <a:cubicBezTo>
                    <a:pt x="7692" y="72569"/>
                    <a:pt x="9061" y="73938"/>
                    <a:pt x="9061" y="75617"/>
                  </a:cubicBezTo>
                  <a:cubicBezTo>
                    <a:pt x="9061" y="77295"/>
                    <a:pt x="7692" y="78665"/>
                    <a:pt x="6013" y="78665"/>
                  </a:cubicBezTo>
                  <a:cubicBezTo>
                    <a:pt x="4323" y="78665"/>
                    <a:pt x="2953" y="77295"/>
                    <a:pt x="2953" y="75617"/>
                  </a:cubicBezTo>
                  <a:cubicBezTo>
                    <a:pt x="2953" y="73938"/>
                    <a:pt x="4323" y="72569"/>
                    <a:pt x="6013" y="72569"/>
                  </a:cubicBezTo>
                  <a:close/>
                  <a:moveTo>
                    <a:pt x="6013" y="92809"/>
                  </a:moveTo>
                  <a:cubicBezTo>
                    <a:pt x="7692" y="92809"/>
                    <a:pt x="9061" y="94178"/>
                    <a:pt x="9061" y="95857"/>
                  </a:cubicBezTo>
                  <a:cubicBezTo>
                    <a:pt x="9061" y="97536"/>
                    <a:pt x="7692" y="98905"/>
                    <a:pt x="6013" y="98905"/>
                  </a:cubicBezTo>
                  <a:cubicBezTo>
                    <a:pt x="4323" y="98905"/>
                    <a:pt x="2953" y="97536"/>
                    <a:pt x="2953" y="95857"/>
                  </a:cubicBezTo>
                  <a:cubicBezTo>
                    <a:pt x="2953" y="94178"/>
                    <a:pt x="4323" y="92809"/>
                    <a:pt x="6013" y="92809"/>
                  </a:cubicBezTo>
                  <a:close/>
                  <a:moveTo>
                    <a:pt x="6013" y="114479"/>
                  </a:moveTo>
                  <a:cubicBezTo>
                    <a:pt x="7692" y="114479"/>
                    <a:pt x="9061" y="115848"/>
                    <a:pt x="9061" y="117527"/>
                  </a:cubicBezTo>
                  <a:cubicBezTo>
                    <a:pt x="9061" y="119205"/>
                    <a:pt x="7692" y="120575"/>
                    <a:pt x="6013" y="120575"/>
                  </a:cubicBezTo>
                  <a:cubicBezTo>
                    <a:pt x="4323" y="120575"/>
                    <a:pt x="2953" y="119205"/>
                    <a:pt x="2953" y="117527"/>
                  </a:cubicBezTo>
                  <a:cubicBezTo>
                    <a:pt x="2953" y="115848"/>
                    <a:pt x="4323" y="114479"/>
                    <a:pt x="6013" y="114479"/>
                  </a:cubicBezTo>
                  <a:close/>
                  <a:moveTo>
                    <a:pt x="1" y="0"/>
                  </a:moveTo>
                  <a:lnTo>
                    <a:pt x="1" y="135029"/>
                  </a:lnTo>
                  <a:lnTo>
                    <a:pt x="125492" y="135029"/>
                  </a:lnTo>
                  <a:lnTo>
                    <a:pt x="12549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6" name="Google Shape;1336;p54"/>
            <p:cNvSpPr/>
            <p:nvPr/>
          </p:nvSpPr>
          <p:spPr>
            <a:xfrm>
              <a:off x="7884025" y="1693324"/>
              <a:ext cx="2563425" cy="11025"/>
            </a:xfrm>
            <a:custGeom>
              <a:avLst/>
              <a:gdLst/>
              <a:ahLst/>
              <a:cxnLst/>
              <a:rect l="l" t="t" r="r" b="b"/>
              <a:pathLst>
                <a:path w="102537" h="441" extrusionOk="0">
                  <a:moveTo>
                    <a:pt x="0" y="0"/>
                  </a:moveTo>
                  <a:lnTo>
                    <a:pt x="0" y="441"/>
                  </a:lnTo>
                  <a:lnTo>
                    <a:pt x="102537" y="441"/>
                  </a:lnTo>
                  <a:lnTo>
                    <a:pt x="102537" y="0"/>
                  </a:lnTo>
                  <a:close/>
                </a:path>
              </a:pathLst>
            </a:custGeom>
            <a:solidFill>
              <a:srgbClr val="FF866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7" name="Google Shape;1337;p54"/>
            <p:cNvSpPr/>
            <p:nvPr/>
          </p:nvSpPr>
          <p:spPr>
            <a:xfrm>
              <a:off x="8025700" y="2070925"/>
              <a:ext cx="2563425" cy="11025"/>
            </a:xfrm>
            <a:custGeom>
              <a:avLst/>
              <a:gdLst/>
              <a:ahLst/>
              <a:cxnLst/>
              <a:rect l="l" t="t" r="r" b="b"/>
              <a:pathLst>
                <a:path w="102537" h="441" extrusionOk="0">
                  <a:moveTo>
                    <a:pt x="0" y="0"/>
                  </a:moveTo>
                  <a:lnTo>
                    <a:pt x="0" y="441"/>
                  </a:lnTo>
                  <a:lnTo>
                    <a:pt x="102537" y="441"/>
                  </a:lnTo>
                  <a:lnTo>
                    <a:pt x="102537" y="0"/>
                  </a:lnTo>
                  <a:close/>
                </a:path>
              </a:pathLst>
            </a:custGeom>
            <a:solidFill>
              <a:srgbClr val="E2DAC7">
                <a:alpha val="279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8" name="Google Shape;1338;p54"/>
            <p:cNvSpPr/>
            <p:nvPr/>
          </p:nvSpPr>
          <p:spPr>
            <a:xfrm>
              <a:off x="8025700" y="2232550"/>
              <a:ext cx="2563425" cy="11325"/>
            </a:xfrm>
            <a:custGeom>
              <a:avLst/>
              <a:gdLst/>
              <a:ahLst/>
              <a:cxnLst/>
              <a:rect l="l" t="t" r="r" b="b"/>
              <a:pathLst>
                <a:path w="102537" h="453" extrusionOk="0">
                  <a:moveTo>
                    <a:pt x="0" y="0"/>
                  </a:moveTo>
                  <a:lnTo>
                    <a:pt x="0" y="453"/>
                  </a:lnTo>
                  <a:lnTo>
                    <a:pt x="102537" y="453"/>
                  </a:lnTo>
                  <a:lnTo>
                    <a:pt x="102537" y="0"/>
                  </a:lnTo>
                  <a:close/>
                </a:path>
              </a:pathLst>
            </a:custGeom>
            <a:solidFill>
              <a:srgbClr val="E2DAC7">
                <a:alpha val="279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9" name="Google Shape;1339;p54"/>
            <p:cNvSpPr/>
            <p:nvPr/>
          </p:nvSpPr>
          <p:spPr>
            <a:xfrm>
              <a:off x="8025700" y="2394475"/>
              <a:ext cx="2563425" cy="11325"/>
            </a:xfrm>
            <a:custGeom>
              <a:avLst/>
              <a:gdLst/>
              <a:ahLst/>
              <a:cxnLst/>
              <a:rect l="l" t="t" r="r" b="b"/>
              <a:pathLst>
                <a:path w="102537" h="453" extrusionOk="0">
                  <a:moveTo>
                    <a:pt x="0" y="0"/>
                  </a:moveTo>
                  <a:lnTo>
                    <a:pt x="0" y="453"/>
                  </a:lnTo>
                  <a:lnTo>
                    <a:pt x="102537" y="453"/>
                  </a:lnTo>
                  <a:lnTo>
                    <a:pt x="102537" y="0"/>
                  </a:lnTo>
                  <a:close/>
                </a:path>
              </a:pathLst>
            </a:custGeom>
            <a:solidFill>
              <a:srgbClr val="E2DAC7">
                <a:alpha val="279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0" name="Google Shape;1340;p54"/>
            <p:cNvSpPr/>
            <p:nvPr/>
          </p:nvSpPr>
          <p:spPr>
            <a:xfrm>
              <a:off x="8025700" y="2556400"/>
              <a:ext cx="2563425" cy="11025"/>
            </a:xfrm>
            <a:custGeom>
              <a:avLst/>
              <a:gdLst/>
              <a:ahLst/>
              <a:cxnLst/>
              <a:rect l="l" t="t" r="r" b="b"/>
              <a:pathLst>
                <a:path w="102537" h="441" extrusionOk="0">
                  <a:moveTo>
                    <a:pt x="0" y="0"/>
                  </a:moveTo>
                  <a:lnTo>
                    <a:pt x="0" y="441"/>
                  </a:lnTo>
                  <a:lnTo>
                    <a:pt x="102537" y="441"/>
                  </a:lnTo>
                  <a:lnTo>
                    <a:pt x="102537" y="0"/>
                  </a:lnTo>
                  <a:close/>
                </a:path>
              </a:pathLst>
            </a:custGeom>
            <a:solidFill>
              <a:srgbClr val="E2DAC7">
                <a:alpha val="279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1" name="Google Shape;1341;p54"/>
            <p:cNvSpPr/>
            <p:nvPr/>
          </p:nvSpPr>
          <p:spPr>
            <a:xfrm>
              <a:off x="8025700" y="2718325"/>
              <a:ext cx="2563425" cy="11025"/>
            </a:xfrm>
            <a:custGeom>
              <a:avLst/>
              <a:gdLst/>
              <a:ahLst/>
              <a:cxnLst/>
              <a:rect l="l" t="t" r="r" b="b"/>
              <a:pathLst>
                <a:path w="102537" h="441" extrusionOk="0">
                  <a:moveTo>
                    <a:pt x="0" y="0"/>
                  </a:moveTo>
                  <a:lnTo>
                    <a:pt x="0" y="441"/>
                  </a:lnTo>
                  <a:lnTo>
                    <a:pt x="102537" y="441"/>
                  </a:lnTo>
                  <a:lnTo>
                    <a:pt x="102537" y="0"/>
                  </a:lnTo>
                  <a:close/>
                </a:path>
              </a:pathLst>
            </a:custGeom>
            <a:solidFill>
              <a:srgbClr val="E2DAC7">
                <a:alpha val="279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2" name="Google Shape;1342;p54"/>
            <p:cNvSpPr/>
            <p:nvPr/>
          </p:nvSpPr>
          <p:spPr>
            <a:xfrm>
              <a:off x="8025700" y="2879950"/>
              <a:ext cx="2563425" cy="11325"/>
            </a:xfrm>
            <a:custGeom>
              <a:avLst/>
              <a:gdLst/>
              <a:ahLst/>
              <a:cxnLst/>
              <a:rect l="l" t="t" r="r" b="b"/>
              <a:pathLst>
                <a:path w="102537" h="453" extrusionOk="0">
                  <a:moveTo>
                    <a:pt x="0" y="0"/>
                  </a:moveTo>
                  <a:lnTo>
                    <a:pt x="0" y="453"/>
                  </a:lnTo>
                  <a:lnTo>
                    <a:pt x="102537" y="453"/>
                  </a:lnTo>
                  <a:lnTo>
                    <a:pt x="102537" y="0"/>
                  </a:lnTo>
                  <a:close/>
                </a:path>
              </a:pathLst>
            </a:custGeom>
            <a:solidFill>
              <a:srgbClr val="E2DAC7">
                <a:alpha val="279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3" name="Google Shape;1343;p54"/>
            <p:cNvSpPr/>
            <p:nvPr/>
          </p:nvSpPr>
          <p:spPr>
            <a:xfrm>
              <a:off x="8025700" y="3041875"/>
              <a:ext cx="2563425" cy="11325"/>
            </a:xfrm>
            <a:custGeom>
              <a:avLst/>
              <a:gdLst/>
              <a:ahLst/>
              <a:cxnLst/>
              <a:rect l="l" t="t" r="r" b="b"/>
              <a:pathLst>
                <a:path w="102537" h="453" extrusionOk="0">
                  <a:moveTo>
                    <a:pt x="0" y="0"/>
                  </a:moveTo>
                  <a:lnTo>
                    <a:pt x="0" y="453"/>
                  </a:lnTo>
                  <a:lnTo>
                    <a:pt x="102537" y="453"/>
                  </a:lnTo>
                  <a:lnTo>
                    <a:pt x="102537" y="0"/>
                  </a:lnTo>
                  <a:close/>
                </a:path>
              </a:pathLst>
            </a:custGeom>
            <a:solidFill>
              <a:srgbClr val="E2DAC7">
                <a:alpha val="279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4" name="Google Shape;1344;p54"/>
            <p:cNvSpPr/>
            <p:nvPr/>
          </p:nvSpPr>
          <p:spPr>
            <a:xfrm>
              <a:off x="8025700" y="3203800"/>
              <a:ext cx="2563425" cy="11025"/>
            </a:xfrm>
            <a:custGeom>
              <a:avLst/>
              <a:gdLst/>
              <a:ahLst/>
              <a:cxnLst/>
              <a:rect l="l" t="t" r="r" b="b"/>
              <a:pathLst>
                <a:path w="102537" h="441" extrusionOk="0">
                  <a:moveTo>
                    <a:pt x="0" y="0"/>
                  </a:moveTo>
                  <a:lnTo>
                    <a:pt x="0" y="441"/>
                  </a:lnTo>
                  <a:lnTo>
                    <a:pt x="102537" y="441"/>
                  </a:lnTo>
                  <a:lnTo>
                    <a:pt x="102537" y="0"/>
                  </a:lnTo>
                  <a:close/>
                </a:path>
              </a:pathLst>
            </a:custGeom>
            <a:solidFill>
              <a:srgbClr val="E2DAC7">
                <a:alpha val="279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5" name="Google Shape;1345;p54"/>
            <p:cNvSpPr/>
            <p:nvPr/>
          </p:nvSpPr>
          <p:spPr>
            <a:xfrm>
              <a:off x="8025700" y="3365725"/>
              <a:ext cx="2563425" cy="11025"/>
            </a:xfrm>
            <a:custGeom>
              <a:avLst/>
              <a:gdLst/>
              <a:ahLst/>
              <a:cxnLst/>
              <a:rect l="l" t="t" r="r" b="b"/>
              <a:pathLst>
                <a:path w="102537" h="441" extrusionOk="0">
                  <a:moveTo>
                    <a:pt x="0" y="0"/>
                  </a:moveTo>
                  <a:lnTo>
                    <a:pt x="0" y="441"/>
                  </a:lnTo>
                  <a:lnTo>
                    <a:pt x="102537" y="441"/>
                  </a:lnTo>
                  <a:lnTo>
                    <a:pt x="102537" y="0"/>
                  </a:lnTo>
                  <a:close/>
                </a:path>
              </a:pathLst>
            </a:custGeom>
            <a:solidFill>
              <a:srgbClr val="E2DAC7">
                <a:alpha val="279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6" name="Google Shape;1346;p54"/>
            <p:cNvSpPr/>
            <p:nvPr/>
          </p:nvSpPr>
          <p:spPr>
            <a:xfrm>
              <a:off x="8025700" y="3527350"/>
              <a:ext cx="2563425" cy="11325"/>
            </a:xfrm>
            <a:custGeom>
              <a:avLst/>
              <a:gdLst/>
              <a:ahLst/>
              <a:cxnLst/>
              <a:rect l="l" t="t" r="r" b="b"/>
              <a:pathLst>
                <a:path w="102537" h="453" extrusionOk="0">
                  <a:moveTo>
                    <a:pt x="0" y="0"/>
                  </a:moveTo>
                  <a:lnTo>
                    <a:pt x="0" y="453"/>
                  </a:lnTo>
                  <a:lnTo>
                    <a:pt x="102537" y="453"/>
                  </a:lnTo>
                  <a:lnTo>
                    <a:pt x="102537" y="0"/>
                  </a:lnTo>
                  <a:close/>
                </a:path>
              </a:pathLst>
            </a:custGeom>
            <a:solidFill>
              <a:srgbClr val="E2DAC7">
                <a:alpha val="279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7" name="Google Shape;1347;p54"/>
            <p:cNvSpPr/>
            <p:nvPr/>
          </p:nvSpPr>
          <p:spPr>
            <a:xfrm>
              <a:off x="8025700" y="3689275"/>
              <a:ext cx="2563425" cy="11325"/>
            </a:xfrm>
            <a:custGeom>
              <a:avLst/>
              <a:gdLst/>
              <a:ahLst/>
              <a:cxnLst/>
              <a:rect l="l" t="t" r="r" b="b"/>
              <a:pathLst>
                <a:path w="102537" h="453" extrusionOk="0">
                  <a:moveTo>
                    <a:pt x="0" y="0"/>
                  </a:moveTo>
                  <a:lnTo>
                    <a:pt x="0" y="453"/>
                  </a:lnTo>
                  <a:lnTo>
                    <a:pt x="102537" y="453"/>
                  </a:lnTo>
                  <a:lnTo>
                    <a:pt x="102537" y="0"/>
                  </a:lnTo>
                  <a:close/>
                </a:path>
              </a:pathLst>
            </a:custGeom>
            <a:solidFill>
              <a:srgbClr val="E2DAC7">
                <a:alpha val="279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8" name="Google Shape;1348;p54"/>
            <p:cNvSpPr/>
            <p:nvPr/>
          </p:nvSpPr>
          <p:spPr>
            <a:xfrm>
              <a:off x="8025700" y="3851200"/>
              <a:ext cx="2563425" cy="11025"/>
            </a:xfrm>
            <a:custGeom>
              <a:avLst/>
              <a:gdLst/>
              <a:ahLst/>
              <a:cxnLst/>
              <a:rect l="l" t="t" r="r" b="b"/>
              <a:pathLst>
                <a:path w="102537" h="441" extrusionOk="0">
                  <a:moveTo>
                    <a:pt x="0" y="0"/>
                  </a:moveTo>
                  <a:lnTo>
                    <a:pt x="0" y="441"/>
                  </a:lnTo>
                  <a:lnTo>
                    <a:pt x="102537" y="441"/>
                  </a:lnTo>
                  <a:lnTo>
                    <a:pt x="102537" y="0"/>
                  </a:lnTo>
                  <a:close/>
                </a:path>
              </a:pathLst>
            </a:custGeom>
            <a:solidFill>
              <a:srgbClr val="E2DAC7">
                <a:alpha val="279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9" name="Google Shape;1349;p54"/>
            <p:cNvSpPr/>
            <p:nvPr/>
          </p:nvSpPr>
          <p:spPr>
            <a:xfrm>
              <a:off x="8025700" y="4013125"/>
              <a:ext cx="2563425" cy="11025"/>
            </a:xfrm>
            <a:custGeom>
              <a:avLst/>
              <a:gdLst/>
              <a:ahLst/>
              <a:cxnLst/>
              <a:rect l="l" t="t" r="r" b="b"/>
              <a:pathLst>
                <a:path w="102537" h="441" extrusionOk="0">
                  <a:moveTo>
                    <a:pt x="0" y="0"/>
                  </a:moveTo>
                  <a:lnTo>
                    <a:pt x="0" y="441"/>
                  </a:lnTo>
                  <a:lnTo>
                    <a:pt x="102537" y="441"/>
                  </a:lnTo>
                  <a:lnTo>
                    <a:pt x="102537" y="0"/>
                  </a:lnTo>
                  <a:close/>
                </a:path>
              </a:pathLst>
            </a:custGeom>
            <a:solidFill>
              <a:srgbClr val="E2DAC7">
                <a:alpha val="279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0" name="Google Shape;1350;p54"/>
            <p:cNvSpPr/>
            <p:nvPr/>
          </p:nvSpPr>
          <p:spPr>
            <a:xfrm>
              <a:off x="8025700" y="4174750"/>
              <a:ext cx="2563425" cy="11325"/>
            </a:xfrm>
            <a:custGeom>
              <a:avLst/>
              <a:gdLst/>
              <a:ahLst/>
              <a:cxnLst/>
              <a:rect l="l" t="t" r="r" b="b"/>
              <a:pathLst>
                <a:path w="102537" h="453" extrusionOk="0">
                  <a:moveTo>
                    <a:pt x="0" y="1"/>
                  </a:moveTo>
                  <a:lnTo>
                    <a:pt x="0" y="453"/>
                  </a:lnTo>
                  <a:lnTo>
                    <a:pt x="102537" y="453"/>
                  </a:lnTo>
                  <a:lnTo>
                    <a:pt x="102537" y="1"/>
                  </a:lnTo>
                  <a:close/>
                </a:path>
              </a:pathLst>
            </a:custGeom>
            <a:solidFill>
              <a:srgbClr val="E2DAC7">
                <a:alpha val="279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1" name="Google Shape;1351;p54"/>
            <p:cNvSpPr/>
            <p:nvPr/>
          </p:nvSpPr>
          <p:spPr>
            <a:xfrm>
              <a:off x="8025700" y="4336675"/>
              <a:ext cx="2563425" cy="11325"/>
            </a:xfrm>
            <a:custGeom>
              <a:avLst/>
              <a:gdLst/>
              <a:ahLst/>
              <a:cxnLst/>
              <a:rect l="l" t="t" r="r" b="b"/>
              <a:pathLst>
                <a:path w="102537" h="453" extrusionOk="0">
                  <a:moveTo>
                    <a:pt x="0" y="0"/>
                  </a:moveTo>
                  <a:lnTo>
                    <a:pt x="0" y="453"/>
                  </a:lnTo>
                  <a:lnTo>
                    <a:pt x="102537" y="453"/>
                  </a:lnTo>
                  <a:lnTo>
                    <a:pt x="102537" y="0"/>
                  </a:lnTo>
                  <a:close/>
                </a:path>
              </a:pathLst>
            </a:custGeom>
            <a:solidFill>
              <a:srgbClr val="E2DAC7">
                <a:alpha val="279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2" name="Google Shape;1352;p54"/>
            <p:cNvSpPr/>
            <p:nvPr/>
          </p:nvSpPr>
          <p:spPr>
            <a:xfrm>
              <a:off x="8025700" y="4498600"/>
              <a:ext cx="2563425" cy="11025"/>
            </a:xfrm>
            <a:custGeom>
              <a:avLst/>
              <a:gdLst/>
              <a:ahLst/>
              <a:cxnLst/>
              <a:rect l="l" t="t" r="r" b="b"/>
              <a:pathLst>
                <a:path w="102537" h="441" extrusionOk="0">
                  <a:moveTo>
                    <a:pt x="0" y="0"/>
                  </a:moveTo>
                  <a:lnTo>
                    <a:pt x="0" y="441"/>
                  </a:lnTo>
                  <a:lnTo>
                    <a:pt x="102537" y="441"/>
                  </a:lnTo>
                  <a:lnTo>
                    <a:pt x="102537" y="0"/>
                  </a:lnTo>
                  <a:close/>
                </a:path>
              </a:pathLst>
            </a:custGeom>
            <a:solidFill>
              <a:srgbClr val="E2DAC7">
                <a:alpha val="279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3" name="Google Shape;1353;p54"/>
            <p:cNvSpPr/>
            <p:nvPr/>
          </p:nvSpPr>
          <p:spPr>
            <a:xfrm>
              <a:off x="8025700" y="4660525"/>
              <a:ext cx="2563425" cy="11025"/>
            </a:xfrm>
            <a:custGeom>
              <a:avLst/>
              <a:gdLst/>
              <a:ahLst/>
              <a:cxnLst/>
              <a:rect l="l" t="t" r="r" b="b"/>
              <a:pathLst>
                <a:path w="102537" h="441" extrusionOk="0">
                  <a:moveTo>
                    <a:pt x="0" y="0"/>
                  </a:moveTo>
                  <a:lnTo>
                    <a:pt x="0" y="441"/>
                  </a:lnTo>
                  <a:lnTo>
                    <a:pt x="102537" y="441"/>
                  </a:lnTo>
                  <a:lnTo>
                    <a:pt x="102537" y="0"/>
                  </a:lnTo>
                  <a:close/>
                </a:path>
              </a:pathLst>
            </a:custGeom>
            <a:solidFill>
              <a:srgbClr val="E2DAC7">
                <a:alpha val="279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11" name="Google Shape;1411;p54"/>
          <p:cNvGrpSpPr/>
          <p:nvPr/>
        </p:nvGrpSpPr>
        <p:grpSpPr>
          <a:xfrm>
            <a:off x="643148" y="316426"/>
            <a:ext cx="1853018" cy="1693837"/>
            <a:chOff x="705725" y="2072700"/>
            <a:chExt cx="1190350" cy="1286200"/>
          </a:xfrm>
        </p:grpSpPr>
        <p:sp>
          <p:nvSpPr>
            <p:cNvPr id="1412" name="Google Shape;1412;p54"/>
            <p:cNvSpPr/>
            <p:nvPr/>
          </p:nvSpPr>
          <p:spPr>
            <a:xfrm>
              <a:off x="724175" y="2187000"/>
              <a:ext cx="1171900" cy="1171900"/>
            </a:xfrm>
            <a:custGeom>
              <a:avLst/>
              <a:gdLst/>
              <a:ahLst/>
              <a:cxnLst/>
              <a:rect l="l" t="t" r="r" b="b"/>
              <a:pathLst>
                <a:path w="46876" h="46876" extrusionOk="0">
                  <a:moveTo>
                    <a:pt x="43459" y="1"/>
                  </a:moveTo>
                  <a:lnTo>
                    <a:pt x="1" y="3418"/>
                  </a:lnTo>
                  <a:lnTo>
                    <a:pt x="3418" y="46876"/>
                  </a:lnTo>
                  <a:lnTo>
                    <a:pt x="46876" y="43458"/>
                  </a:lnTo>
                  <a:lnTo>
                    <a:pt x="43459" y="1"/>
                  </a:lnTo>
                  <a:close/>
                </a:path>
              </a:pathLst>
            </a:custGeom>
            <a:solidFill>
              <a:srgbClr val="918C7F">
                <a:alpha val="18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3" name="Google Shape;1413;p54"/>
            <p:cNvSpPr/>
            <p:nvPr/>
          </p:nvSpPr>
          <p:spPr>
            <a:xfrm>
              <a:off x="705725" y="2186999"/>
              <a:ext cx="1171900" cy="1153450"/>
            </a:xfrm>
            <a:custGeom>
              <a:avLst/>
              <a:gdLst/>
              <a:ahLst/>
              <a:cxnLst/>
              <a:rect l="l" t="t" r="r" b="b"/>
              <a:pathLst>
                <a:path w="46876" h="46876" extrusionOk="0">
                  <a:moveTo>
                    <a:pt x="43459" y="1"/>
                  </a:moveTo>
                  <a:lnTo>
                    <a:pt x="1" y="3418"/>
                  </a:lnTo>
                  <a:lnTo>
                    <a:pt x="3418" y="46875"/>
                  </a:lnTo>
                  <a:lnTo>
                    <a:pt x="46876" y="43458"/>
                  </a:lnTo>
                  <a:lnTo>
                    <a:pt x="4345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4" name="Google Shape;1414;p54"/>
            <p:cNvSpPr/>
            <p:nvPr/>
          </p:nvSpPr>
          <p:spPr>
            <a:xfrm>
              <a:off x="1615675" y="2072700"/>
              <a:ext cx="133950" cy="222075"/>
            </a:xfrm>
            <a:custGeom>
              <a:avLst/>
              <a:gdLst/>
              <a:ahLst/>
              <a:cxnLst/>
              <a:rect l="l" t="t" r="r" b="b"/>
              <a:pathLst>
                <a:path w="5358" h="8883" extrusionOk="0">
                  <a:moveTo>
                    <a:pt x="857" y="1"/>
                  </a:moveTo>
                  <a:lnTo>
                    <a:pt x="0" y="8573"/>
                  </a:lnTo>
                  <a:cubicBezTo>
                    <a:pt x="619" y="8585"/>
                    <a:pt x="1262" y="8633"/>
                    <a:pt x="1869" y="8716"/>
                  </a:cubicBezTo>
                  <a:cubicBezTo>
                    <a:pt x="2046" y="8750"/>
                    <a:pt x="2235" y="8783"/>
                    <a:pt x="2423" y="8783"/>
                  </a:cubicBezTo>
                  <a:cubicBezTo>
                    <a:pt x="2501" y="8783"/>
                    <a:pt x="2579" y="8778"/>
                    <a:pt x="2655" y="8764"/>
                  </a:cubicBezTo>
                  <a:cubicBezTo>
                    <a:pt x="2737" y="8755"/>
                    <a:pt x="2818" y="8732"/>
                    <a:pt x="2889" y="8732"/>
                  </a:cubicBezTo>
                  <a:cubicBezTo>
                    <a:pt x="2911" y="8732"/>
                    <a:pt x="2933" y="8734"/>
                    <a:pt x="2953" y="8740"/>
                  </a:cubicBezTo>
                  <a:cubicBezTo>
                    <a:pt x="3036" y="8752"/>
                    <a:pt x="3108" y="8799"/>
                    <a:pt x="3179" y="8823"/>
                  </a:cubicBezTo>
                  <a:cubicBezTo>
                    <a:pt x="3286" y="8871"/>
                    <a:pt x="3405" y="8871"/>
                    <a:pt x="3524" y="8871"/>
                  </a:cubicBezTo>
                  <a:cubicBezTo>
                    <a:pt x="3549" y="8873"/>
                    <a:pt x="3576" y="8874"/>
                    <a:pt x="3603" y="8874"/>
                  </a:cubicBezTo>
                  <a:cubicBezTo>
                    <a:pt x="3772" y="8874"/>
                    <a:pt x="3983" y="8837"/>
                    <a:pt x="4179" y="8837"/>
                  </a:cubicBezTo>
                  <a:cubicBezTo>
                    <a:pt x="4286" y="8837"/>
                    <a:pt x="4389" y="8848"/>
                    <a:pt x="4477" y="8883"/>
                  </a:cubicBezTo>
                  <a:lnTo>
                    <a:pt x="5358" y="60"/>
                  </a:lnTo>
                  <a:cubicBezTo>
                    <a:pt x="4815" y="23"/>
                    <a:pt x="4267" y="4"/>
                    <a:pt x="3723" y="4"/>
                  </a:cubicBezTo>
                  <a:cubicBezTo>
                    <a:pt x="3397" y="4"/>
                    <a:pt x="3072" y="11"/>
                    <a:pt x="2750" y="25"/>
                  </a:cubicBezTo>
                  <a:cubicBezTo>
                    <a:pt x="2394" y="44"/>
                    <a:pt x="2038" y="71"/>
                    <a:pt x="1688" y="71"/>
                  </a:cubicBezTo>
                  <a:cubicBezTo>
                    <a:pt x="1406" y="71"/>
                    <a:pt x="1128" y="54"/>
                    <a:pt x="857" y="1"/>
                  </a:cubicBezTo>
                  <a:close/>
                </a:path>
              </a:pathLst>
            </a:custGeom>
            <a:solidFill>
              <a:srgbClr val="58CBCA">
                <a:alpha val="8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5" name="Google Shape;1415;p54"/>
            <p:cNvSpPr/>
            <p:nvPr/>
          </p:nvSpPr>
          <p:spPr>
            <a:xfrm>
              <a:off x="771225" y="2139675"/>
              <a:ext cx="133950" cy="222075"/>
            </a:xfrm>
            <a:custGeom>
              <a:avLst/>
              <a:gdLst/>
              <a:ahLst/>
              <a:cxnLst/>
              <a:rect l="l" t="t" r="r" b="b"/>
              <a:pathLst>
                <a:path w="5358" h="8883" extrusionOk="0">
                  <a:moveTo>
                    <a:pt x="4501" y="1"/>
                  </a:moveTo>
                  <a:cubicBezTo>
                    <a:pt x="4219" y="54"/>
                    <a:pt x="3938" y="71"/>
                    <a:pt x="3656" y="71"/>
                  </a:cubicBezTo>
                  <a:cubicBezTo>
                    <a:pt x="3307" y="71"/>
                    <a:pt x="2957" y="44"/>
                    <a:pt x="2608" y="24"/>
                  </a:cubicBezTo>
                  <a:cubicBezTo>
                    <a:pt x="2282" y="11"/>
                    <a:pt x="1956" y="4"/>
                    <a:pt x="1630" y="4"/>
                  </a:cubicBezTo>
                  <a:cubicBezTo>
                    <a:pt x="1087" y="4"/>
                    <a:pt x="543" y="23"/>
                    <a:pt x="0" y="60"/>
                  </a:cubicBezTo>
                  <a:lnTo>
                    <a:pt x="881" y="8883"/>
                  </a:lnTo>
                  <a:cubicBezTo>
                    <a:pt x="969" y="8848"/>
                    <a:pt x="1070" y="8837"/>
                    <a:pt x="1176" y="8837"/>
                  </a:cubicBezTo>
                  <a:cubicBezTo>
                    <a:pt x="1370" y="8837"/>
                    <a:pt x="1579" y="8874"/>
                    <a:pt x="1752" y="8874"/>
                  </a:cubicBezTo>
                  <a:cubicBezTo>
                    <a:pt x="1780" y="8874"/>
                    <a:pt x="1808" y="8873"/>
                    <a:pt x="1834" y="8871"/>
                  </a:cubicBezTo>
                  <a:cubicBezTo>
                    <a:pt x="1953" y="8871"/>
                    <a:pt x="2072" y="8871"/>
                    <a:pt x="2179" y="8823"/>
                  </a:cubicBezTo>
                  <a:cubicBezTo>
                    <a:pt x="2250" y="8799"/>
                    <a:pt x="2322" y="8752"/>
                    <a:pt x="2405" y="8740"/>
                  </a:cubicBezTo>
                  <a:cubicBezTo>
                    <a:pt x="2425" y="8734"/>
                    <a:pt x="2447" y="8732"/>
                    <a:pt x="2469" y="8732"/>
                  </a:cubicBezTo>
                  <a:cubicBezTo>
                    <a:pt x="2540" y="8732"/>
                    <a:pt x="2621" y="8755"/>
                    <a:pt x="2703" y="8764"/>
                  </a:cubicBezTo>
                  <a:cubicBezTo>
                    <a:pt x="2780" y="8778"/>
                    <a:pt x="2857" y="8783"/>
                    <a:pt x="2935" y="8783"/>
                  </a:cubicBezTo>
                  <a:cubicBezTo>
                    <a:pt x="3123" y="8783"/>
                    <a:pt x="3312" y="8750"/>
                    <a:pt x="3489" y="8716"/>
                  </a:cubicBezTo>
                  <a:cubicBezTo>
                    <a:pt x="4096" y="8633"/>
                    <a:pt x="4739" y="8585"/>
                    <a:pt x="5358" y="8573"/>
                  </a:cubicBezTo>
                  <a:lnTo>
                    <a:pt x="4501" y="1"/>
                  </a:lnTo>
                  <a:close/>
                </a:path>
              </a:pathLst>
            </a:custGeom>
            <a:solidFill>
              <a:srgbClr val="58CBCA">
                <a:alpha val="8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 name="TextBox 2"/>
          <p:cNvSpPr txBox="1"/>
          <p:nvPr/>
        </p:nvSpPr>
        <p:spPr>
          <a:xfrm rot="21321069">
            <a:off x="842413" y="1009759"/>
            <a:ext cx="1418815" cy="461665"/>
          </a:xfrm>
          <a:prstGeom prst="rect">
            <a:avLst/>
          </a:prstGeom>
          <a:noFill/>
        </p:spPr>
        <p:txBody>
          <a:bodyPr wrap="square" rtlCol="0">
            <a:spAutoFit/>
          </a:bodyPr>
          <a:lstStyle/>
          <a:p>
            <a:pPr algn="ctr"/>
            <a:r>
              <a:rPr lang="en-US" sz="2400" b="1" dirty="0" err="1" smtClean="0"/>
              <a:t>Giải</a:t>
            </a:r>
            <a:endParaRPr lang="en-US" sz="2400" b="1" dirty="0"/>
          </a:p>
        </p:txBody>
      </p:sp>
      <p:sp>
        <p:nvSpPr>
          <p:cNvPr id="4" name="Rectangle 3"/>
          <p:cNvSpPr/>
          <p:nvPr/>
        </p:nvSpPr>
        <p:spPr>
          <a:xfrm>
            <a:off x="3081193" y="910450"/>
            <a:ext cx="4572000" cy="3785652"/>
          </a:xfrm>
          <a:prstGeom prst="rect">
            <a:avLst/>
          </a:prstGeom>
        </p:spPr>
        <p:txBody>
          <a:bodyPr>
            <a:spAutoFit/>
          </a:bodyPr>
          <a:lstStyle/>
          <a:p>
            <a:pPr algn="just">
              <a:lnSpc>
                <a:spcPct val="150000"/>
              </a:lnSpc>
            </a:pPr>
            <a:r>
              <a:rPr lang="vi-VN" sz="2000" dirty="0"/>
              <a:t>Vì trục của vòng quay được coi là trung điểm của đoạn thẳng nối hai điểm cao nhất và thấp nhất của trục quay nên ta có khoảng cách từ điểm thấp nhất đến trục quay là:  </a:t>
            </a:r>
            <a:endParaRPr lang="en-US" sz="2000" dirty="0" smtClean="0"/>
          </a:p>
          <a:p>
            <a:pPr algn="ctr">
              <a:lnSpc>
                <a:spcPct val="150000"/>
              </a:lnSpc>
            </a:pPr>
            <a:r>
              <a:rPr lang="vi-VN" sz="2000" dirty="0" smtClean="0"/>
              <a:t>60 :</a:t>
            </a:r>
            <a:r>
              <a:rPr lang="en-US" sz="2000" dirty="0"/>
              <a:t> </a:t>
            </a:r>
            <a:r>
              <a:rPr lang="vi-VN" sz="2000" dirty="0" smtClean="0"/>
              <a:t>2</a:t>
            </a:r>
            <a:r>
              <a:rPr lang="en-US" sz="2000" dirty="0" smtClean="0"/>
              <a:t> </a:t>
            </a:r>
            <a:r>
              <a:rPr lang="vi-VN" sz="2000" dirty="0" smtClean="0"/>
              <a:t>=</a:t>
            </a:r>
            <a:r>
              <a:rPr lang="en-US" sz="2000" dirty="0" smtClean="0"/>
              <a:t> </a:t>
            </a:r>
            <a:r>
              <a:rPr lang="vi-VN" sz="2000" dirty="0" smtClean="0"/>
              <a:t>30 </a:t>
            </a:r>
            <a:r>
              <a:rPr lang="vi-VN" sz="2000" dirty="0"/>
              <a:t>(m)</a:t>
            </a:r>
          </a:p>
          <a:p>
            <a:pPr algn="just">
              <a:lnSpc>
                <a:spcPct val="150000"/>
              </a:lnSpc>
            </a:pPr>
            <a:r>
              <a:rPr lang="vi-VN" sz="2000" dirty="0"/>
              <a:t>Trục quay đang nằm ở cao: </a:t>
            </a:r>
            <a:endParaRPr lang="en-US" sz="2000" dirty="0" smtClean="0"/>
          </a:p>
          <a:p>
            <a:pPr algn="ctr">
              <a:lnSpc>
                <a:spcPct val="150000"/>
              </a:lnSpc>
            </a:pPr>
            <a:r>
              <a:rPr lang="vi-VN" sz="2000" dirty="0" smtClean="0"/>
              <a:t>30</a:t>
            </a:r>
            <a:r>
              <a:rPr lang="en-US" sz="2000" dirty="0" smtClean="0"/>
              <a:t> </a:t>
            </a:r>
            <a:r>
              <a:rPr lang="vi-VN" sz="2000" dirty="0" smtClean="0"/>
              <a:t>+</a:t>
            </a:r>
            <a:r>
              <a:rPr lang="en-US" sz="2000" dirty="0" smtClean="0"/>
              <a:t> </a:t>
            </a:r>
            <a:r>
              <a:rPr lang="vi-VN" sz="2000" dirty="0" smtClean="0"/>
              <a:t>6</a:t>
            </a:r>
            <a:r>
              <a:rPr lang="en-US" sz="2000" dirty="0" smtClean="0"/>
              <a:t> </a:t>
            </a:r>
            <a:r>
              <a:rPr lang="vi-VN" sz="2000" dirty="0" smtClean="0"/>
              <a:t>=</a:t>
            </a:r>
            <a:r>
              <a:rPr lang="en-US" sz="2000" dirty="0" smtClean="0"/>
              <a:t> </a:t>
            </a:r>
            <a:r>
              <a:rPr lang="vi-VN" sz="2000" dirty="0" smtClean="0"/>
              <a:t>36 </a:t>
            </a:r>
            <a:r>
              <a:rPr lang="vi-VN" sz="2000" dirty="0"/>
              <a:t>(m)</a:t>
            </a:r>
          </a:p>
        </p:txBody>
      </p:sp>
    </p:spTree>
  </p:cSld>
  <p:clrMapOvr>
    <a:masterClrMapping/>
  </p:clrMapOvr>
  <p:transition spd="med">
    <p:pull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11"/>
                                        </p:tgtEl>
                                        <p:attrNameLst>
                                          <p:attrName>style.visibility</p:attrName>
                                        </p:attrNameLst>
                                      </p:cBhvr>
                                      <p:to>
                                        <p:strVal val="visible"/>
                                      </p:to>
                                    </p:set>
                                    <p:animEffect transition="in" filter="fade">
                                      <p:cBhvr>
                                        <p:cTn id="7" dur="500"/>
                                        <p:tgtEl>
                                          <p:spTgt spid="1411"/>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nodeType="clickEffect">
                                  <p:stCondLst>
                                    <p:cond delay="0"/>
                                  </p:stCondLst>
                                  <p:childTnLst>
                                    <p:set>
                                      <p:cBhvr>
                                        <p:cTn id="14" dur="1" fill="hold">
                                          <p:stCondLst>
                                            <p:cond delay="0"/>
                                          </p:stCondLst>
                                        </p:cTn>
                                        <p:tgtEl>
                                          <p:spTgt spid="4">
                                            <p:txEl>
                                              <p:pRg st="0" end="0"/>
                                            </p:txEl>
                                          </p:spTgt>
                                        </p:tgtEl>
                                        <p:attrNameLst>
                                          <p:attrName>style.visibility</p:attrName>
                                        </p:attrNameLst>
                                      </p:cBhvr>
                                      <p:to>
                                        <p:strVal val="visible"/>
                                      </p:to>
                                    </p:set>
                                    <p:animEffect transition="in" filter="fade">
                                      <p:cBhvr>
                                        <p:cTn id="15" dur="500"/>
                                        <p:tgtEl>
                                          <p:spTgt spid="4">
                                            <p:txEl>
                                              <p:pRg st="0" end="0"/>
                                            </p:txEl>
                                          </p:spTgt>
                                        </p:tgtEl>
                                      </p:cBhvr>
                                    </p:animEffect>
                                    <p:anim calcmode="lin" valueType="num">
                                      <p:cBhvr>
                                        <p:cTn id="16"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17" dur="500" fill="hold"/>
                                        <p:tgtEl>
                                          <p:spTgt spid="4">
                                            <p:txEl>
                                              <p:pRg st="0" end="0"/>
                                            </p:txEl>
                                          </p:spTgt>
                                        </p:tgtEl>
                                        <p:attrNameLst>
                                          <p:attrName>ppt_y</p:attrName>
                                        </p:attrNameLst>
                                      </p:cBhvr>
                                      <p:tavLst>
                                        <p:tav tm="0">
                                          <p:val>
                                            <p:strVal val="#ppt_y+.1"/>
                                          </p:val>
                                        </p:tav>
                                        <p:tav tm="100000">
                                          <p:val>
                                            <p:strVal val="#ppt_y"/>
                                          </p:val>
                                        </p:tav>
                                      </p:tavLst>
                                    </p:anim>
                                  </p:childTnLst>
                                </p:cTn>
                              </p:par>
                              <p:par>
                                <p:cTn id="18" presetID="42" presetClass="entr" presetSubtype="0" fill="hold" nodeType="withEffect">
                                  <p:stCondLst>
                                    <p:cond delay="0"/>
                                  </p:stCondLst>
                                  <p:childTnLst>
                                    <p:set>
                                      <p:cBhvr>
                                        <p:cTn id="19" dur="1" fill="hold">
                                          <p:stCondLst>
                                            <p:cond delay="0"/>
                                          </p:stCondLst>
                                        </p:cTn>
                                        <p:tgtEl>
                                          <p:spTgt spid="4">
                                            <p:txEl>
                                              <p:pRg st="1" end="1"/>
                                            </p:txEl>
                                          </p:spTgt>
                                        </p:tgtEl>
                                        <p:attrNameLst>
                                          <p:attrName>style.visibility</p:attrName>
                                        </p:attrNameLst>
                                      </p:cBhvr>
                                      <p:to>
                                        <p:strVal val="visible"/>
                                      </p:to>
                                    </p:set>
                                    <p:animEffect transition="in" filter="fade">
                                      <p:cBhvr>
                                        <p:cTn id="20" dur="500"/>
                                        <p:tgtEl>
                                          <p:spTgt spid="4">
                                            <p:txEl>
                                              <p:pRg st="1" end="1"/>
                                            </p:txEl>
                                          </p:spTgt>
                                        </p:tgtEl>
                                      </p:cBhvr>
                                    </p:animEffect>
                                    <p:anim calcmode="lin" valueType="num">
                                      <p:cBhvr>
                                        <p:cTn id="21"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22" dur="500" fill="hold"/>
                                        <p:tgtEl>
                                          <p:spTgt spid="4">
                                            <p:txEl>
                                              <p:pRg st="1" end="1"/>
                                            </p:txEl>
                                          </p:spTgt>
                                        </p:tgtEl>
                                        <p:attrNameLst>
                                          <p:attrName>ppt_y</p:attrName>
                                        </p:attrNameLst>
                                      </p:cBhvr>
                                      <p:tavLst>
                                        <p:tav tm="0">
                                          <p:val>
                                            <p:strVal val="#ppt_y+.1"/>
                                          </p:val>
                                        </p:tav>
                                        <p:tav tm="100000">
                                          <p:val>
                                            <p:strVal val="#ppt_y"/>
                                          </p:val>
                                        </p:tav>
                                      </p:tavLst>
                                    </p:anim>
                                  </p:childTnLst>
                                </p:cTn>
                              </p:par>
                              <p:par>
                                <p:cTn id="23" presetID="42" presetClass="entr" presetSubtype="0" fill="hold" nodeType="withEffect">
                                  <p:stCondLst>
                                    <p:cond delay="0"/>
                                  </p:stCondLst>
                                  <p:childTnLst>
                                    <p:set>
                                      <p:cBhvr>
                                        <p:cTn id="24" dur="1" fill="hold">
                                          <p:stCondLst>
                                            <p:cond delay="0"/>
                                          </p:stCondLst>
                                        </p:cTn>
                                        <p:tgtEl>
                                          <p:spTgt spid="4">
                                            <p:txEl>
                                              <p:pRg st="2" end="2"/>
                                            </p:txEl>
                                          </p:spTgt>
                                        </p:tgtEl>
                                        <p:attrNameLst>
                                          <p:attrName>style.visibility</p:attrName>
                                        </p:attrNameLst>
                                      </p:cBhvr>
                                      <p:to>
                                        <p:strVal val="visible"/>
                                      </p:to>
                                    </p:set>
                                    <p:animEffect transition="in" filter="fade">
                                      <p:cBhvr>
                                        <p:cTn id="25" dur="500"/>
                                        <p:tgtEl>
                                          <p:spTgt spid="4">
                                            <p:txEl>
                                              <p:pRg st="2" end="2"/>
                                            </p:txEl>
                                          </p:spTgt>
                                        </p:tgtEl>
                                      </p:cBhvr>
                                    </p:animEffect>
                                    <p:anim calcmode="lin" valueType="num">
                                      <p:cBhvr>
                                        <p:cTn id="26"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27" dur="500" fill="hold"/>
                                        <p:tgtEl>
                                          <p:spTgt spid="4">
                                            <p:txEl>
                                              <p:pRg st="2" end="2"/>
                                            </p:txEl>
                                          </p:spTgt>
                                        </p:tgtEl>
                                        <p:attrNameLst>
                                          <p:attrName>ppt_y</p:attrName>
                                        </p:attrNameLst>
                                      </p:cBhvr>
                                      <p:tavLst>
                                        <p:tav tm="0">
                                          <p:val>
                                            <p:strVal val="#ppt_y+.1"/>
                                          </p:val>
                                        </p:tav>
                                        <p:tav tm="100000">
                                          <p:val>
                                            <p:strVal val="#ppt_y"/>
                                          </p:val>
                                        </p:tav>
                                      </p:tavLst>
                                    </p:anim>
                                  </p:childTnLst>
                                </p:cTn>
                              </p:par>
                              <p:par>
                                <p:cTn id="28" presetID="42" presetClass="entr" presetSubtype="0" fill="hold" nodeType="withEffect">
                                  <p:stCondLst>
                                    <p:cond delay="0"/>
                                  </p:stCondLst>
                                  <p:childTnLst>
                                    <p:set>
                                      <p:cBhvr>
                                        <p:cTn id="29" dur="1" fill="hold">
                                          <p:stCondLst>
                                            <p:cond delay="0"/>
                                          </p:stCondLst>
                                        </p:cTn>
                                        <p:tgtEl>
                                          <p:spTgt spid="4">
                                            <p:txEl>
                                              <p:pRg st="3" end="3"/>
                                            </p:txEl>
                                          </p:spTgt>
                                        </p:tgtEl>
                                        <p:attrNameLst>
                                          <p:attrName>style.visibility</p:attrName>
                                        </p:attrNameLst>
                                      </p:cBhvr>
                                      <p:to>
                                        <p:strVal val="visible"/>
                                      </p:to>
                                    </p:set>
                                    <p:animEffect transition="in" filter="fade">
                                      <p:cBhvr>
                                        <p:cTn id="30" dur="500"/>
                                        <p:tgtEl>
                                          <p:spTgt spid="4">
                                            <p:txEl>
                                              <p:pRg st="3" end="3"/>
                                            </p:txEl>
                                          </p:spTgt>
                                        </p:tgtEl>
                                      </p:cBhvr>
                                    </p:animEffect>
                                    <p:anim calcmode="lin" valueType="num">
                                      <p:cBhvr>
                                        <p:cTn id="31"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32" dur="500" fill="hold"/>
                                        <p:tgtEl>
                                          <p:spTgt spid="4">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973"/>
        <p:cNvGrpSpPr/>
        <p:nvPr/>
      </p:nvGrpSpPr>
      <p:grpSpPr>
        <a:xfrm>
          <a:off x="0" y="0"/>
          <a:ext cx="0" cy="0"/>
          <a:chOff x="0" y="0"/>
          <a:chExt cx="0" cy="0"/>
        </a:xfrm>
      </p:grpSpPr>
      <p:sp>
        <p:nvSpPr>
          <p:cNvPr id="9" name="TextBox 8"/>
          <p:cNvSpPr txBox="1"/>
          <p:nvPr/>
        </p:nvSpPr>
        <p:spPr>
          <a:xfrm>
            <a:off x="1171254" y="626724"/>
            <a:ext cx="2784297" cy="523220"/>
          </a:xfrm>
          <a:prstGeom prst="rect">
            <a:avLst/>
          </a:prstGeom>
          <a:noFill/>
        </p:spPr>
        <p:txBody>
          <a:bodyPr wrap="square" rtlCol="0">
            <a:spAutoFit/>
          </a:bodyPr>
          <a:lstStyle/>
          <a:p>
            <a:pPr algn="ctr"/>
            <a:r>
              <a:rPr lang="en-US" sz="2800" b="1" dirty="0" smtClean="0">
                <a:solidFill>
                  <a:srgbClr val="C00000"/>
                </a:solidFill>
              </a:rPr>
              <a:t>LUYỆN TẬP</a:t>
            </a:r>
            <a:endParaRPr lang="en-US" sz="2800" b="1" dirty="0">
              <a:solidFill>
                <a:srgbClr val="C00000"/>
              </a:solidFill>
            </a:endParaRPr>
          </a:p>
        </p:txBody>
      </p:sp>
      <p:sp>
        <p:nvSpPr>
          <p:cNvPr id="10" name="TextBox 9"/>
          <p:cNvSpPr txBox="1"/>
          <p:nvPr/>
        </p:nvSpPr>
        <p:spPr>
          <a:xfrm>
            <a:off x="719191" y="1291909"/>
            <a:ext cx="3482940" cy="958660"/>
          </a:xfrm>
          <a:prstGeom prst="rect">
            <a:avLst/>
          </a:prstGeom>
          <a:noFill/>
        </p:spPr>
        <p:txBody>
          <a:bodyPr wrap="square" rtlCol="0">
            <a:spAutoFit/>
          </a:bodyPr>
          <a:lstStyle/>
          <a:p>
            <a:pPr algn="just">
              <a:lnSpc>
                <a:spcPct val="150000"/>
              </a:lnSpc>
            </a:pPr>
            <a:r>
              <a:rPr lang="en-US" sz="2000" b="1" dirty="0" err="1" smtClean="0"/>
              <a:t>Bài</a:t>
            </a:r>
            <a:r>
              <a:rPr lang="en-US" sz="2000" b="1" dirty="0" smtClean="0"/>
              <a:t> 8.15 (SGK - tr56)</a:t>
            </a:r>
          </a:p>
          <a:p>
            <a:pPr algn="just">
              <a:lnSpc>
                <a:spcPct val="150000"/>
              </a:lnSpc>
            </a:pPr>
            <a:r>
              <a:rPr lang="en-US" sz="2000" dirty="0" smtClean="0"/>
              <a:t>Cho </a:t>
            </a:r>
            <a:r>
              <a:rPr lang="en-US" sz="2000" dirty="0" err="1" smtClean="0"/>
              <a:t>hình</a:t>
            </a:r>
            <a:r>
              <a:rPr lang="en-US" sz="2000" dirty="0" smtClean="0"/>
              <a:t> </a:t>
            </a:r>
            <a:r>
              <a:rPr lang="en-US" sz="2000" dirty="0" err="1" smtClean="0"/>
              <a:t>vẽ</a:t>
            </a:r>
            <a:r>
              <a:rPr lang="en-US" sz="2000" dirty="0" smtClean="0"/>
              <a:t> </a:t>
            </a:r>
            <a:r>
              <a:rPr lang="en-US" sz="2000" dirty="0" err="1" smtClean="0"/>
              <a:t>sau</a:t>
            </a:r>
            <a:r>
              <a:rPr lang="en-US" sz="2000" dirty="0"/>
              <a:t>:</a:t>
            </a:r>
          </a:p>
        </p:txBody>
      </p:sp>
      <p:pic>
        <p:nvPicPr>
          <p:cNvPr id="11" name="Picture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4784" y="2392534"/>
            <a:ext cx="2217236" cy="2230838"/>
          </a:xfrm>
          <a:prstGeom prst="rect">
            <a:avLst/>
          </a:prstGeom>
        </p:spPr>
      </p:pic>
      <p:sp>
        <p:nvSpPr>
          <p:cNvPr id="13" name="Rectangle 12"/>
          <p:cNvSpPr/>
          <p:nvPr/>
        </p:nvSpPr>
        <p:spPr>
          <a:xfrm>
            <a:off x="4885360" y="706283"/>
            <a:ext cx="3652463" cy="3785652"/>
          </a:xfrm>
          <a:prstGeom prst="rect">
            <a:avLst/>
          </a:prstGeom>
        </p:spPr>
        <p:txBody>
          <a:bodyPr wrap="square">
            <a:spAutoFit/>
          </a:bodyPr>
          <a:lstStyle/>
          <a:p>
            <a:pPr algn="just">
              <a:lnSpc>
                <a:spcPct val="150000"/>
              </a:lnSpc>
            </a:pPr>
            <a:r>
              <a:rPr lang="vi-VN" sz="2000" dirty="0" smtClean="0"/>
              <a:t>a</a:t>
            </a:r>
            <a:r>
              <a:rPr lang="en-US" sz="2000" dirty="0" smtClean="0"/>
              <a:t>)</a:t>
            </a:r>
            <a:r>
              <a:rPr lang="vi-VN" sz="2000" dirty="0" smtClean="0"/>
              <a:t> </a:t>
            </a:r>
            <a:r>
              <a:rPr lang="vi-VN" sz="2000" dirty="0"/>
              <a:t>Em hãy dùng thước thẳng để kiếm tra xem điểm E có phải là trung điểm của đoạn thẳng </a:t>
            </a:r>
            <a:r>
              <a:rPr lang="vi-VN" sz="2000" dirty="0" smtClean="0"/>
              <a:t>A</a:t>
            </a:r>
            <a:r>
              <a:rPr lang="en-US" sz="2000" dirty="0" smtClean="0"/>
              <a:t>C</a:t>
            </a:r>
            <a:r>
              <a:rPr lang="vi-VN" sz="2000" dirty="0" smtClean="0"/>
              <a:t> không</a:t>
            </a:r>
            <a:r>
              <a:rPr lang="en-US" sz="2000" dirty="0" smtClean="0"/>
              <a:t>.</a:t>
            </a:r>
            <a:endParaRPr lang="vi-VN" sz="2000" dirty="0"/>
          </a:p>
          <a:p>
            <a:pPr algn="just">
              <a:lnSpc>
                <a:spcPct val="150000"/>
              </a:lnSpc>
            </a:pPr>
            <a:r>
              <a:rPr lang="vi-VN" sz="2000" dirty="0" smtClean="0"/>
              <a:t>b</a:t>
            </a:r>
            <a:r>
              <a:rPr lang="en-US" sz="2000" dirty="0" smtClean="0"/>
              <a:t>)</a:t>
            </a:r>
            <a:r>
              <a:rPr lang="vi-VN" sz="2000" dirty="0" smtClean="0"/>
              <a:t> </a:t>
            </a:r>
            <a:r>
              <a:rPr lang="vi-VN" sz="2000" dirty="0"/>
              <a:t>Kiểm tra xem E còn là trung điểm của đoạn thẳng nào khác có các đầu mút là các điểm đã </a:t>
            </a:r>
            <a:r>
              <a:rPr lang="vi-VN" sz="2000" dirty="0" smtClean="0"/>
              <a:t>cho</a:t>
            </a:r>
            <a:r>
              <a:rPr lang="en-US" sz="2000" dirty="0" smtClean="0"/>
              <a:t>.</a:t>
            </a:r>
            <a:endParaRPr lang="vi-VN" sz="2000" dirty="0"/>
          </a:p>
        </p:txBody>
      </p:sp>
    </p:spTree>
  </p:cSld>
  <p:clrMapOvr>
    <a:masterClrMapping/>
  </p:clrMapOvr>
  <mc:AlternateContent xmlns:mc="http://schemas.openxmlformats.org/markup-compatibility/2006">
    <mc:Choice xmlns:p14="http://schemas.microsoft.com/office/powerpoint/2010/main" Requires="p14">
      <p:transition spd="slow">
        <p14:prism dir="u" isInverted="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Effect transition="in" filter="fade">
                                      <p:cBhvr>
                                        <p:cTn id="9" dur="500"/>
                                        <p:tgtEl>
                                          <p:spTgt spid="9"/>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fade">
                                      <p:cBhvr>
                                        <p:cTn id="14" dur="500"/>
                                        <p:tgtEl>
                                          <p:spTgt spid="10"/>
                                        </p:tgtEl>
                                      </p:cBhvr>
                                    </p:animEffect>
                                  </p:childTnLst>
                                </p:cTn>
                              </p:par>
                              <p:par>
                                <p:cTn id="15" presetID="10" presetClass="entr" presetSubtype="0" fill="hold" nodeType="with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18" presetClass="entr" presetSubtype="6" fill="hold" nodeType="clickEffect">
                                  <p:stCondLst>
                                    <p:cond delay="0"/>
                                  </p:stCondLst>
                                  <p:childTnLst>
                                    <p:set>
                                      <p:cBhvr>
                                        <p:cTn id="21" dur="1" fill="hold">
                                          <p:stCondLst>
                                            <p:cond delay="0"/>
                                          </p:stCondLst>
                                        </p:cTn>
                                        <p:tgtEl>
                                          <p:spTgt spid="13">
                                            <p:txEl>
                                              <p:pRg st="0" end="0"/>
                                            </p:txEl>
                                          </p:spTgt>
                                        </p:tgtEl>
                                        <p:attrNameLst>
                                          <p:attrName>style.visibility</p:attrName>
                                        </p:attrNameLst>
                                      </p:cBhvr>
                                      <p:to>
                                        <p:strVal val="visible"/>
                                      </p:to>
                                    </p:set>
                                    <p:animEffect transition="in" filter="strips(downRight)">
                                      <p:cBhvr>
                                        <p:cTn id="22" dur="500"/>
                                        <p:tgtEl>
                                          <p:spTgt spid="13">
                                            <p:txEl>
                                              <p:pRg st="0" end="0"/>
                                            </p:txEl>
                                          </p:spTgt>
                                        </p:tgtEl>
                                      </p:cBhvr>
                                    </p:animEffect>
                                  </p:childTnLst>
                                </p:cTn>
                              </p:par>
                              <p:par>
                                <p:cTn id="23" presetID="18" presetClass="entr" presetSubtype="6" fill="hold" nodeType="withEffect">
                                  <p:stCondLst>
                                    <p:cond delay="0"/>
                                  </p:stCondLst>
                                  <p:childTnLst>
                                    <p:set>
                                      <p:cBhvr>
                                        <p:cTn id="24" dur="1" fill="hold">
                                          <p:stCondLst>
                                            <p:cond delay="0"/>
                                          </p:stCondLst>
                                        </p:cTn>
                                        <p:tgtEl>
                                          <p:spTgt spid="13">
                                            <p:txEl>
                                              <p:pRg st="1" end="1"/>
                                            </p:txEl>
                                          </p:spTgt>
                                        </p:tgtEl>
                                        <p:attrNameLst>
                                          <p:attrName>style.visibility</p:attrName>
                                        </p:attrNameLst>
                                      </p:cBhvr>
                                      <p:to>
                                        <p:strVal val="visible"/>
                                      </p:to>
                                    </p:set>
                                    <p:animEffect transition="in" filter="strips(downRight)">
                                      <p:cBhvr>
                                        <p:cTn id="25" dur="500"/>
                                        <p:tgtEl>
                                          <p:spTgt spid="1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066"/>
        <p:cNvGrpSpPr/>
        <p:nvPr/>
      </p:nvGrpSpPr>
      <p:grpSpPr>
        <a:xfrm>
          <a:off x="0" y="0"/>
          <a:ext cx="0" cy="0"/>
          <a:chOff x="0" y="0"/>
          <a:chExt cx="0" cy="0"/>
        </a:xfrm>
      </p:grpSpPr>
      <p:grpSp>
        <p:nvGrpSpPr>
          <p:cNvPr id="1076" name="Google Shape;1076;p44"/>
          <p:cNvGrpSpPr/>
          <p:nvPr/>
        </p:nvGrpSpPr>
        <p:grpSpPr>
          <a:xfrm>
            <a:off x="679014" y="360489"/>
            <a:ext cx="1550550" cy="1675404"/>
            <a:chOff x="705725" y="2072700"/>
            <a:chExt cx="1190350" cy="1286200"/>
          </a:xfrm>
        </p:grpSpPr>
        <p:sp>
          <p:nvSpPr>
            <p:cNvPr id="1077" name="Google Shape;1077;p44"/>
            <p:cNvSpPr/>
            <p:nvPr/>
          </p:nvSpPr>
          <p:spPr>
            <a:xfrm>
              <a:off x="724175" y="2187000"/>
              <a:ext cx="1171900" cy="1171900"/>
            </a:xfrm>
            <a:custGeom>
              <a:avLst/>
              <a:gdLst/>
              <a:ahLst/>
              <a:cxnLst/>
              <a:rect l="l" t="t" r="r" b="b"/>
              <a:pathLst>
                <a:path w="46876" h="46876" extrusionOk="0">
                  <a:moveTo>
                    <a:pt x="43459" y="1"/>
                  </a:moveTo>
                  <a:lnTo>
                    <a:pt x="1" y="3418"/>
                  </a:lnTo>
                  <a:lnTo>
                    <a:pt x="3418" y="46876"/>
                  </a:lnTo>
                  <a:lnTo>
                    <a:pt x="46876" y="43458"/>
                  </a:lnTo>
                  <a:lnTo>
                    <a:pt x="43459" y="1"/>
                  </a:lnTo>
                  <a:close/>
                </a:path>
              </a:pathLst>
            </a:custGeom>
            <a:solidFill>
              <a:srgbClr val="918C7F">
                <a:alpha val="18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8" name="Google Shape;1078;p44"/>
            <p:cNvSpPr/>
            <p:nvPr/>
          </p:nvSpPr>
          <p:spPr>
            <a:xfrm>
              <a:off x="705725" y="2168550"/>
              <a:ext cx="1171900" cy="1171900"/>
            </a:xfrm>
            <a:custGeom>
              <a:avLst/>
              <a:gdLst/>
              <a:ahLst/>
              <a:cxnLst/>
              <a:rect l="l" t="t" r="r" b="b"/>
              <a:pathLst>
                <a:path w="46876" h="46876" extrusionOk="0">
                  <a:moveTo>
                    <a:pt x="43459" y="1"/>
                  </a:moveTo>
                  <a:lnTo>
                    <a:pt x="1" y="3418"/>
                  </a:lnTo>
                  <a:lnTo>
                    <a:pt x="3418" y="46875"/>
                  </a:lnTo>
                  <a:lnTo>
                    <a:pt x="46876" y="43458"/>
                  </a:lnTo>
                  <a:lnTo>
                    <a:pt x="4345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9" name="Google Shape;1079;p44"/>
            <p:cNvSpPr/>
            <p:nvPr/>
          </p:nvSpPr>
          <p:spPr>
            <a:xfrm>
              <a:off x="1615675" y="2072700"/>
              <a:ext cx="133950" cy="222075"/>
            </a:xfrm>
            <a:custGeom>
              <a:avLst/>
              <a:gdLst/>
              <a:ahLst/>
              <a:cxnLst/>
              <a:rect l="l" t="t" r="r" b="b"/>
              <a:pathLst>
                <a:path w="5358" h="8883" extrusionOk="0">
                  <a:moveTo>
                    <a:pt x="857" y="1"/>
                  </a:moveTo>
                  <a:lnTo>
                    <a:pt x="0" y="8573"/>
                  </a:lnTo>
                  <a:cubicBezTo>
                    <a:pt x="619" y="8585"/>
                    <a:pt x="1262" y="8633"/>
                    <a:pt x="1869" y="8716"/>
                  </a:cubicBezTo>
                  <a:cubicBezTo>
                    <a:pt x="2046" y="8750"/>
                    <a:pt x="2235" y="8783"/>
                    <a:pt x="2423" y="8783"/>
                  </a:cubicBezTo>
                  <a:cubicBezTo>
                    <a:pt x="2501" y="8783"/>
                    <a:pt x="2579" y="8778"/>
                    <a:pt x="2655" y="8764"/>
                  </a:cubicBezTo>
                  <a:cubicBezTo>
                    <a:pt x="2737" y="8755"/>
                    <a:pt x="2818" y="8732"/>
                    <a:pt x="2889" y="8732"/>
                  </a:cubicBezTo>
                  <a:cubicBezTo>
                    <a:pt x="2911" y="8732"/>
                    <a:pt x="2933" y="8734"/>
                    <a:pt x="2953" y="8740"/>
                  </a:cubicBezTo>
                  <a:cubicBezTo>
                    <a:pt x="3036" y="8752"/>
                    <a:pt x="3108" y="8799"/>
                    <a:pt x="3179" y="8823"/>
                  </a:cubicBezTo>
                  <a:cubicBezTo>
                    <a:pt x="3286" y="8871"/>
                    <a:pt x="3405" y="8871"/>
                    <a:pt x="3524" y="8871"/>
                  </a:cubicBezTo>
                  <a:cubicBezTo>
                    <a:pt x="3549" y="8873"/>
                    <a:pt x="3576" y="8874"/>
                    <a:pt x="3603" y="8874"/>
                  </a:cubicBezTo>
                  <a:cubicBezTo>
                    <a:pt x="3772" y="8874"/>
                    <a:pt x="3983" y="8837"/>
                    <a:pt x="4179" y="8837"/>
                  </a:cubicBezTo>
                  <a:cubicBezTo>
                    <a:pt x="4286" y="8837"/>
                    <a:pt x="4389" y="8848"/>
                    <a:pt x="4477" y="8883"/>
                  </a:cubicBezTo>
                  <a:lnTo>
                    <a:pt x="5358" y="60"/>
                  </a:lnTo>
                  <a:cubicBezTo>
                    <a:pt x="4815" y="23"/>
                    <a:pt x="4267" y="4"/>
                    <a:pt x="3723" y="4"/>
                  </a:cubicBezTo>
                  <a:cubicBezTo>
                    <a:pt x="3397" y="4"/>
                    <a:pt x="3072" y="11"/>
                    <a:pt x="2750" y="25"/>
                  </a:cubicBezTo>
                  <a:cubicBezTo>
                    <a:pt x="2394" y="44"/>
                    <a:pt x="2038" y="71"/>
                    <a:pt x="1688" y="71"/>
                  </a:cubicBezTo>
                  <a:cubicBezTo>
                    <a:pt x="1406" y="71"/>
                    <a:pt x="1128" y="54"/>
                    <a:pt x="857" y="1"/>
                  </a:cubicBezTo>
                  <a:close/>
                </a:path>
              </a:pathLst>
            </a:custGeom>
            <a:solidFill>
              <a:srgbClr val="58CBCA">
                <a:alpha val="8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0" name="Google Shape;1080;p44"/>
            <p:cNvSpPr/>
            <p:nvPr/>
          </p:nvSpPr>
          <p:spPr>
            <a:xfrm>
              <a:off x="771225" y="2139675"/>
              <a:ext cx="133950" cy="222075"/>
            </a:xfrm>
            <a:custGeom>
              <a:avLst/>
              <a:gdLst/>
              <a:ahLst/>
              <a:cxnLst/>
              <a:rect l="l" t="t" r="r" b="b"/>
              <a:pathLst>
                <a:path w="5358" h="8883" extrusionOk="0">
                  <a:moveTo>
                    <a:pt x="4501" y="1"/>
                  </a:moveTo>
                  <a:cubicBezTo>
                    <a:pt x="4219" y="54"/>
                    <a:pt x="3938" y="71"/>
                    <a:pt x="3656" y="71"/>
                  </a:cubicBezTo>
                  <a:cubicBezTo>
                    <a:pt x="3307" y="71"/>
                    <a:pt x="2957" y="44"/>
                    <a:pt x="2608" y="24"/>
                  </a:cubicBezTo>
                  <a:cubicBezTo>
                    <a:pt x="2282" y="11"/>
                    <a:pt x="1956" y="4"/>
                    <a:pt x="1630" y="4"/>
                  </a:cubicBezTo>
                  <a:cubicBezTo>
                    <a:pt x="1087" y="4"/>
                    <a:pt x="543" y="23"/>
                    <a:pt x="0" y="60"/>
                  </a:cubicBezTo>
                  <a:lnTo>
                    <a:pt x="881" y="8883"/>
                  </a:lnTo>
                  <a:cubicBezTo>
                    <a:pt x="969" y="8848"/>
                    <a:pt x="1070" y="8837"/>
                    <a:pt x="1176" y="8837"/>
                  </a:cubicBezTo>
                  <a:cubicBezTo>
                    <a:pt x="1370" y="8837"/>
                    <a:pt x="1579" y="8874"/>
                    <a:pt x="1752" y="8874"/>
                  </a:cubicBezTo>
                  <a:cubicBezTo>
                    <a:pt x="1780" y="8874"/>
                    <a:pt x="1808" y="8873"/>
                    <a:pt x="1834" y="8871"/>
                  </a:cubicBezTo>
                  <a:cubicBezTo>
                    <a:pt x="1953" y="8871"/>
                    <a:pt x="2072" y="8871"/>
                    <a:pt x="2179" y="8823"/>
                  </a:cubicBezTo>
                  <a:cubicBezTo>
                    <a:pt x="2250" y="8799"/>
                    <a:pt x="2322" y="8752"/>
                    <a:pt x="2405" y="8740"/>
                  </a:cubicBezTo>
                  <a:cubicBezTo>
                    <a:pt x="2425" y="8734"/>
                    <a:pt x="2447" y="8732"/>
                    <a:pt x="2469" y="8732"/>
                  </a:cubicBezTo>
                  <a:cubicBezTo>
                    <a:pt x="2540" y="8732"/>
                    <a:pt x="2621" y="8755"/>
                    <a:pt x="2703" y="8764"/>
                  </a:cubicBezTo>
                  <a:cubicBezTo>
                    <a:pt x="2780" y="8778"/>
                    <a:pt x="2857" y="8783"/>
                    <a:pt x="2935" y="8783"/>
                  </a:cubicBezTo>
                  <a:cubicBezTo>
                    <a:pt x="3123" y="8783"/>
                    <a:pt x="3312" y="8750"/>
                    <a:pt x="3489" y="8716"/>
                  </a:cubicBezTo>
                  <a:cubicBezTo>
                    <a:pt x="4096" y="8633"/>
                    <a:pt x="4739" y="8585"/>
                    <a:pt x="5358" y="8573"/>
                  </a:cubicBezTo>
                  <a:lnTo>
                    <a:pt x="4501" y="1"/>
                  </a:lnTo>
                  <a:close/>
                </a:path>
              </a:pathLst>
            </a:custGeom>
            <a:solidFill>
              <a:srgbClr val="58CBCA">
                <a:alpha val="8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 name="TextBox 2"/>
          <p:cNvSpPr txBox="1"/>
          <p:nvPr/>
        </p:nvSpPr>
        <p:spPr>
          <a:xfrm rot="21287418">
            <a:off x="825599" y="921625"/>
            <a:ext cx="1191803" cy="461665"/>
          </a:xfrm>
          <a:prstGeom prst="rect">
            <a:avLst/>
          </a:prstGeom>
          <a:noFill/>
        </p:spPr>
        <p:txBody>
          <a:bodyPr wrap="square" rtlCol="0">
            <a:spAutoFit/>
          </a:bodyPr>
          <a:lstStyle/>
          <a:p>
            <a:pPr algn="ctr"/>
            <a:r>
              <a:rPr lang="en-US" sz="2400" b="1" dirty="0" err="1" smtClean="0"/>
              <a:t>Giải</a:t>
            </a:r>
            <a:endParaRPr lang="en-US" sz="2400" b="1" dirty="0"/>
          </a:p>
        </p:txBody>
      </p:sp>
      <p:sp>
        <p:nvSpPr>
          <p:cNvPr id="20" name="Rectangle 19"/>
          <p:cNvSpPr/>
          <p:nvPr/>
        </p:nvSpPr>
        <p:spPr>
          <a:xfrm>
            <a:off x="4119937" y="297950"/>
            <a:ext cx="791110" cy="450008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p:cNvSpPr/>
          <p:nvPr/>
        </p:nvSpPr>
        <p:spPr>
          <a:xfrm>
            <a:off x="1864315" y="2717505"/>
            <a:ext cx="5712360" cy="1938992"/>
          </a:xfrm>
          <a:prstGeom prst="rect">
            <a:avLst/>
          </a:prstGeom>
        </p:spPr>
        <p:txBody>
          <a:bodyPr wrap="square">
            <a:spAutoFit/>
          </a:bodyPr>
          <a:lstStyle/>
          <a:p>
            <a:pPr algn="just">
              <a:lnSpc>
                <a:spcPct val="150000"/>
              </a:lnSpc>
            </a:pPr>
            <a:r>
              <a:rPr lang="en-US" sz="2000" dirty="0" smtClean="0"/>
              <a:t>a) </a:t>
            </a:r>
            <a:r>
              <a:rPr lang="en-US" sz="2000" dirty="0" err="1"/>
              <a:t>Vì</a:t>
            </a:r>
            <a:r>
              <a:rPr lang="en-US" sz="2000" dirty="0"/>
              <a:t> E </a:t>
            </a:r>
            <a:r>
              <a:rPr lang="en-US" sz="2000" dirty="0" err="1"/>
              <a:t>nằm</a:t>
            </a:r>
            <a:r>
              <a:rPr lang="en-US" sz="2000" dirty="0"/>
              <a:t> </a:t>
            </a:r>
            <a:r>
              <a:rPr lang="en-US" sz="2000" dirty="0" err="1"/>
              <a:t>giữa</a:t>
            </a:r>
            <a:r>
              <a:rPr lang="en-US" sz="2000" dirty="0"/>
              <a:t> A </a:t>
            </a:r>
            <a:r>
              <a:rPr lang="en-US" sz="2000" dirty="0" err="1"/>
              <a:t>và</a:t>
            </a:r>
            <a:r>
              <a:rPr lang="en-US" sz="2000" dirty="0"/>
              <a:t> C </a:t>
            </a:r>
            <a:r>
              <a:rPr lang="en-US" sz="2000" dirty="0" err="1"/>
              <a:t>mà</a:t>
            </a:r>
            <a:r>
              <a:rPr lang="en-US" sz="2000" dirty="0"/>
              <a:t> </a:t>
            </a:r>
            <a:r>
              <a:rPr lang="en-US" sz="2000" dirty="0" smtClean="0"/>
              <a:t>AE = EC </a:t>
            </a:r>
            <a:r>
              <a:rPr lang="en-US" sz="2000" dirty="0" err="1"/>
              <a:t>nên</a:t>
            </a:r>
            <a:r>
              <a:rPr lang="en-US" sz="2000" dirty="0"/>
              <a:t> E </a:t>
            </a:r>
            <a:r>
              <a:rPr lang="en-US" sz="2000" dirty="0" err="1"/>
              <a:t>là</a:t>
            </a:r>
            <a:r>
              <a:rPr lang="en-US" sz="2000" dirty="0"/>
              <a:t> </a:t>
            </a:r>
            <a:r>
              <a:rPr lang="en-US" sz="2000" dirty="0" err="1"/>
              <a:t>trung</a:t>
            </a:r>
            <a:r>
              <a:rPr lang="en-US" sz="2000" dirty="0"/>
              <a:t> </a:t>
            </a:r>
            <a:r>
              <a:rPr lang="en-US" sz="2000" dirty="0" err="1"/>
              <a:t>điểm</a:t>
            </a:r>
            <a:r>
              <a:rPr lang="en-US" sz="2000" dirty="0"/>
              <a:t> </a:t>
            </a:r>
            <a:r>
              <a:rPr lang="en-US" sz="2000" dirty="0" err="1"/>
              <a:t>của</a:t>
            </a:r>
            <a:r>
              <a:rPr lang="en-US" sz="2000" dirty="0"/>
              <a:t> AC.</a:t>
            </a:r>
          </a:p>
          <a:p>
            <a:pPr algn="just">
              <a:lnSpc>
                <a:spcPct val="150000"/>
              </a:lnSpc>
            </a:pPr>
            <a:r>
              <a:rPr lang="en-US" sz="2000" dirty="0" smtClean="0"/>
              <a:t>b) </a:t>
            </a:r>
            <a:r>
              <a:rPr lang="en-US" sz="2000" dirty="0" err="1"/>
              <a:t>Vì</a:t>
            </a:r>
            <a:r>
              <a:rPr lang="en-US" sz="2000" dirty="0"/>
              <a:t> E </a:t>
            </a:r>
            <a:r>
              <a:rPr lang="en-US" sz="2000" dirty="0" err="1"/>
              <a:t>nằm</a:t>
            </a:r>
            <a:r>
              <a:rPr lang="en-US" sz="2000" dirty="0"/>
              <a:t> </a:t>
            </a:r>
            <a:r>
              <a:rPr lang="en-US" sz="2000" dirty="0" err="1"/>
              <a:t>giữa</a:t>
            </a:r>
            <a:r>
              <a:rPr lang="en-US" sz="2000" dirty="0"/>
              <a:t> B </a:t>
            </a:r>
            <a:r>
              <a:rPr lang="en-US" sz="2000" dirty="0" err="1"/>
              <a:t>và</a:t>
            </a:r>
            <a:r>
              <a:rPr lang="en-US" sz="2000" dirty="0"/>
              <a:t> D </a:t>
            </a:r>
            <a:r>
              <a:rPr lang="en-US" sz="2000" dirty="0" err="1"/>
              <a:t>mà</a:t>
            </a:r>
            <a:r>
              <a:rPr lang="en-US" sz="2000" dirty="0"/>
              <a:t> </a:t>
            </a:r>
            <a:r>
              <a:rPr lang="en-US" sz="2000" dirty="0" smtClean="0"/>
              <a:t>BE = ED  </a:t>
            </a:r>
            <a:r>
              <a:rPr lang="en-US" sz="2000" dirty="0" err="1"/>
              <a:t>nên</a:t>
            </a:r>
            <a:r>
              <a:rPr lang="en-US" sz="2000" dirty="0"/>
              <a:t> E </a:t>
            </a:r>
            <a:r>
              <a:rPr lang="en-US" sz="2000" dirty="0" err="1"/>
              <a:t>là</a:t>
            </a:r>
            <a:r>
              <a:rPr lang="en-US" sz="2000" dirty="0"/>
              <a:t> </a:t>
            </a:r>
            <a:r>
              <a:rPr lang="en-US" sz="2000" dirty="0" err="1"/>
              <a:t>trung</a:t>
            </a:r>
            <a:r>
              <a:rPr lang="en-US" sz="2000" dirty="0"/>
              <a:t> </a:t>
            </a:r>
            <a:r>
              <a:rPr lang="en-US" sz="2000" dirty="0" err="1"/>
              <a:t>điểm</a:t>
            </a:r>
            <a:r>
              <a:rPr lang="en-US" sz="2000" dirty="0"/>
              <a:t> </a:t>
            </a:r>
            <a:r>
              <a:rPr lang="en-US" sz="2000" dirty="0" err="1"/>
              <a:t>của</a:t>
            </a:r>
            <a:r>
              <a:rPr lang="en-US" sz="2000" dirty="0"/>
              <a:t> BD.</a:t>
            </a:r>
          </a:p>
        </p:txBody>
      </p:sp>
      <p:pic>
        <p:nvPicPr>
          <p:cNvPr id="22" name="Picture 2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49767" y="572585"/>
            <a:ext cx="2131842" cy="2144920"/>
          </a:xfrm>
          <a:prstGeom prst="rect">
            <a:avLst/>
          </a:prstGeom>
        </p:spPr>
      </p:pic>
    </p:spTree>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1076"/>
                                        </p:tgtEl>
                                        <p:attrNameLst>
                                          <p:attrName>style.visibility</p:attrName>
                                        </p:attrNameLst>
                                      </p:cBhvr>
                                      <p:to>
                                        <p:strVal val="visible"/>
                                      </p:to>
                                    </p:set>
                                    <p:animEffect transition="in" filter="dissolve">
                                      <p:cBhvr>
                                        <p:cTn id="7" dur="500"/>
                                        <p:tgtEl>
                                          <p:spTgt spid="1076"/>
                                        </p:tgtEl>
                                      </p:cBhvr>
                                    </p:animEffect>
                                  </p:childTnLst>
                                </p:cTn>
                              </p:par>
                              <p:par>
                                <p:cTn id="8" presetID="9" presetClass="entr" presetSubtype="0"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dissolve">
                                      <p:cBhvr>
                                        <p:cTn id="10" dur="5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22"/>
                                        </p:tgtEl>
                                        <p:attrNameLst>
                                          <p:attrName>style.visibility</p:attrName>
                                        </p:attrNameLst>
                                      </p:cBhvr>
                                      <p:to>
                                        <p:strVal val="visible"/>
                                      </p:to>
                                    </p:set>
                                    <p:animEffect transition="in" filter="fade">
                                      <p:cBhvr>
                                        <p:cTn id="15" dur="500"/>
                                        <p:tgtEl>
                                          <p:spTgt spid="22"/>
                                        </p:tgtEl>
                                      </p:cBhvr>
                                    </p:animEffect>
                                  </p:childTnLst>
                                </p:cTn>
                              </p:par>
                            </p:childTnLst>
                          </p:cTn>
                        </p:par>
                      </p:childTnLst>
                    </p:cTn>
                  </p:par>
                  <p:par>
                    <p:cTn id="16" fill="hold">
                      <p:stCondLst>
                        <p:cond delay="indefinite"/>
                      </p:stCondLst>
                      <p:childTnLst>
                        <p:par>
                          <p:cTn id="17" fill="hold">
                            <p:stCondLst>
                              <p:cond delay="0"/>
                            </p:stCondLst>
                            <p:childTnLst>
                              <p:par>
                                <p:cTn id="18" presetID="12" presetClass="entr" presetSubtype="1" fill="hold" nodeType="clickEffect">
                                  <p:stCondLst>
                                    <p:cond delay="0"/>
                                  </p:stCondLst>
                                  <p:childTnLst>
                                    <p:set>
                                      <p:cBhvr>
                                        <p:cTn id="19" dur="1" fill="hold">
                                          <p:stCondLst>
                                            <p:cond delay="0"/>
                                          </p:stCondLst>
                                        </p:cTn>
                                        <p:tgtEl>
                                          <p:spTgt spid="21">
                                            <p:txEl>
                                              <p:pRg st="0" end="0"/>
                                            </p:txEl>
                                          </p:spTgt>
                                        </p:tgtEl>
                                        <p:attrNameLst>
                                          <p:attrName>style.visibility</p:attrName>
                                        </p:attrNameLst>
                                      </p:cBhvr>
                                      <p:to>
                                        <p:strVal val="visible"/>
                                      </p:to>
                                    </p:set>
                                    <p:anim calcmode="lin" valueType="num">
                                      <p:cBhvr additive="base">
                                        <p:cTn id="20" dur="500"/>
                                        <p:tgtEl>
                                          <p:spTgt spid="21">
                                            <p:txEl>
                                              <p:pRg st="0" end="0"/>
                                            </p:txEl>
                                          </p:spTgt>
                                        </p:tgtEl>
                                        <p:attrNameLst>
                                          <p:attrName>ppt_y</p:attrName>
                                        </p:attrNameLst>
                                      </p:cBhvr>
                                      <p:tavLst>
                                        <p:tav tm="0">
                                          <p:val>
                                            <p:strVal val="#ppt_y-#ppt_h*1.125000"/>
                                          </p:val>
                                        </p:tav>
                                        <p:tav tm="100000">
                                          <p:val>
                                            <p:strVal val="#ppt_y"/>
                                          </p:val>
                                        </p:tav>
                                      </p:tavLst>
                                    </p:anim>
                                    <p:animEffect transition="in" filter="wipe(down)">
                                      <p:cBhvr>
                                        <p:cTn id="21" dur="500"/>
                                        <p:tgtEl>
                                          <p:spTgt spid="21">
                                            <p:txEl>
                                              <p:pRg st="0" end="0"/>
                                            </p:txEl>
                                          </p:spTgt>
                                        </p:tgtEl>
                                      </p:cBhvr>
                                    </p:animEffect>
                                  </p:childTnLst>
                                </p:cTn>
                              </p:par>
                              <p:par>
                                <p:cTn id="22" presetID="12" presetClass="entr" presetSubtype="1" fill="hold" nodeType="withEffect">
                                  <p:stCondLst>
                                    <p:cond delay="0"/>
                                  </p:stCondLst>
                                  <p:childTnLst>
                                    <p:set>
                                      <p:cBhvr>
                                        <p:cTn id="23" dur="1" fill="hold">
                                          <p:stCondLst>
                                            <p:cond delay="0"/>
                                          </p:stCondLst>
                                        </p:cTn>
                                        <p:tgtEl>
                                          <p:spTgt spid="21">
                                            <p:txEl>
                                              <p:pRg st="1" end="1"/>
                                            </p:txEl>
                                          </p:spTgt>
                                        </p:tgtEl>
                                        <p:attrNameLst>
                                          <p:attrName>style.visibility</p:attrName>
                                        </p:attrNameLst>
                                      </p:cBhvr>
                                      <p:to>
                                        <p:strVal val="visible"/>
                                      </p:to>
                                    </p:set>
                                    <p:anim calcmode="lin" valueType="num">
                                      <p:cBhvr additive="base">
                                        <p:cTn id="24" dur="500"/>
                                        <p:tgtEl>
                                          <p:spTgt spid="21">
                                            <p:txEl>
                                              <p:pRg st="1" end="1"/>
                                            </p:txEl>
                                          </p:spTgt>
                                        </p:tgtEl>
                                        <p:attrNameLst>
                                          <p:attrName>ppt_y</p:attrName>
                                        </p:attrNameLst>
                                      </p:cBhvr>
                                      <p:tavLst>
                                        <p:tav tm="0">
                                          <p:val>
                                            <p:strVal val="#ppt_y-#ppt_h*1.125000"/>
                                          </p:val>
                                        </p:tav>
                                        <p:tav tm="100000">
                                          <p:val>
                                            <p:strVal val="#ppt_y"/>
                                          </p:val>
                                        </p:tav>
                                      </p:tavLst>
                                    </p:anim>
                                    <p:animEffect transition="in" filter="wipe(down)">
                                      <p:cBhvr>
                                        <p:cTn id="25" dur="500"/>
                                        <p:tgtEl>
                                          <p:spTgt spid="21">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084"/>
        <p:cNvGrpSpPr/>
        <p:nvPr/>
      </p:nvGrpSpPr>
      <p:grpSpPr>
        <a:xfrm>
          <a:off x="0" y="0"/>
          <a:ext cx="0" cy="0"/>
          <a:chOff x="0" y="0"/>
          <a:chExt cx="0" cy="0"/>
        </a:xfrm>
      </p:grpSpPr>
      <p:sp>
        <p:nvSpPr>
          <p:cNvPr id="3" name="TextBox 2"/>
          <p:cNvSpPr txBox="1"/>
          <p:nvPr/>
        </p:nvSpPr>
        <p:spPr>
          <a:xfrm>
            <a:off x="688367" y="729465"/>
            <a:ext cx="3462391" cy="2400657"/>
          </a:xfrm>
          <a:prstGeom prst="rect">
            <a:avLst/>
          </a:prstGeom>
          <a:noFill/>
        </p:spPr>
        <p:txBody>
          <a:bodyPr wrap="square" rtlCol="0">
            <a:spAutoFit/>
          </a:bodyPr>
          <a:lstStyle/>
          <a:p>
            <a:pPr algn="just">
              <a:lnSpc>
                <a:spcPct val="150000"/>
              </a:lnSpc>
            </a:pPr>
            <a:r>
              <a:rPr lang="en-US" sz="2000" b="1" dirty="0" err="1" smtClean="0"/>
              <a:t>Bài</a:t>
            </a:r>
            <a:r>
              <a:rPr lang="en-US" sz="2000" b="1" dirty="0" smtClean="0"/>
              <a:t> 8.16 (SGK - tr56)</a:t>
            </a:r>
          </a:p>
          <a:p>
            <a:pPr algn="just">
              <a:lnSpc>
                <a:spcPct val="150000"/>
              </a:lnSpc>
            </a:pPr>
            <a:r>
              <a:rPr lang="en-US" sz="2000" dirty="0" err="1" smtClean="0"/>
              <a:t>Tính</a:t>
            </a:r>
            <a:r>
              <a:rPr lang="en-US" sz="2000" dirty="0" smtClean="0"/>
              <a:t> </a:t>
            </a:r>
            <a:r>
              <a:rPr lang="en-US" sz="2000" dirty="0" err="1" smtClean="0"/>
              <a:t>độ</a:t>
            </a:r>
            <a:r>
              <a:rPr lang="en-US" sz="2000" dirty="0" smtClean="0"/>
              <a:t> </a:t>
            </a:r>
            <a:r>
              <a:rPr lang="en-US" sz="2000" dirty="0" err="1" smtClean="0"/>
              <a:t>dài</a:t>
            </a:r>
            <a:r>
              <a:rPr lang="en-US" sz="2000" dirty="0" smtClean="0"/>
              <a:t> </a:t>
            </a:r>
            <a:r>
              <a:rPr lang="en-US" sz="2000" dirty="0" err="1" smtClean="0"/>
              <a:t>đoạn</a:t>
            </a:r>
            <a:r>
              <a:rPr lang="en-US" sz="2000" dirty="0" smtClean="0"/>
              <a:t> </a:t>
            </a:r>
            <a:r>
              <a:rPr lang="en-US" sz="2000" dirty="0" err="1" smtClean="0"/>
              <a:t>thẳng</a:t>
            </a:r>
            <a:r>
              <a:rPr lang="en-US" sz="2000" dirty="0" smtClean="0"/>
              <a:t> AB </a:t>
            </a:r>
            <a:r>
              <a:rPr lang="en-US" sz="2000" dirty="0" err="1" smtClean="0"/>
              <a:t>nếu</a:t>
            </a:r>
            <a:r>
              <a:rPr lang="en-US" sz="2000" dirty="0" smtClean="0"/>
              <a:t> </a:t>
            </a:r>
            <a:r>
              <a:rPr lang="en-US" sz="2000" dirty="0" err="1" smtClean="0"/>
              <a:t>trung</a:t>
            </a:r>
            <a:r>
              <a:rPr lang="en-US" sz="2000" dirty="0" smtClean="0"/>
              <a:t> </a:t>
            </a:r>
            <a:r>
              <a:rPr lang="en-US" sz="2000" dirty="0" err="1" smtClean="0"/>
              <a:t>điểm</a:t>
            </a:r>
            <a:r>
              <a:rPr lang="en-US" sz="2000" dirty="0" smtClean="0"/>
              <a:t> I </a:t>
            </a:r>
            <a:r>
              <a:rPr lang="en-US" sz="2000" dirty="0" err="1" smtClean="0"/>
              <a:t>của</a:t>
            </a:r>
            <a:r>
              <a:rPr lang="en-US" sz="2000" dirty="0" smtClean="0"/>
              <a:t> </a:t>
            </a:r>
            <a:r>
              <a:rPr lang="en-US" sz="2000" dirty="0" err="1" smtClean="0"/>
              <a:t>đoạn</a:t>
            </a:r>
            <a:r>
              <a:rPr lang="en-US" sz="2000" dirty="0" smtClean="0"/>
              <a:t> </a:t>
            </a:r>
            <a:r>
              <a:rPr lang="en-US" sz="2000" dirty="0" err="1" smtClean="0"/>
              <a:t>thẳng</a:t>
            </a:r>
            <a:r>
              <a:rPr lang="en-US" sz="2000" dirty="0" smtClean="0"/>
              <a:t> AB </a:t>
            </a:r>
            <a:r>
              <a:rPr lang="en-US" sz="2000" dirty="0" err="1" smtClean="0"/>
              <a:t>nằm</a:t>
            </a:r>
            <a:r>
              <a:rPr lang="en-US" sz="2000" dirty="0" smtClean="0"/>
              <a:t> </a:t>
            </a:r>
            <a:r>
              <a:rPr lang="en-US" sz="2000" dirty="0" err="1" smtClean="0"/>
              <a:t>cách</a:t>
            </a:r>
            <a:r>
              <a:rPr lang="en-US" sz="2000" dirty="0" smtClean="0"/>
              <a:t> </a:t>
            </a:r>
            <a:r>
              <a:rPr lang="en-US" sz="2000" dirty="0" err="1" smtClean="0"/>
              <a:t>mút</a:t>
            </a:r>
            <a:r>
              <a:rPr lang="en-US" sz="2000" dirty="0" smtClean="0"/>
              <a:t> A </a:t>
            </a:r>
            <a:r>
              <a:rPr lang="en-US" sz="2000" dirty="0" err="1" smtClean="0"/>
              <a:t>một</a:t>
            </a:r>
            <a:r>
              <a:rPr lang="en-US" sz="2000" dirty="0" smtClean="0"/>
              <a:t> </a:t>
            </a:r>
            <a:r>
              <a:rPr lang="en-US" sz="2000" dirty="0" err="1" smtClean="0"/>
              <a:t>khoảng</a:t>
            </a:r>
            <a:r>
              <a:rPr lang="en-US" sz="2000" dirty="0" smtClean="0"/>
              <a:t> </a:t>
            </a:r>
            <a:r>
              <a:rPr lang="en-US" sz="2000" dirty="0" err="1" smtClean="0"/>
              <a:t>bằng</a:t>
            </a:r>
            <a:r>
              <a:rPr lang="en-US" sz="2000" dirty="0" smtClean="0"/>
              <a:t> 4,5 cm.</a:t>
            </a:r>
            <a:endParaRPr lang="en-US" sz="2000"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9242" y="3130122"/>
            <a:ext cx="1780640" cy="1780640"/>
          </a:xfrm>
          <a:prstGeom prst="rect">
            <a:avLst/>
          </a:prstGeom>
        </p:spPr>
      </p:pic>
      <p:sp>
        <p:nvSpPr>
          <p:cNvPr id="5" name="Rectangle 4"/>
          <p:cNvSpPr/>
          <p:nvPr/>
        </p:nvSpPr>
        <p:spPr>
          <a:xfrm>
            <a:off x="5080570" y="1529100"/>
            <a:ext cx="3231224" cy="1938992"/>
          </a:xfrm>
          <a:prstGeom prst="rect">
            <a:avLst/>
          </a:prstGeom>
        </p:spPr>
        <p:txBody>
          <a:bodyPr wrap="square">
            <a:spAutoFit/>
          </a:bodyPr>
          <a:lstStyle/>
          <a:p>
            <a:pPr algn="just">
              <a:lnSpc>
                <a:spcPct val="150000"/>
              </a:lnSpc>
            </a:pPr>
            <a:r>
              <a:rPr lang="en-US" sz="2000" dirty="0" err="1"/>
              <a:t>Vì</a:t>
            </a:r>
            <a:r>
              <a:rPr lang="en-US" sz="2000" dirty="0"/>
              <a:t> </a:t>
            </a:r>
            <a:r>
              <a:rPr lang="en-US" sz="2000" dirty="0" err="1"/>
              <a:t>trung</a:t>
            </a:r>
            <a:r>
              <a:rPr lang="en-US" sz="2000" dirty="0"/>
              <a:t> </a:t>
            </a:r>
            <a:r>
              <a:rPr lang="en-US" sz="2000" dirty="0" err="1"/>
              <a:t>điểm</a:t>
            </a:r>
            <a:r>
              <a:rPr lang="en-US" sz="2000" dirty="0"/>
              <a:t> I </a:t>
            </a:r>
            <a:r>
              <a:rPr lang="en-US" sz="2000" dirty="0" err="1"/>
              <a:t>của</a:t>
            </a:r>
            <a:r>
              <a:rPr lang="en-US" sz="2000" dirty="0"/>
              <a:t> AB  </a:t>
            </a:r>
            <a:r>
              <a:rPr lang="en-US" sz="2000" dirty="0" err="1"/>
              <a:t>nằm</a:t>
            </a:r>
            <a:r>
              <a:rPr lang="en-US" sz="2000" dirty="0"/>
              <a:t> </a:t>
            </a:r>
            <a:r>
              <a:rPr lang="en-US" sz="2000" dirty="0" err="1"/>
              <a:t>cách</a:t>
            </a:r>
            <a:r>
              <a:rPr lang="en-US" sz="2000" dirty="0"/>
              <a:t> </a:t>
            </a:r>
            <a:r>
              <a:rPr lang="en-US" sz="2000" dirty="0" err="1"/>
              <a:t>mút</a:t>
            </a:r>
            <a:r>
              <a:rPr lang="en-US" sz="2000" dirty="0"/>
              <a:t> A </a:t>
            </a:r>
            <a:r>
              <a:rPr lang="en-US" sz="2000" dirty="0" err="1"/>
              <a:t>một</a:t>
            </a:r>
            <a:r>
              <a:rPr lang="en-US" sz="2000" dirty="0"/>
              <a:t> </a:t>
            </a:r>
            <a:r>
              <a:rPr lang="en-US" sz="2000" dirty="0" err="1"/>
              <a:t>khoảng</a:t>
            </a:r>
            <a:r>
              <a:rPr lang="en-US" sz="2000" dirty="0"/>
              <a:t> 4,5 cm </a:t>
            </a:r>
            <a:r>
              <a:rPr lang="en-US" sz="2000" dirty="0" err="1"/>
              <a:t>nên</a:t>
            </a:r>
            <a:r>
              <a:rPr lang="en-US" sz="2000" dirty="0"/>
              <a:t> ta </a:t>
            </a:r>
            <a:r>
              <a:rPr lang="en-US" sz="2000" dirty="0" err="1" smtClean="0"/>
              <a:t>có</a:t>
            </a:r>
            <a:r>
              <a:rPr lang="en-US" sz="2000" dirty="0" smtClean="0"/>
              <a:t>:</a:t>
            </a:r>
            <a:endParaRPr lang="en-US" sz="2000" dirty="0"/>
          </a:p>
          <a:p>
            <a:pPr algn="ctr">
              <a:lnSpc>
                <a:spcPct val="150000"/>
              </a:lnSpc>
            </a:pPr>
            <a:r>
              <a:rPr lang="en-US" sz="2000" dirty="0"/>
              <a:t> AB = </a:t>
            </a:r>
            <a:r>
              <a:rPr lang="en-US" sz="2000" dirty="0" smtClean="0"/>
              <a:t>4,5 . 2 = 9 (cm</a:t>
            </a:r>
            <a:r>
              <a:rPr lang="en-US" sz="2000" dirty="0"/>
              <a:t>).</a:t>
            </a:r>
          </a:p>
        </p:txBody>
      </p:sp>
      <p:sp>
        <p:nvSpPr>
          <p:cNvPr id="6" name="TextBox 5"/>
          <p:cNvSpPr txBox="1"/>
          <p:nvPr/>
        </p:nvSpPr>
        <p:spPr>
          <a:xfrm>
            <a:off x="5080570" y="965770"/>
            <a:ext cx="1130157" cy="400110"/>
          </a:xfrm>
          <a:prstGeom prst="rect">
            <a:avLst/>
          </a:prstGeom>
          <a:noFill/>
        </p:spPr>
        <p:txBody>
          <a:bodyPr wrap="square" rtlCol="0">
            <a:spAutoFit/>
          </a:bodyPr>
          <a:lstStyle/>
          <a:p>
            <a:r>
              <a:rPr lang="en-US" sz="2000" b="1" dirty="0" err="1" smtClean="0">
                <a:solidFill>
                  <a:srgbClr val="C00000"/>
                </a:solidFill>
              </a:rPr>
              <a:t>Giải</a:t>
            </a:r>
            <a:r>
              <a:rPr lang="en-US" sz="2000" b="1" dirty="0">
                <a:solidFill>
                  <a:srgbClr val="C00000"/>
                </a:solidFill>
              </a:rPr>
              <a:t>:</a:t>
            </a:r>
          </a:p>
        </p:txBody>
      </p:sp>
    </p:spTree>
  </p:cSld>
  <p:clrMapOvr>
    <a:masterClrMapping/>
  </p:clrMapOvr>
  <p:transition spd="slow">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par>
                                <p:cTn id="8" presetID="10" presetClass="entr" presetSubtype="0"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2"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additive="base">
                                        <p:cTn id="15" dur="500" fill="hold"/>
                                        <p:tgtEl>
                                          <p:spTgt spid="6"/>
                                        </p:tgtEl>
                                        <p:attrNameLst>
                                          <p:attrName>ppt_x</p:attrName>
                                        </p:attrNameLst>
                                      </p:cBhvr>
                                      <p:tavLst>
                                        <p:tav tm="0">
                                          <p:val>
                                            <p:strVal val="1+#ppt_w/2"/>
                                          </p:val>
                                        </p:tav>
                                        <p:tav tm="100000">
                                          <p:val>
                                            <p:strVal val="#ppt_x"/>
                                          </p:val>
                                        </p:tav>
                                      </p:tavLst>
                                    </p:anim>
                                    <p:anim calcmode="lin" valueType="num">
                                      <p:cBhvr additive="base">
                                        <p:cTn id="16" dur="500" fill="hold"/>
                                        <p:tgtEl>
                                          <p:spTgt spid="6"/>
                                        </p:tgtEl>
                                        <p:attrNameLst>
                                          <p:attrName>ppt_y</p:attrName>
                                        </p:attrNameLst>
                                      </p:cBhvr>
                                      <p:tavLst>
                                        <p:tav tm="0">
                                          <p:val>
                                            <p:strVal val="#ppt_y"/>
                                          </p:val>
                                        </p:tav>
                                        <p:tav tm="100000">
                                          <p:val>
                                            <p:strVal val="#ppt_y"/>
                                          </p:val>
                                        </p:tav>
                                      </p:tavLst>
                                    </p:anim>
                                  </p:childTnLst>
                                </p:cTn>
                              </p:par>
                              <p:par>
                                <p:cTn id="17" presetID="2" presetClass="entr" presetSubtype="2" fill="hold" grpId="0" nodeType="with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1+#ppt_w/2"/>
                                          </p:val>
                                        </p:tav>
                                        <p:tav tm="100000">
                                          <p:val>
                                            <p:strVal val="#ppt_x"/>
                                          </p:val>
                                        </p:tav>
                                      </p:tavLst>
                                    </p:anim>
                                    <p:anim calcmode="lin" valueType="num">
                                      <p:cBhvr additive="base">
                                        <p:cTn id="20" dur="500" fill="hold"/>
                                        <p:tgtEl>
                                          <p:spTgt spid="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126"/>
        <p:cNvGrpSpPr/>
        <p:nvPr/>
      </p:nvGrpSpPr>
      <p:grpSpPr>
        <a:xfrm>
          <a:off x="0" y="0"/>
          <a:ext cx="0" cy="0"/>
          <a:chOff x="0" y="0"/>
          <a:chExt cx="0" cy="0"/>
        </a:xfrm>
      </p:grpSpPr>
      <p:grpSp>
        <p:nvGrpSpPr>
          <p:cNvPr id="1138" name="Google Shape;1138;p47"/>
          <p:cNvGrpSpPr/>
          <p:nvPr/>
        </p:nvGrpSpPr>
        <p:grpSpPr>
          <a:xfrm>
            <a:off x="447005" y="339044"/>
            <a:ext cx="1873462" cy="1625611"/>
            <a:chOff x="1938604" y="1463066"/>
            <a:chExt cx="1232946" cy="1069833"/>
          </a:xfrm>
        </p:grpSpPr>
        <p:sp>
          <p:nvSpPr>
            <p:cNvPr id="1139" name="Google Shape;1139;p47"/>
            <p:cNvSpPr/>
            <p:nvPr/>
          </p:nvSpPr>
          <p:spPr>
            <a:xfrm>
              <a:off x="2024050" y="1463066"/>
              <a:ext cx="1147500" cy="1069833"/>
            </a:xfrm>
            <a:custGeom>
              <a:avLst/>
              <a:gdLst/>
              <a:ahLst/>
              <a:cxnLst/>
              <a:rect l="l" t="t" r="r" b="b"/>
              <a:pathLst>
                <a:path w="45900" h="46221" extrusionOk="0">
                  <a:moveTo>
                    <a:pt x="43506" y="1"/>
                  </a:moveTo>
                  <a:lnTo>
                    <a:pt x="1" y="2704"/>
                  </a:lnTo>
                  <a:lnTo>
                    <a:pt x="2715" y="46221"/>
                  </a:lnTo>
                  <a:lnTo>
                    <a:pt x="41029" y="43828"/>
                  </a:lnTo>
                  <a:lnTo>
                    <a:pt x="45899" y="38303"/>
                  </a:lnTo>
                  <a:lnTo>
                    <a:pt x="43506" y="1"/>
                  </a:lnTo>
                  <a:close/>
                </a:path>
              </a:pathLst>
            </a:custGeom>
            <a:solidFill>
              <a:srgbClr val="918C7F">
                <a:alpha val="18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0" name="Google Shape;1140;p47"/>
            <p:cNvSpPr/>
            <p:nvPr/>
          </p:nvSpPr>
          <p:spPr>
            <a:xfrm>
              <a:off x="2005600" y="1463067"/>
              <a:ext cx="1147475" cy="1051383"/>
            </a:xfrm>
            <a:custGeom>
              <a:avLst/>
              <a:gdLst/>
              <a:ahLst/>
              <a:cxnLst/>
              <a:rect l="l" t="t" r="r" b="b"/>
              <a:pathLst>
                <a:path w="45899" h="46233" extrusionOk="0">
                  <a:moveTo>
                    <a:pt x="43494" y="1"/>
                  </a:moveTo>
                  <a:lnTo>
                    <a:pt x="0" y="2715"/>
                  </a:lnTo>
                  <a:lnTo>
                    <a:pt x="2703" y="46233"/>
                  </a:lnTo>
                  <a:lnTo>
                    <a:pt x="41029" y="43828"/>
                  </a:lnTo>
                  <a:lnTo>
                    <a:pt x="45899" y="38315"/>
                  </a:lnTo>
                  <a:lnTo>
                    <a:pt x="43494"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1" name="Google Shape;1141;p47"/>
            <p:cNvSpPr/>
            <p:nvPr/>
          </p:nvSpPr>
          <p:spPr>
            <a:xfrm>
              <a:off x="3022975" y="2316475"/>
              <a:ext cx="130100" cy="137850"/>
            </a:xfrm>
            <a:custGeom>
              <a:avLst/>
              <a:gdLst/>
              <a:ahLst/>
              <a:cxnLst/>
              <a:rect l="l" t="t" r="r" b="b"/>
              <a:pathLst>
                <a:path w="5204" h="5514" extrusionOk="0">
                  <a:moveTo>
                    <a:pt x="5204" y="1"/>
                  </a:moveTo>
                  <a:lnTo>
                    <a:pt x="1" y="322"/>
                  </a:lnTo>
                  <a:lnTo>
                    <a:pt x="334" y="5514"/>
                  </a:lnTo>
                  <a:lnTo>
                    <a:pt x="5204" y="1"/>
                  </a:lnTo>
                  <a:close/>
                </a:path>
              </a:pathLst>
            </a:custGeom>
            <a:solidFill>
              <a:srgbClr val="FF7A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2" name="Google Shape;1142;p47"/>
            <p:cNvSpPr/>
            <p:nvPr/>
          </p:nvSpPr>
          <p:spPr>
            <a:xfrm>
              <a:off x="1938604" y="1600218"/>
              <a:ext cx="178901" cy="474175"/>
            </a:xfrm>
            <a:custGeom>
              <a:avLst/>
              <a:gdLst/>
              <a:ahLst/>
              <a:cxnLst/>
              <a:rect l="l" t="t" r="r" b="b"/>
              <a:pathLst>
                <a:path w="5311" h="18967" extrusionOk="0">
                  <a:moveTo>
                    <a:pt x="4477" y="0"/>
                  </a:moveTo>
                  <a:cubicBezTo>
                    <a:pt x="4072" y="155"/>
                    <a:pt x="3405" y="95"/>
                    <a:pt x="3072" y="119"/>
                  </a:cubicBezTo>
                  <a:cubicBezTo>
                    <a:pt x="2048" y="191"/>
                    <a:pt x="1024" y="262"/>
                    <a:pt x="0" y="274"/>
                  </a:cubicBezTo>
                  <a:lnTo>
                    <a:pt x="822" y="18967"/>
                  </a:lnTo>
                  <a:cubicBezTo>
                    <a:pt x="1112" y="18910"/>
                    <a:pt x="1405" y="18894"/>
                    <a:pt x="1697" y="18894"/>
                  </a:cubicBezTo>
                  <a:cubicBezTo>
                    <a:pt x="2030" y="18894"/>
                    <a:pt x="2364" y="18914"/>
                    <a:pt x="2693" y="18914"/>
                  </a:cubicBezTo>
                  <a:cubicBezTo>
                    <a:pt x="2796" y="18914"/>
                    <a:pt x="2898" y="18912"/>
                    <a:pt x="3001" y="18907"/>
                  </a:cubicBezTo>
                  <a:cubicBezTo>
                    <a:pt x="3560" y="18883"/>
                    <a:pt x="4096" y="18776"/>
                    <a:pt x="4644" y="18741"/>
                  </a:cubicBezTo>
                  <a:cubicBezTo>
                    <a:pt x="4759" y="18733"/>
                    <a:pt x="4906" y="18722"/>
                    <a:pt x="5048" y="18722"/>
                  </a:cubicBezTo>
                  <a:cubicBezTo>
                    <a:pt x="5141" y="18722"/>
                    <a:pt x="5231" y="18727"/>
                    <a:pt x="5310" y="18741"/>
                  </a:cubicBezTo>
                  <a:lnTo>
                    <a:pt x="4477" y="0"/>
                  </a:lnTo>
                  <a:close/>
                </a:path>
              </a:pathLst>
            </a:custGeom>
            <a:solidFill>
              <a:srgbClr val="FFAC58">
                <a:alpha val="72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43" name="Google Shape;1143;p47"/>
          <p:cNvSpPr txBox="1"/>
          <p:nvPr/>
        </p:nvSpPr>
        <p:spPr>
          <a:xfrm rot="-229024">
            <a:off x="631690" y="548914"/>
            <a:ext cx="1577817" cy="998803"/>
          </a:xfrm>
          <a:prstGeom prst="rect">
            <a:avLst/>
          </a:prstGeom>
          <a:noFill/>
          <a:ln>
            <a:noFill/>
          </a:ln>
        </p:spPr>
        <p:txBody>
          <a:bodyPr spcFirstLastPara="1" wrap="square" lIns="91425" tIns="91425" rIns="91425" bIns="91425" anchor="t" anchorCtr="0">
            <a:noAutofit/>
          </a:bodyPr>
          <a:lstStyle/>
          <a:p>
            <a:pPr marL="0" lvl="0" indent="0" algn="ctr" rtl="0">
              <a:lnSpc>
                <a:spcPct val="150000"/>
              </a:lnSpc>
              <a:spcBef>
                <a:spcPts val="0"/>
              </a:spcBef>
              <a:spcAft>
                <a:spcPts val="0"/>
              </a:spcAft>
              <a:buNone/>
            </a:pPr>
            <a:r>
              <a:rPr lang="en-US" sz="2000" b="1" dirty="0" err="1" smtClean="0">
                <a:latin typeface="+mn-lt"/>
                <a:ea typeface="Delius"/>
                <a:cs typeface="Delius"/>
                <a:sym typeface="Delius"/>
              </a:rPr>
              <a:t>Bài</a:t>
            </a:r>
            <a:r>
              <a:rPr lang="en-US" sz="2000" b="1" dirty="0" smtClean="0">
                <a:latin typeface="+mn-lt"/>
                <a:ea typeface="Delius"/>
                <a:cs typeface="Delius"/>
                <a:sym typeface="Delius"/>
              </a:rPr>
              <a:t> 8.17 (SGK- tr56)</a:t>
            </a:r>
            <a:endParaRPr sz="2000" b="1" dirty="0">
              <a:latin typeface="+mn-lt"/>
              <a:ea typeface="Delius"/>
              <a:cs typeface="Delius"/>
              <a:sym typeface="Delius"/>
            </a:endParaRPr>
          </a:p>
        </p:txBody>
      </p:sp>
      <p:sp>
        <p:nvSpPr>
          <p:cNvPr id="11" name="Rectangle 10"/>
          <p:cNvSpPr/>
          <p:nvPr/>
        </p:nvSpPr>
        <p:spPr>
          <a:xfrm>
            <a:off x="548805" y="1949187"/>
            <a:ext cx="3786889" cy="2723823"/>
          </a:xfrm>
          <a:prstGeom prst="rect">
            <a:avLst/>
          </a:prstGeom>
        </p:spPr>
        <p:txBody>
          <a:bodyPr wrap="square">
            <a:spAutoFit/>
          </a:bodyPr>
          <a:lstStyle/>
          <a:p>
            <a:pPr algn="just">
              <a:lnSpc>
                <a:spcPct val="150000"/>
              </a:lnSpc>
            </a:pPr>
            <a:r>
              <a:rPr lang="vi-VN" sz="1900" dirty="0"/>
              <a:t>Cho bốn điểm A,B,C,D cùng nằm trên một đường thẳng sao cho C là trung điểm của đoạn thẳng AB, D là trung điểm của đoạn thẳng AC. Biết rằng </a:t>
            </a:r>
            <a:r>
              <a:rPr lang="vi-VN" sz="1900" dirty="0" smtClean="0"/>
              <a:t>CD</a:t>
            </a:r>
            <a:r>
              <a:rPr lang="en-US" sz="1900" dirty="0" smtClean="0"/>
              <a:t> </a:t>
            </a:r>
            <a:r>
              <a:rPr lang="vi-VN" sz="1900" dirty="0" smtClean="0"/>
              <a:t>=</a:t>
            </a:r>
            <a:r>
              <a:rPr lang="en-US" sz="1900" dirty="0" smtClean="0"/>
              <a:t> </a:t>
            </a:r>
            <a:r>
              <a:rPr lang="vi-VN" sz="1900" dirty="0" smtClean="0"/>
              <a:t>2 </a:t>
            </a:r>
            <a:r>
              <a:rPr lang="vi-VN" sz="1900" dirty="0"/>
              <a:t>cm, hãy tính độ dài của đoạn thẳng </a:t>
            </a:r>
            <a:r>
              <a:rPr lang="vi-VN" sz="1900" dirty="0" smtClean="0"/>
              <a:t>AB</a:t>
            </a:r>
            <a:r>
              <a:rPr lang="en-US" sz="1900" dirty="0" smtClean="0"/>
              <a:t>.</a:t>
            </a:r>
            <a:endParaRPr lang="en-US" sz="1900" dirty="0"/>
          </a:p>
        </p:txBody>
      </p:sp>
      <p:cxnSp>
        <p:nvCxnSpPr>
          <p:cNvPr id="29" name="Straight Connector 28"/>
          <p:cNvCxnSpPr/>
          <p:nvPr/>
        </p:nvCxnSpPr>
        <p:spPr>
          <a:xfrm flipV="1">
            <a:off x="4962419" y="923076"/>
            <a:ext cx="3462391" cy="1"/>
          </a:xfrm>
          <a:prstGeom prst="line">
            <a:avLst/>
          </a:prstGeom>
        </p:spPr>
        <p:style>
          <a:lnRef idx="2">
            <a:schemeClr val="dk1"/>
          </a:lnRef>
          <a:fillRef idx="0">
            <a:schemeClr val="dk1"/>
          </a:fillRef>
          <a:effectRef idx="1">
            <a:schemeClr val="dk1"/>
          </a:effectRef>
          <a:fontRef idx="minor">
            <a:schemeClr val="tx1"/>
          </a:fontRef>
        </p:style>
      </p:cxnSp>
      <p:sp>
        <p:nvSpPr>
          <p:cNvPr id="30" name="TextBox 29">
            <a:extLst>
              <a:ext uri="{FF2B5EF4-FFF2-40B4-BE49-F238E27FC236}">
                <a16:creationId xmlns:a16="http://schemas.microsoft.com/office/drawing/2014/main" xmlns="" id="{242CFBD7-EAF3-4CD2-AB8F-420462532F1F}"/>
              </a:ext>
            </a:extLst>
          </p:cNvPr>
          <p:cNvSpPr txBox="1"/>
          <p:nvPr/>
        </p:nvSpPr>
        <p:spPr>
          <a:xfrm flipH="1">
            <a:off x="6535733" y="692244"/>
            <a:ext cx="209252" cy="461665"/>
          </a:xfrm>
          <a:prstGeom prst="rect">
            <a:avLst/>
          </a:prstGeom>
          <a:solidFill>
            <a:sysClr val="window" lastClr="FFFFFF">
              <a:alpha val="2000"/>
            </a:sysClr>
          </a:solid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smtClean="0">
                <a:ln>
                  <a:noFill/>
                </a:ln>
                <a:solidFill>
                  <a:srgbClr val="0070C0"/>
                </a:solidFill>
                <a:effectLst/>
                <a:uLnTx/>
                <a:uFillTx/>
                <a:latin typeface="Arial" panose="020B0604020202020204" pitchFamily="34" charset="0"/>
                <a:cs typeface="Arial" panose="020B0604020202020204" pitchFamily="34" charset="0"/>
                <a:sym typeface="Wingdings" panose="05000000000000000000" pitchFamily="2" charset="2"/>
              </a:rPr>
              <a:t></a:t>
            </a:r>
            <a:endParaRPr kumimoji="0" lang="en-US" sz="2400" b="0" i="0" u="none" strike="noStrike" kern="1200" cap="none" spc="0" normalizeH="0" baseline="0" noProof="0" dirty="0" smtClean="0">
              <a:ln>
                <a:noFill/>
              </a:ln>
              <a:solidFill>
                <a:srgbClr val="0070C0"/>
              </a:solidFill>
              <a:effectLst/>
              <a:uLnTx/>
              <a:uFillTx/>
              <a:latin typeface="Arial" panose="020B0604020202020204" pitchFamily="34" charset="0"/>
              <a:cs typeface="Arial" panose="020B0604020202020204" pitchFamily="34" charset="0"/>
            </a:endParaRPr>
          </a:p>
        </p:txBody>
      </p:sp>
      <p:sp>
        <p:nvSpPr>
          <p:cNvPr id="31" name="TextBox 30">
            <a:extLst>
              <a:ext uri="{FF2B5EF4-FFF2-40B4-BE49-F238E27FC236}">
                <a16:creationId xmlns:a16="http://schemas.microsoft.com/office/drawing/2014/main" xmlns="" id="{242CFBD7-EAF3-4CD2-AB8F-420462532F1F}"/>
              </a:ext>
            </a:extLst>
          </p:cNvPr>
          <p:cNvSpPr txBox="1"/>
          <p:nvPr/>
        </p:nvSpPr>
        <p:spPr>
          <a:xfrm flipH="1">
            <a:off x="5679898" y="692244"/>
            <a:ext cx="554114" cy="461665"/>
          </a:xfrm>
          <a:prstGeom prst="rect">
            <a:avLst/>
          </a:prstGeom>
          <a:solidFill>
            <a:sysClr val="window" lastClr="FFFFFF">
              <a:alpha val="2000"/>
            </a:sysClr>
          </a:solid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smtClean="0">
                <a:ln>
                  <a:noFill/>
                </a:ln>
                <a:solidFill>
                  <a:srgbClr val="0070C0"/>
                </a:solidFill>
                <a:effectLst/>
                <a:uLnTx/>
                <a:uFillTx/>
                <a:latin typeface="Arial" panose="020B0604020202020204" pitchFamily="34" charset="0"/>
                <a:cs typeface="Arial" panose="020B0604020202020204" pitchFamily="34" charset="0"/>
                <a:sym typeface="Wingdings" panose="05000000000000000000" pitchFamily="2" charset="2"/>
              </a:rPr>
              <a:t></a:t>
            </a:r>
            <a:endParaRPr kumimoji="0" lang="en-US" sz="2400" b="0" i="0" u="none" strike="noStrike" kern="1200" cap="none" spc="0" normalizeH="0" baseline="0" noProof="0" dirty="0" smtClean="0">
              <a:ln>
                <a:noFill/>
              </a:ln>
              <a:solidFill>
                <a:srgbClr val="0070C0"/>
              </a:solidFill>
              <a:effectLst/>
              <a:uLnTx/>
              <a:uFillTx/>
              <a:latin typeface="Arial" panose="020B0604020202020204" pitchFamily="34" charset="0"/>
              <a:cs typeface="Arial" panose="020B0604020202020204" pitchFamily="34" charset="0"/>
            </a:endParaRPr>
          </a:p>
        </p:txBody>
      </p:sp>
      <p:sp>
        <p:nvSpPr>
          <p:cNvPr id="32" name="TextBox 31">
            <a:extLst>
              <a:ext uri="{FF2B5EF4-FFF2-40B4-BE49-F238E27FC236}">
                <a16:creationId xmlns:a16="http://schemas.microsoft.com/office/drawing/2014/main" xmlns="" id="{242CFBD7-EAF3-4CD2-AB8F-420462532F1F}"/>
              </a:ext>
            </a:extLst>
          </p:cNvPr>
          <p:cNvSpPr txBox="1"/>
          <p:nvPr/>
        </p:nvSpPr>
        <p:spPr>
          <a:xfrm flipH="1">
            <a:off x="4818581" y="692244"/>
            <a:ext cx="523636" cy="461665"/>
          </a:xfrm>
          <a:prstGeom prst="rect">
            <a:avLst/>
          </a:prstGeom>
          <a:solidFill>
            <a:sysClr val="window" lastClr="FFFFFF">
              <a:alpha val="2000"/>
            </a:sysClr>
          </a:solid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smtClean="0">
                <a:ln>
                  <a:noFill/>
                </a:ln>
                <a:solidFill>
                  <a:srgbClr val="0070C0"/>
                </a:solidFill>
                <a:effectLst/>
                <a:uLnTx/>
                <a:uFillTx/>
                <a:latin typeface="Arial" panose="020B0604020202020204" pitchFamily="34" charset="0"/>
                <a:cs typeface="Arial" panose="020B0604020202020204" pitchFamily="34" charset="0"/>
                <a:sym typeface="Wingdings" panose="05000000000000000000" pitchFamily="2" charset="2"/>
              </a:rPr>
              <a:t></a:t>
            </a:r>
            <a:endParaRPr kumimoji="0" lang="en-US" sz="2400" b="0" i="0" u="none" strike="noStrike" kern="1200" cap="none" spc="0" normalizeH="0" baseline="0" noProof="0" dirty="0" smtClean="0">
              <a:ln>
                <a:noFill/>
              </a:ln>
              <a:solidFill>
                <a:srgbClr val="0070C0"/>
              </a:solidFill>
              <a:effectLst/>
              <a:uLnTx/>
              <a:uFillTx/>
              <a:latin typeface="Arial" panose="020B0604020202020204" pitchFamily="34" charset="0"/>
              <a:cs typeface="Arial" panose="020B0604020202020204" pitchFamily="34" charset="0"/>
            </a:endParaRPr>
          </a:p>
        </p:txBody>
      </p:sp>
      <p:sp>
        <p:nvSpPr>
          <p:cNvPr id="33" name="TextBox 32">
            <a:extLst>
              <a:ext uri="{FF2B5EF4-FFF2-40B4-BE49-F238E27FC236}">
                <a16:creationId xmlns:a16="http://schemas.microsoft.com/office/drawing/2014/main" xmlns="" id="{242CFBD7-EAF3-4CD2-AB8F-420462532F1F}"/>
              </a:ext>
            </a:extLst>
          </p:cNvPr>
          <p:cNvSpPr txBox="1"/>
          <p:nvPr/>
        </p:nvSpPr>
        <p:spPr>
          <a:xfrm flipH="1">
            <a:off x="8255287" y="692244"/>
            <a:ext cx="554114" cy="461665"/>
          </a:xfrm>
          <a:prstGeom prst="rect">
            <a:avLst/>
          </a:prstGeom>
          <a:solidFill>
            <a:sysClr val="window" lastClr="FFFFFF">
              <a:alpha val="2000"/>
            </a:sysClr>
          </a:solid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smtClean="0">
                <a:ln>
                  <a:noFill/>
                </a:ln>
                <a:solidFill>
                  <a:srgbClr val="0070C0"/>
                </a:solidFill>
                <a:effectLst/>
                <a:uLnTx/>
                <a:uFillTx/>
                <a:latin typeface="Arial" panose="020B0604020202020204" pitchFamily="34" charset="0"/>
                <a:cs typeface="Arial" panose="020B0604020202020204" pitchFamily="34" charset="0"/>
                <a:sym typeface="Wingdings" panose="05000000000000000000" pitchFamily="2" charset="2"/>
              </a:rPr>
              <a:t></a:t>
            </a:r>
            <a:endParaRPr kumimoji="0" lang="en-US" sz="2400" b="0" i="0" u="none" strike="noStrike" kern="1200" cap="none" spc="0" normalizeH="0" baseline="0" noProof="0" dirty="0" smtClean="0">
              <a:ln>
                <a:noFill/>
              </a:ln>
              <a:solidFill>
                <a:srgbClr val="0070C0"/>
              </a:solidFill>
              <a:effectLst/>
              <a:uLnTx/>
              <a:uFillTx/>
              <a:latin typeface="Arial" panose="020B0604020202020204" pitchFamily="34" charset="0"/>
              <a:cs typeface="Arial" panose="020B0604020202020204" pitchFamily="34" charset="0"/>
            </a:endParaRPr>
          </a:p>
        </p:txBody>
      </p:sp>
      <p:sp>
        <p:nvSpPr>
          <p:cNvPr id="34" name="TextBox 33"/>
          <p:cNvSpPr txBox="1"/>
          <p:nvPr/>
        </p:nvSpPr>
        <p:spPr>
          <a:xfrm>
            <a:off x="4828855" y="505792"/>
            <a:ext cx="379798" cy="369332"/>
          </a:xfrm>
          <a:prstGeom prst="rect">
            <a:avLst/>
          </a:prstGeom>
          <a:noFill/>
        </p:spPr>
        <p:txBody>
          <a:bodyPr wrap="square" rtlCol="0">
            <a:spAutoFit/>
          </a:bodyPr>
          <a:lstStyle/>
          <a:p>
            <a:r>
              <a:rPr lang="en-US" sz="1800" i="1" dirty="0" smtClean="0">
                <a:solidFill>
                  <a:srgbClr val="0070C0"/>
                </a:solidFill>
              </a:rPr>
              <a:t>A</a:t>
            </a:r>
            <a:endParaRPr lang="en-US" sz="1800" i="1" dirty="0">
              <a:solidFill>
                <a:srgbClr val="0070C0"/>
              </a:solidFill>
            </a:endParaRPr>
          </a:p>
        </p:txBody>
      </p:sp>
      <p:sp>
        <p:nvSpPr>
          <p:cNvPr id="35" name="TextBox 34"/>
          <p:cNvSpPr txBox="1"/>
          <p:nvPr/>
        </p:nvSpPr>
        <p:spPr>
          <a:xfrm>
            <a:off x="5692914" y="505792"/>
            <a:ext cx="379798" cy="369332"/>
          </a:xfrm>
          <a:prstGeom prst="rect">
            <a:avLst/>
          </a:prstGeom>
          <a:noFill/>
        </p:spPr>
        <p:txBody>
          <a:bodyPr wrap="square" rtlCol="0">
            <a:spAutoFit/>
          </a:bodyPr>
          <a:lstStyle/>
          <a:p>
            <a:r>
              <a:rPr lang="en-US" sz="1800" i="1" dirty="0" smtClean="0">
                <a:solidFill>
                  <a:srgbClr val="0070C0"/>
                </a:solidFill>
              </a:rPr>
              <a:t>D</a:t>
            </a:r>
            <a:endParaRPr lang="en-US" sz="1800" i="1" dirty="0">
              <a:solidFill>
                <a:srgbClr val="0070C0"/>
              </a:solidFill>
            </a:endParaRPr>
          </a:p>
        </p:txBody>
      </p:sp>
      <p:sp>
        <p:nvSpPr>
          <p:cNvPr id="36" name="TextBox 35"/>
          <p:cNvSpPr txBox="1"/>
          <p:nvPr/>
        </p:nvSpPr>
        <p:spPr>
          <a:xfrm>
            <a:off x="6560571" y="505792"/>
            <a:ext cx="379798" cy="369332"/>
          </a:xfrm>
          <a:prstGeom prst="rect">
            <a:avLst/>
          </a:prstGeom>
          <a:noFill/>
        </p:spPr>
        <p:txBody>
          <a:bodyPr wrap="square" rtlCol="0">
            <a:spAutoFit/>
          </a:bodyPr>
          <a:lstStyle/>
          <a:p>
            <a:r>
              <a:rPr lang="en-US" sz="1800" i="1" dirty="0">
                <a:solidFill>
                  <a:srgbClr val="0070C0"/>
                </a:solidFill>
              </a:rPr>
              <a:t>C</a:t>
            </a:r>
            <a:endParaRPr lang="en-US" sz="1800" i="1" dirty="0">
              <a:solidFill>
                <a:srgbClr val="0070C0"/>
              </a:solidFill>
            </a:endParaRPr>
          </a:p>
        </p:txBody>
      </p:sp>
      <p:sp>
        <p:nvSpPr>
          <p:cNvPr id="37" name="TextBox 36"/>
          <p:cNvSpPr txBox="1"/>
          <p:nvPr/>
        </p:nvSpPr>
        <p:spPr>
          <a:xfrm>
            <a:off x="8255287" y="497503"/>
            <a:ext cx="379798" cy="369332"/>
          </a:xfrm>
          <a:prstGeom prst="rect">
            <a:avLst/>
          </a:prstGeom>
          <a:noFill/>
        </p:spPr>
        <p:txBody>
          <a:bodyPr wrap="square" rtlCol="0">
            <a:spAutoFit/>
          </a:bodyPr>
          <a:lstStyle/>
          <a:p>
            <a:r>
              <a:rPr lang="en-US" sz="1800" i="1" dirty="0" smtClean="0">
                <a:solidFill>
                  <a:srgbClr val="0070C0"/>
                </a:solidFill>
              </a:rPr>
              <a:t>B</a:t>
            </a:r>
            <a:endParaRPr lang="en-US" sz="1800" i="1" dirty="0">
              <a:solidFill>
                <a:srgbClr val="0070C0"/>
              </a:solidFill>
            </a:endParaRPr>
          </a:p>
        </p:txBody>
      </p:sp>
      <p:cxnSp>
        <p:nvCxnSpPr>
          <p:cNvPr id="38" name="Straight Arrow Connector 37"/>
          <p:cNvCxnSpPr/>
          <p:nvPr/>
        </p:nvCxnSpPr>
        <p:spPr>
          <a:xfrm>
            <a:off x="5759524" y="1151849"/>
            <a:ext cx="985461" cy="0"/>
          </a:xfrm>
          <a:prstGeom prst="straightConnector1">
            <a:avLst/>
          </a:prstGeom>
          <a:ln>
            <a:solidFill>
              <a:srgbClr val="00B0F0"/>
            </a:solidFill>
            <a:headEnd type="triangle"/>
            <a:tailEnd type="triangle"/>
          </a:ln>
        </p:spPr>
        <p:style>
          <a:lnRef idx="1">
            <a:schemeClr val="dk1"/>
          </a:lnRef>
          <a:fillRef idx="0">
            <a:schemeClr val="dk1"/>
          </a:fillRef>
          <a:effectRef idx="0">
            <a:schemeClr val="dk1"/>
          </a:effectRef>
          <a:fontRef idx="minor">
            <a:schemeClr val="tx1"/>
          </a:fontRef>
        </p:style>
      </p:cxnSp>
      <p:sp>
        <p:nvSpPr>
          <p:cNvPr id="39" name="TextBox 38"/>
          <p:cNvSpPr txBox="1"/>
          <p:nvPr/>
        </p:nvSpPr>
        <p:spPr>
          <a:xfrm>
            <a:off x="5759524" y="1149790"/>
            <a:ext cx="959776" cy="369332"/>
          </a:xfrm>
          <a:prstGeom prst="rect">
            <a:avLst/>
          </a:prstGeom>
          <a:noFill/>
        </p:spPr>
        <p:txBody>
          <a:bodyPr wrap="square" rtlCol="0">
            <a:spAutoFit/>
          </a:bodyPr>
          <a:lstStyle/>
          <a:p>
            <a:pPr algn="ctr"/>
            <a:r>
              <a:rPr lang="en-US" sz="1800" i="1" dirty="0" smtClean="0">
                <a:solidFill>
                  <a:srgbClr val="0070C0"/>
                </a:solidFill>
              </a:rPr>
              <a:t>2 cm</a:t>
            </a:r>
            <a:endParaRPr lang="en-US" sz="1800" i="1" dirty="0">
              <a:solidFill>
                <a:srgbClr val="0070C0"/>
              </a:solidFill>
            </a:endParaRPr>
          </a:p>
        </p:txBody>
      </p:sp>
      <p:sp>
        <p:nvSpPr>
          <p:cNvPr id="14" name="TextBox 13"/>
          <p:cNvSpPr txBox="1"/>
          <p:nvPr/>
        </p:nvSpPr>
        <p:spPr>
          <a:xfrm>
            <a:off x="5904728" y="1599128"/>
            <a:ext cx="1471261" cy="406769"/>
          </a:xfrm>
          <a:prstGeom prst="rect">
            <a:avLst/>
          </a:prstGeom>
          <a:noFill/>
        </p:spPr>
        <p:txBody>
          <a:bodyPr wrap="square" rtlCol="0">
            <a:spAutoFit/>
          </a:bodyPr>
          <a:lstStyle/>
          <a:p>
            <a:pPr algn="ctr"/>
            <a:r>
              <a:rPr lang="en-US" sz="2000" b="1" dirty="0" err="1" smtClean="0">
                <a:solidFill>
                  <a:srgbClr val="C00000"/>
                </a:solidFill>
              </a:rPr>
              <a:t>Giải</a:t>
            </a:r>
            <a:endParaRPr lang="en-US" sz="2000" b="1" dirty="0">
              <a:solidFill>
                <a:srgbClr val="C00000"/>
              </a:solidFill>
            </a:endParaRPr>
          </a:p>
        </p:txBody>
      </p:sp>
      <p:sp>
        <p:nvSpPr>
          <p:cNvPr id="16" name="Rectangle 15"/>
          <p:cNvSpPr/>
          <p:nvPr/>
        </p:nvSpPr>
        <p:spPr>
          <a:xfrm>
            <a:off x="4909936" y="1936622"/>
            <a:ext cx="3618728" cy="2862322"/>
          </a:xfrm>
          <a:prstGeom prst="rect">
            <a:avLst/>
          </a:prstGeom>
        </p:spPr>
        <p:txBody>
          <a:bodyPr wrap="square">
            <a:spAutoFit/>
          </a:bodyPr>
          <a:lstStyle/>
          <a:p>
            <a:pPr algn="just">
              <a:lnSpc>
                <a:spcPct val="150000"/>
              </a:lnSpc>
            </a:pPr>
            <a:r>
              <a:rPr lang="en-US" sz="2000" dirty="0" err="1"/>
              <a:t>Vì</a:t>
            </a:r>
            <a:r>
              <a:rPr lang="en-US" sz="2000" dirty="0"/>
              <a:t> D </a:t>
            </a:r>
            <a:r>
              <a:rPr lang="en-US" sz="2000" dirty="0" err="1"/>
              <a:t>là</a:t>
            </a:r>
            <a:r>
              <a:rPr lang="en-US" sz="2000" dirty="0"/>
              <a:t> </a:t>
            </a:r>
            <a:r>
              <a:rPr lang="en-US" sz="2000" dirty="0" err="1"/>
              <a:t>trung</a:t>
            </a:r>
            <a:r>
              <a:rPr lang="en-US" sz="2000" dirty="0"/>
              <a:t> </a:t>
            </a:r>
            <a:r>
              <a:rPr lang="en-US" sz="2000" dirty="0" err="1"/>
              <a:t>điểm</a:t>
            </a:r>
            <a:r>
              <a:rPr lang="en-US" sz="2000" dirty="0"/>
              <a:t> </a:t>
            </a:r>
            <a:r>
              <a:rPr lang="en-US" sz="2000" dirty="0" err="1"/>
              <a:t>của</a:t>
            </a:r>
            <a:r>
              <a:rPr lang="en-US" sz="2000" dirty="0"/>
              <a:t> </a:t>
            </a:r>
            <a:r>
              <a:rPr lang="en-US" sz="2000" dirty="0" err="1"/>
              <a:t>đoạn</a:t>
            </a:r>
            <a:r>
              <a:rPr lang="en-US" sz="2000" dirty="0"/>
              <a:t> </a:t>
            </a:r>
            <a:r>
              <a:rPr lang="en-US" sz="2000" dirty="0" err="1"/>
              <a:t>thẳng</a:t>
            </a:r>
            <a:r>
              <a:rPr lang="en-US" sz="2000" dirty="0"/>
              <a:t> AC </a:t>
            </a:r>
            <a:r>
              <a:rPr lang="en-US" sz="2000" dirty="0" err="1"/>
              <a:t>nên</a:t>
            </a:r>
            <a:r>
              <a:rPr lang="en-US" sz="2000" dirty="0"/>
              <a:t> ta </a:t>
            </a:r>
            <a:r>
              <a:rPr lang="en-US" sz="2000" dirty="0" err="1"/>
              <a:t>có</a:t>
            </a:r>
            <a:r>
              <a:rPr lang="en-US" sz="2000" dirty="0"/>
              <a:t> : </a:t>
            </a:r>
          </a:p>
          <a:p>
            <a:pPr algn="ctr">
              <a:lnSpc>
                <a:spcPct val="150000"/>
              </a:lnSpc>
            </a:pPr>
            <a:r>
              <a:rPr lang="en-US" sz="2000" dirty="0" smtClean="0"/>
              <a:t>AC = DC . 2 = 2 . 2 = 4 (cm</a:t>
            </a:r>
            <a:r>
              <a:rPr lang="en-US" sz="2000" dirty="0"/>
              <a:t>).</a:t>
            </a:r>
          </a:p>
          <a:p>
            <a:pPr algn="just">
              <a:lnSpc>
                <a:spcPct val="150000"/>
              </a:lnSpc>
            </a:pPr>
            <a:r>
              <a:rPr lang="en-US" sz="2000" dirty="0" err="1"/>
              <a:t>Vì</a:t>
            </a:r>
            <a:r>
              <a:rPr lang="en-US" sz="2000" dirty="0"/>
              <a:t> C </a:t>
            </a:r>
            <a:r>
              <a:rPr lang="en-US" sz="2000" dirty="0" err="1"/>
              <a:t>là</a:t>
            </a:r>
            <a:r>
              <a:rPr lang="en-US" sz="2000" dirty="0"/>
              <a:t> </a:t>
            </a:r>
            <a:r>
              <a:rPr lang="en-US" sz="2000" dirty="0" err="1"/>
              <a:t>trung</a:t>
            </a:r>
            <a:r>
              <a:rPr lang="en-US" sz="2000" dirty="0"/>
              <a:t> </a:t>
            </a:r>
            <a:r>
              <a:rPr lang="en-US" sz="2000" dirty="0" err="1"/>
              <a:t>điểm</a:t>
            </a:r>
            <a:r>
              <a:rPr lang="en-US" sz="2000" dirty="0"/>
              <a:t> </a:t>
            </a:r>
            <a:r>
              <a:rPr lang="en-US" sz="2000" dirty="0" err="1"/>
              <a:t>của</a:t>
            </a:r>
            <a:r>
              <a:rPr lang="en-US" sz="2000" dirty="0"/>
              <a:t> </a:t>
            </a:r>
            <a:r>
              <a:rPr lang="en-US" sz="2000" dirty="0" err="1"/>
              <a:t>đoạn</a:t>
            </a:r>
            <a:r>
              <a:rPr lang="en-US" sz="2000" dirty="0"/>
              <a:t> </a:t>
            </a:r>
            <a:r>
              <a:rPr lang="en-US" sz="2000" dirty="0" err="1"/>
              <a:t>thẳng</a:t>
            </a:r>
            <a:r>
              <a:rPr lang="en-US" sz="2000" dirty="0"/>
              <a:t> AB </a:t>
            </a:r>
            <a:r>
              <a:rPr lang="en-US" sz="2000" dirty="0" err="1"/>
              <a:t>nên</a:t>
            </a:r>
            <a:r>
              <a:rPr lang="en-US" sz="2000" dirty="0"/>
              <a:t> ta </a:t>
            </a:r>
            <a:r>
              <a:rPr lang="en-US" sz="2000" dirty="0" err="1"/>
              <a:t>có</a:t>
            </a:r>
            <a:r>
              <a:rPr lang="en-US" sz="2000" dirty="0"/>
              <a:t> : </a:t>
            </a:r>
          </a:p>
          <a:p>
            <a:pPr algn="ctr">
              <a:lnSpc>
                <a:spcPct val="150000"/>
              </a:lnSpc>
            </a:pPr>
            <a:r>
              <a:rPr lang="en-US" sz="2000" dirty="0" smtClean="0"/>
              <a:t>AB = AC . 2 = 4 . 2 = 8 </a:t>
            </a:r>
            <a:r>
              <a:rPr lang="en-US" sz="2000" dirty="0"/>
              <a:t>(cm).</a:t>
            </a:r>
          </a:p>
        </p:txBody>
      </p:sp>
    </p:spTree>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43"/>
                                        </p:tgtEl>
                                        <p:attrNameLst>
                                          <p:attrName>style.visibility</p:attrName>
                                        </p:attrNameLst>
                                      </p:cBhvr>
                                      <p:to>
                                        <p:strVal val="visible"/>
                                      </p:to>
                                    </p:set>
                                    <p:animEffect transition="in" filter="fade">
                                      <p:cBhvr>
                                        <p:cTn id="7" dur="500"/>
                                        <p:tgtEl>
                                          <p:spTgt spid="1143"/>
                                        </p:tgtEl>
                                      </p:cBhvr>
                                    </p:animEffect>
                                  </p:childTnLst>
                                </p:cTn>
                              </p:par>
                              <p:par>
                                <p:cTn id="8" presetID="10" presetClass="entr" presetSubtype="0" fill="hold" nodeType="withEffect">
                                  <p:stCondLst>
                                    <p:cond delay="0"/>
                                  </p:stCondLst>
                                  <p:childTnLst>
                                    <p:set>
                                      <p:cBhvr>
                                        <p:cTn id="9" dur="1" fill="hold">
                                          <p:stCondLst>
                                            <p:cond delay="0"/>
                                          </p:stCondLst>
                                        </p:cTn>
                                        <p:tgtEl>
                                          <p:spTgt spid="1138"/>
                                        </p:tgtEl>
                                        <p:attrNameLst>
                                          <p:attrName>style.visibility</p:attrName>
                                        </p:attrNameLst>
                                      </p:cBhvr>
                                      <p:to>
                                        <p:strVal val="visible"/>
                                      </p:to>
                                    </p:set>
                                    <p:animEffect transition="in" filter="fade">
                                      <p:cBhvr>
                                        <p:cTn id="10" dur="500"/>
                                        <p:tgtEl>
                                          <p:spTgt spid="1138"/>
                                        </p:tgtEl>
                                      </p:cBhvr>
                                    </p:animEffect>
                                  </p:childTnLst>
                                </p:cTn>
                              </p:par>
                            </p:childTnLst>
                          </p:cTn>
                        </p:par>
                      </p:childTnLst>
                    </p:cTn>
                  </p:par>
                  <p:par>
                    <p:cTn id="11" fill="hold">
                      <p:stCondLst>
                        <p:cond delay="indefinite"/>
                      </p:stCondLst>
                      <p:childTnLst>
                        <p:par>
                          <p:cTn id="12" fill="hold">
                            <p:stCondLst>
                              <p:cond delay="0"/>
                            </p:stCondLst>
                            <p:childTnLst>
                              <p:par>
                                <p:cTn id="13" presetID="17" presetClass="entr" presetSubtype="10" fill="hold" nodeType="clickEffect">
                                  <p:stCondLst>
                                    <p:cond delay="0"/>
                                  </p:stCondLst>
                                  <p:childTnLst>
                                    <p:set>
                                      <p:cBhvr>
                                        <p:cTn id="14" dur="1" fill="hold">
                                          <p:stCondLst>
                                            <p:cond delay="0"/>
                                          </p:stCondLst>
                                        </p:cTn>
                                        <p:tgtEl>
                                          <p:spTgt spid="11">
                                            <p:txEl>
                                              <p:pRg st="0" end="0"/>
                                            </p:txEl>
                                          </p:spTgt>
                                        </p:tgtEl>
                                        <p:attrNameLst>
                                          <p:attrName>style.visibility</p:attrName>
                                        </p:attrNameLst>
                                      </p:cBhvr>
                                      <p:to>
                                        <p:strVal val="visible"/>
                                      </p:to>
                                    </p:set>
                                    <p:anim calcmode="lin" valueType="num">
                                      <p:cBhvr>
                                        <p:cTn id="15" dur="500" fill="hold"/>
                                        <p:tgtEl>
                                          <p:spTgt spid="11">
                                            <p:txEl>
                                              <p:pRg st="0" end="0"/>
                                            </p:txEl>
                                          </p:spTgt>
                                        </p:tgtEl>
                                        <p:attrNameLst>
                                          <p:attrName>ppt_w</p:attrName>
                                        </p:attrNameLst>
                                      </p:cBhvr>
                                      <p:tavLst>
                                        <p:tav tm="0">
                                          <p:val>
                                            <p:fltVal val="0"/>
                                          </p:val>
                                        </p:tav>
                                        <p:tav tm="100000">
                                          <p:val>
                                            <p:strVal val="#ppt_w"/>
                                          </p:val>
                                        </p:tav>
                                      </p:tavLst>
                                    </p:anim>
                                    <p:anim calcmode="lin" valueType="num">
                                      <p:cBhvr>
                                        <p:cTn id="16" dur="500" fill="hold"/>
                                        <p:tgtEl>
                                          <p:spTgt spid="11">
                                            <p:txEl>
                                              <p:pRg st="0" end="0"/>
                                            </p:txEl>
                                          </p:spTgt>
                                        </p:tgtEl>
                                        <p:attrNameLst>
                                          <p:attrName>ppt_h</p:attrName>
                                        </p:attrNameLst>
                                      </p:cBhvr>
                                      <p:tavLst>
                                        <p:tav tm="0">
                                          <p:val>
                                            <p:strVal val="#ppt_h"/>
                                          </p:val>
                                        </p:tav>
                                        <p:tav tm="100000">
                                          <p:val>
                                            <p:strVal val="#ppt_h"/>
                                          </p:val>
                                        </p:tav>
                                      </p:tavLst>
                                    </p:anim>
                                  </p:childTnLst>
                                </p:cTn>
                              </p:par>
                              <p:par>
                                <p:cTn id="17" presetID="10" presetClass="entr" presetSubtype="0" fill="hold" nodeType="withEffect">
                                  <p:stCondLst>
                                    <p:cond delay="0"/>
                                  </p:stCondLst>
                                  <p:childTnLst>
                                    <p:set>
                                      <p:cBhvr>
                                        <p:cTn id="18" dur="1" fill="hold">
                                          <p:stCondLst>
                                            <p:cond delay="0"/>
                                          </p:stCondLst>
                                        </p:cTn>
                                        <p:tgtEl>
                                          <p:spTgt spid="29"/>
                                        </p:tgtEl>
                                        <p:attrNameLst>
                                          <p:attrName>style.visibility</p:attrName>
                                        </p:attrNameLst>
                                      </p:cBhvr>
                                      <p:to>
                                        <p:strVal val="visible"/>
                                      </p:to>
                                    </p:set>
                                    <p:animEffect transition="in" filter="fade">
                                      <p:cBhvr>
                                        <p:cTn id="19" dur="500"/>
                                        <p:tgtEl>
                                          <p:spTgt spid="29"/>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30"/>
                                        </p:tgtEl>
                                        <p:attrNameLst>
                                          <p:attrName>style.visibility</p:attrName>
                                        </p:attrNameLst>
                                      </p:cBhvr>
                                      <p:to>
                                        <p:strVal val="visible"/>
                                      </p:to>
                                    </p:set>
                                    <p:animEffect transition="in" filter="fade">
                                      <p:cBhvr>
                                        <p:cTn id="22" dur="500"/>
                                        <p:tgtEl>
                                          <p:spTgt spid="30"/>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31"/>
                                        </p:tgtEl>
                                        <p:attrNameLst>
                                          <p:attrName>style.visibility</p:attrName>
                                        </p:attrNameLst>
                                      </p:cBhvr>
                                      <p:to>
                                        <p:strVal val="visible"/>
                                      </p:to>
                                    </p:set>
                                    <p:animEffect transition="in" filter="fade">
                                      <p:cBhvr>
                                        <p:cTn id="25" dur="500"/>
                                        <p:tgtEl>
                                          <p:spTgt spid="31"/>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2"/>
                                        </p:tgtEl>
                                        <p:attrNameLst>
                                          <p:attrName>style.visibility</p:attrName>
                                        </p:attrNameLst>
                                      </p:cBhvr>
                                      <p:to>
                                        <p:strVal val="visible"/>
                                      </p:to>
                                    </p:set>
                                    <p:animEffect transition="in" filter="fade">
                                      <p:cBhvr>
                                        <p:cTn id="28" dur="500"/>
                                        <p:tgtEl>
                                          <p:spTgt spid="32"/>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33"/>
                                        </p:tgtEl>
                                        <p:attrNameLst>
                                          <p:attrName>style.visibility</p:attrName>
                                        </p:attrNameLst>
                                      </p:cBhvr>
                                      <p:to>
                                        <p:strVal val="visible"/>
                                      </p:to>
                                    </p:set>
                                    <p:animEffect transition="in" filter="fade">
                                      <p:cBhvr>
                                        <p:cTn id="31" dur="500"/>
                                        <p:tgtEl>
                                          <p:spTgt spid="33"/>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34"/>
                                        </p:tgtEl>
                                        <p:attrNameLst>
                                          <p:attrName>style.visibility</p:attrName>
                                        </p:attrNameLst>
                                      </p:cBhvr>
                                      <p:to>
                                        <p:strVal val="visible"/>
                                      </p:to>
                                    </p:set>
                                    <p:animEffect transition="in" filter="fade">
                                      <p:cBhvr>
                                        <p:cTn id="34" dur="500"/>
                                        <p:tgtEl>
                                          <p:spTgt spid="34"/>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35"/>
                                        </p:tgtEl>
                                        <p:attrNameLst>
                                          <p:attrName>style.visibility</p:attrName>
                                        </p:attrNameLst>
                                      </p:cBhvr>
                                      <p:to>
                                        <p:strVal val="visible"/>
                                      </p:to>
                                    </p:set>
                                    <p:animEffect transition="in" filter="fade">
                                      <p:cBhvr>
                                        <p:cTn id="37" dur="500"/>
                                        <p:tgtEl>
                                          <p:spTgt spid="35"/>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36"/>
                                        </p:tgtEl>
                                        <p:attrNameLst>
                                          <p:attrName>style.visibility</p:attrName>
                                        </p:attrNameLst>
                                      </p:cBhvr>
                                      <p:to>
                                        <p:strVal val="visible"/>
                                      </p:to>
                                    </p:set>
                                    <p:animEffect transition="in" filter="fade">
                                      <p:cBhvr>
                                        <p:cTn id="40" dur="500"/>
                                        <p:tgtEl>
                                          <p:spTgt spid="36"/>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37"/>
                                        </p:tgtEl>
                                        <p:attrNameLst>
                                          <p:attrName>style.visibility</p:attrName>
                                        </p:attrNameLst>
                                      </p:cBhvr>
                                      <p:to>
                                        <p:strVal val="visible"/>
                                      </p:to>
                                    </p:set>
                                    <p:animEffect transition="in" filter="fade">
                                      <p:cBhvr>
                                        <p:cTn id="43" dur="500"/>
                                        <p:tgtEl>
                                          <p:spTgt spid="37"/>
                                        </p:tgtEl>
                                      </p:cBhvr>
                                    </p:animEffect>
                                  </p:childTnLst>
                                </p:cTn>
                              </p:par>
                              <p:par>
                                <p:cTn id="44" presetID="10" presetClass="entr" presetSubtype="0" fill="hold" nodeType="withEffect">
                                  <p:stCondLst>
                                    <p:cond delay="0"/>
                                  </p:stCondLst>
                                  <p:childTnLst>
                                    <p:set>
                                      <p:cBhvr>
                                        <p:cTn id="45" dur="1" fill="hold">
                                          <p:stCondLst>
                                            <p:cond delay="0"/>
                                          </p:stCondLst>
                                        </p:cTn>
                                        <p:tgtEl>
                                          <p:spTgt spid="38"/>
                                        </p:tgtEl>
                                        <p:attrNameLst>
                                          <p:attrName>style.visibility</p:attrName>
                                        </p:attrNameLst>
                                      </p:cBhvr>
                                      <p:to>
                                        <p:strVal val="visible"/>
                                      </p:to>
                                    </p:set>
                                    <p:animEffect transition="in" filter="fade">
                                      <p:cBhvr>
                                        <p:cTn id="46" dur="500"/>
                                        <p:tgtEl>
                                          <p:spTgt spid="38"/>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39"/>
                                        </p:tgtEl>
                                        <p:attrNameLst>
                                          <p:attrName>style.visibility</p:attrName>
                                        </p:attrNameLst>
                                      </p:cBhvr>
                                      <p:to>
                                        <p:strVal val="visible"/>
                                      </p:to>
                                    </p:set>
                                    <p:animEffect transition="in" filter="fade">
                                      <p:cBhvr>
                                        <p:cTn id="49" dur="500"/>
                                        <p:tgtEl>
                                          <p:spTgt spid="39"/>
                                        </p:tgtEl>
                                      </p:cBhvr>
                                    </p:animEffect>
                                  </p:childTnLst>
                                </p:cTn>
                              </p:par>
                            </p:childTnLst>
                          </p:cTn>
                        </p:par>
                      </p:childTnLst>
                    </p:cTn>
                  </p:par>
                  <p:par>
                    <p:cTn id="50" fill="hold">
                      <p:stCondLst>
                        <p:cond delay="indefinite"/>
                      </p:stCondLst>
                      <p:childTnLst>
                        <p:par>
                          <p:cTn id="51" fill="hold">
                            <p:stCondLst>
                              <p:cond delay="0"/>
                            </p:stCondLst>
                            <p:childTnLst>
                              <p:par>
                                <p:cTn id="52" presetID="50" presetClass="entr" presetSubtype="0" decel="100000" fill="hold" grpId="0" nodeType="clickEffect">
                                  <p:stCondLst>
                                    <p:cond delay="0"/>
                                  </p:stCondLst>
                                  <p:childTnLst>
                                    <p:set>
                                      <p:cBhvr>
                                        <p:cTn id="53" dur="1" fill="hold">
                                          <p:stCondLst>
                                            <p:cond delay="0"/>
                                          </p:stCondLst>
                                        </p:cTn>
                                        <p:tgtEl>
                                          <p:spTgt spid="14"/>
                                        </p:tgtEl>
                                        <p:attrNameLst>
                                          <p:attrName>style.visibility</p:attrName>
                                        </p:attrNameLst>
                                      </p:cBhvr>
                                      <p:to>
                                        <p:strVal val="visible"/>
                                      </p:to>
                                    </p:set>
                                    <p:anim calcmode="lin" valueType="num">
                                      <p:cBhvr>
                                        <p:cTn id="54" dur="500" fill="hold"/>
                                        <p:tgtEl>
                                          <p:spTgt spid="14"/>
                                        </p:tgtEl>
                                        <p:attrNameLst>
                                          <p:attrName>ppt_w</p:attrName>
                                        </p:attrNameLst>
                                      </p:cBhvr>
                                      <p:tavLst>
                                        <p:tav tm="0">
                                          <p:val>
                                            <p:strVal val="#ppt_w+.3"/>
                                          </p:val>
                                        </p:tav>
                                        <p:tav tm="100000">
                                          <p:val>
                                            <p:strVal val="#ppt_w"/>
                                          </p:val>
                                        </p:tav>
                                      </p:tavLst>
                                    </p:anim>
                                    <p:anim calcmode="lin" valueType="num">
                                      <p:cBhvr>
                                        <p:cTn id="55" dur="500" fill="hold"/>
                                        <p:tgtEl>
                                          <p:spTgt spid="14"/>
                                        </p:tgtEl>
                                        <p:attrNameLst>
                                          <p:attrName>ppt_h</p:attrName>
                                        </p:attrNameLst>
                                      </p:cBhvr>
                                      <p:tavLst>
                                        <p:tav tm="0">
                                          <p:val>
                                            <p:strVal val="#ppt_h"/>
                                          </p:val>
                                        </p:tav>
                                        <p:tav tm="100000">
                                          <p:val>
                                            <p:strVal val="#ppt_h"/>
                                          </p:val>
                                        </p:tav>
                                      </p:tavLst>
                                    </p:anim>
                                    <p:animEffect transition="in" filter="fade">
                                      <p:cBhvr>
                                        <p:cTn id="56" dur="500"/>
                                        <p:tgtEl>
                                          <p:spTgt spid="14"/>
                                        </p:tgtEl>
                                      </p:cBhvr>
                                    </p:animEffect>
                                  </p:childTnLst>
                                </p:cTn>
                              </p:par>
                              <p:par>
                                <p:cTn id="57" presetID="50" presetClass="entr" presetSubtype="0" decel="100000" fill="hold" grpId="0" nodeType="withEffect">
                                  <p:stCondLst>
                                    <p:cond delay="0"/>
                                  </p:stCondLst>
                                  <p:childTnLst>
                                    <p:set>
                                      <p:cBhvr>
                                        <p:cTn id="58" dur="1" fill="hold">
                                          <p:stCondLst>
                                            <p:cond delay="0"/>
                                          </p:stCondLst>
                                        </p:cTn>
                                        <p:tgtEl>
                                          <p:spTgt spid="16"/>
                                        </p:tgtEl>
                                        <p:attrNameLst>
                                          <p:attrName>style.visibility</p:attrName>
                                        </p:attrNameLst>
                                      </p:cBhvr>
                                      <p:to>
                                        <p:strVal val="visible"/>
                                      </p:to>
                                    </p:set>
                                    <p:anim calcmode="lin" valueType="num">
                                      <p:cBhvr>
                                        <p:cTn id="59" dur="500" fill="hold"/>
                                        <p:tgtEl>
                                          <p:spTgt spid="16"/>
                                        </p:tgtEl>
                                        <p:attrNameLst>
                                          <p:attrName>ppt_w</p:attrName>
                                        </p:attrNameLst>
                                      </p:cBhvr>
                                      <p:tavLst>
                                        <p:tav tm="0">
                                          <p:val>
                                            <p:strVal val="#ppt_w+.3"/>
                                          </p:val>
                                        </p:tav>
                                        <p:tav tm="100000">
                                          <p:val>
                                            <p:strVal val="#ppt_w"/>
                                          </p:val>
                                        </p:tav>
                                      </p:tavLst>
                                    </p:anim>
                                    <p:anim calcmode="lin" valueType="num">
                                      <p:cBhvr>
                                        <p:cTn id="60" dur="500" fill="hold"/>
                                        <p:tgtEl>
                                          <p:spTgt spid="16"/>
                                        </p:tgtEl>
                                        <p:attrNameLst>
                                          <p:attrName>ppt_h</p:attrName>
                                        </p:attrNameLst>
                                      </p:cBhvr>
                                      <p:tavLst>
                                        <p:tav tm="0">
                                          <p:val>
                                            <p:strVal val="#ppt_h"/>
                                          </p:val>
                                        </p:tav>
                                        <p:tav tm="100000">
                                          <p:val>
                                            <p:strVal val="#ppt_h"/>
                                          </p:val>
                                        </p:tav>
                                      </p:tavLst>
                                    </p:anim>
                                    <p:animEffect transition="in" filter="fade">
                                      <p:cBhvr>
                                        <p:cTn id="61"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43" grpId="0"/>
      <p:bldP spid="30" grpId="0" animBg="1"/>
      <p:bldP spid="31" grpId="0" animBg="1"/>
      <p:bldP spid="32" grpId="0" animBg="1"/>
      <p:bldP spid="33" grpId="0" animBg="1"/>
      <p:bldP spid="34" grpId="0"/>
      <p:bldP spid="35" grpId="0"/>
      <p:bldP spid="36" grpId="0"/>
      <p:bldP spid="37" grpId="0"/>
      <p:bldP spid="39" grpId="0"/>
      <p:bldP spid="14" grpId="0"/>
      <p:bldP spid="16"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221"/>
        <p:cNvGrpSpPr/>
        <p:nvPr/>
      </p:nvGrpSpPr>
      <p:grpSpPr>
        <a:xfrm>
          <a:off x="0" y="0"/>
          <a:ext cx="0" cy="0"/>
          <a:chOff x="0" y="0"/>
          <a:chExt cx="0" cy="0"/>
        </a:xfrm>
      </p:grpSpPr>
      <p:grpSp>
        <p:nvGrpSpPr>
          <p:cNvPr id="1222" name="Google Shape;1222;p50"/>
          <p:cNvGrpSpPr/>
          <p:nvPr/>
        </p:nvGrpSpPr>
        <p:grpSpPr>
          <a:xfrm>
            <a:off x="2743200" y="-51085"/>
            <a:ext cx="5825571" cy="5975582"/>
            <a:chOff x="7567300" y="1541100"/>
            <a:chExt cx="3167100" cy="3386750"/>
          </a:xfrm>
        </p:grpSpPr>
        <p:sp>
          <p:nvSpPr>
            <p:cNvPr id="1223" name="Google Shape;1223;p50"/>
            <p:cNvSpPr/>
            <p:nvPr/>
          </p:nvSpPr>
          <p:spPr>
            <a:xfrm>
              <a:off x="7597075" y="1552100"/>
              <a:ext cx="3137325" cy="3375750"/>
            </a:xfrm>
            <a:custGeom>
              <a:avLst/>
              <a:gdLst/>
              <a:ahLst/>
              <a:cxnLst/>
              <a:rect l="l" t="t" r="r" b="b"/>
              <a:pathLst>
                <a:path w="125493" h="135030" extrusionOk="0">
                  <a:moveTo>
                    <a:pt x="6013" y="13824"/>
                  </a:moveTo>
                  <a:cubicBezTo>
                    <a:pt x="7692" y="13824"/>
                    <a:pt x="9061" y="15193"/>
                    <a:pt x="9061" y="16884"/>
                  </a:cubicBezTo>
                  <a:cubicBezTo>
                    <a:pt x="9061" y="18563"/>
                    <a:pt x="7692" y="19932"/>
                    <a:pt x="6013" y="19932"/>
                  </a:cubicBezTo>
                  <a:cubicBezTo>
                    <a:pt x="4322" y="19932"/>
                    <a:pt x="2953" y="18563"/>
                    <a:pt x="2953" y="16884"/>
                  </a:cubicBezTo>
                  <a:cubicBezTo>
                    <a:pt x="2953" y="15193"/>
                    <a:pt x="4322" y="13824"/>
                    <a:pt x="6013" y="13824"/>
                  </a:cubicBezTo>
                  <a:close/>
                  <a:moveTo>
                    <a:pt x="6013" y="32326"/>
                  </a:moveTo>
                  <a:cubicBezTo>
                    <a:pt x="7692" y="32326"/>
                    <a:pt x="9061" y="33695"/>
                    <a:pt x="9061" y="35374"/>
                  </a:cubicBezTo>
                  <a:cubicBezTo>
                    <a:pt x="9061" y="37065"/>
                    <a:pt x="7692" y="38434"/>
                    <a:pt x="6013" y="38434"/>
                  </a:cubicBezTo>
                  <a:cubicBezTo>
                    <a:pt x="4322" y="38434"/>
                    <a:pt x="2953" y="37065"/>
                    <a:pt x="2953" y="35374"/>
                  </a:cubicBezTo>
                  <a:cubicBezTo>
                    <a:pt x="2953" y="33695"/>
                    <a:pt x="4322" y="32326"/>
                    <a:pt x="6013" y="32326"/>
                  </a:cubicBezTo>
                  <a:close/>
                  <a:moveTo>
                    <a:pt x="6013" y="52483"/>
                  </a:moveTo>
                  <a:cubicBezTo>
                    <a:pt x="7692" y="52483"/>
                    <a:pt x="9061" y="53853"/>
                    <a:pt x="9061" y="55531"/>
                  </a:cubicBezTo>
                  <a:cubicBezTo>
                    <a:pt x="9061" y="57210"/>
                    <a:pt x="7692" y="58579"/>
                    <a:pt x="6013" y="58579"/>
                  </a:cubicBezTo>
                  <a:cubicBezTo>
                    <a:pt x="4322" y="58579"/>
                    <a:pt x="2953" y="57210"/>
                    <a:pt x="2953" y="55531"/>
                  </a:cubicBezTo>
                  <a:cubicBezTo>
                    <a:pt x="2953" y="53853"/>
                    <a:pt x="4322" y="52483"/>
                    <a:pt x="6013" y="52483"/>
                  </a:cubicBezTo>
                  <a:close/>
                  <a:moveTo>
                    <a:pt x="6013" y="72569"/>
                  </a:moveTo>
                  <a:cubicBezTo>
                    <a:pt x="7692" y="72569"/>
                    <a:pt x="9061" y="73938"/>
                    <a:pt x="9061" y="75617"/>
                  </a:cubicBezTo>
                  <a:cubicBezTo>
                    <a:pt x="9061" y="77308"/>
                    <a:pt x="7692" y="78677"/>
                    <a:pt x="6013" y="78677"/>
                  </a:cubicBezTo>
                  <a:cubicBezTo>
                    <a:pt x="4322" y="78677"/>
                    <a:pt x="2953" y="77308"/>
                    <a:pt x="2953" y="75617"/>
                  </a:cubicBezTo>
                  <a:cubicBezTo>
                    <a:pt x="2953" y="73938"/>
                    <a:pt x="4322" y="72569"/>
                    <a:pt x="6013" y="72569"/>
                  </a:cubicBezTo>
                  <a:close/>
                  <a:moveTo>
                    <a:pt x="6013" y="92810"/>
                  </a:moveTo>
                  <a:cubicBezTo>
                    <a:pt x="7692" y="92810"/>
                    <a:pt x="9061" y="94179"/>
                    <a:pt x="9061" y="95858"/>
                  </a:cubicBezTo>
                  <a:cubicBezTo>
                    <a:pt x="9061" y="97548"/>
                    <a:pt x="7692" y="98918"/>
                    <a:pt x="6013" y="98918"/>
                  </a:cubicBezTo>
                  <a:cubicBezTo>
                    <a:pt x="4322" y="98918"/>
                    <a:pt x="2953" y="97548"/>
                    <a:pt x="2953" y="95858"/>
                  </a:cubicBezTo>
                  <a:cubicBezTo>
                    <a:pt x="2953" y="94179"/>
                    <a:pt x="4322" y="92810"/>
                    <a:pt x="6013" y="92810"/>
                  </a:cubicBezTo>
                  <a:close/>
                  <a:moveTo>
                    <a:pt x="6013" y="114479"/>
                  </a:moveTo>
                  <a:cubicBezTo>
                    <a:pt x="7692" y="114479"/>
                    <a:pt x="9061" y="115848"/>
                    <a:pt x="9061" y="117527"/>
                  </a:cubicBezTo>
                  <a:cubicBezTo>
                    <a:pt x="9061" y="119206"/>
                    <a:pt x="7692" y="120587"/>
                    <a:pt x="6013" y="120587"/>
                  </a:cubicBezTo>
                  <a:cubicBezTo>
                    <a:pt x="4322" y="120587"/>
                    <a:pt x="2953" y="119206"/>
                    <a:pt x="2953" y="117527"/>
                  </a:cubicBezTo>
                  <a:cubicBezTo>
                    <a:pt x="2953" y="115848"/>
                    <a:pt x="4322" y="114479"/>
                    <a:pt x="6013" y="114479"/>
                  </a:cubicBezTo>
                  <a:close/>
                  <a:moveTo>
                    <a:pt x="0" y="1"/>
                  </a:moveTo>
                  <a:lnTo>
                    <a:pt x="0" y="135029"/>
                  </a:lnTo>
                  <a:lnTo>
                    <a:pt x="125492" y="135029"/>
                  </a:lnTo>
                  <a:lnTo>
                    <a:pt x="125492" y="1"/>
                  </a:lnTo>
                  <a:close/>
                </a:path>
              </a:pathLst>
            </a:custGeom>
            <a:solidFill>
              <a:srgbClr val="918C7F">
                <a:alpha val="18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4" name="Google Shape;1224;p50"/>
            <p:cNvSpPr/>
            <p:nvPr/>
          </p:nvSpPr>
          <p:spPr>
            <a:xfrm>
              <a:off x="7567300" y="1541100"/>
              <a:ext cx="3137325" cy="3375725"/>
            </a:xfrm>
            <a:custGeom>
              <a:avLst/>
              <a:gdLst/>
              <a:ahLst/>
              <a:cxnLst/>
              <a:rect l="l" t="t" r="r" b="b"/>
              <a:pathLst>
                <a:path w="125493" h="135029" extrusionOk="0">
                  <a:moveTo>
                    <a:pt x="6013" y="13823"/>
                  </a:moveTo>
                  <a:cubicBezTo>
                    <a:pt x="7692" y="13823"/>
                    <a:pt x="9061" y="15193"/>
                    <a:pt x="9061" y="16871"/>
                  </a:cubicBezTo>
                  <a:cubicBezTo>
                    <a:pt x="9061" y="18550"/>
                    <a:pt x="7692" y="19919"/>
                    <a:pt x="6013" y="19919"/>
                  </a:cubicBezTo>
                  <a:cubicBezTo>
                    <a:pt x="4323" y="19919"/>
                    <a:pt x="2953" y="18550"/>
                    <a:pt x="2953" y="16871"/>
                  </a:cubicBezTo>
                  <a:cubicBezTo>
                    <a:pt x="2953" y="15193"/>
                    <a:pt x="4323" y="13823"/>
                    <a:pt x="6013" y="13823"/>
                  </a:cubicBezTo>
                  <a:close/>
                  <a:moveTo>
                    <a:pt x="6013" y="32326"/>
                  </a:moveTo>
                  <a:cubicBezTo>
                    <a:pt x="7692" y="32326"/>
                    <a:pt x="9061" y="33695"/>
                    <a:pt x="9061" y="35374"/>
                  </a:cubicBezTo>
                  <a:cubicBezTo>
                    <a:pt x="9061" y="37052"/>
                    <a:pt x="7692" y="38422"/>
                    <a:pt x="6013" y="38422"/>
                  </a:cubicBezTo>
                  <a:cubicBezTo>
                    <a:pt x="4323" y="38422"/>
                    <a:pt x="2953" y="37052"/>
                    <a:pt x="2953" y="35374"/>
                  </a:cubicBezTo>
                  <a:cubicBezTo>
                    <a:pt x="2953" y="33695"/>
                    <a:pt x="4323" y="32326"/>
                    <a:pt x="6013" y="32326"/>
                  </a:cubicBezTo>
                  <a:close/>
                  <a:moveTo>
                    <a:pt x="6013" y="52471"/>
                  </a:moveTo>
                  <a:cubicBezTo>
                    <a:pt x="7692" y="52471"/>
                    <a:pt x="9061" y="53840"/>
                    <a:pt x="9061" y="55519"/>
                  </a:cubicBezTo>
                  <a:cubicBezTo>
                    <a:pt x="9061" y="57210"/>
                    <a:pt x="7692" y="58579"/>
                    <a:pt x="6013" y="58579"/>
                  </a:cubicBezTo>
                  <a:cubicBezTo>
                    <a:pt x="4323" y="58579"/>
                    <a:pt x="2953" y="57210"/>
                    <a:pt x="2953" y="55519"/>
                  </a:cubicBezTo>
                  <a:cubicBezTo>
                    <a:pt x="2953" y="53840"/>
                    <a:pt x="4323" y="52471"/>
                    <a:pt x="6013" y="52471"/>
                  </a:cubicBezTo>
                  <a:close/>
                  <a:moveTo>
                    <a:pt x="6013" y="72569"/>
                  </a:moveTo>
                  <a:cubicBezTo>
                    <a:pt x="7692" y="72569"/>
                    <a:pt x="9061" y="73938"/>
                    <a:pt x="9061" y="75617"/>
                  </a:cubicBezTo>
                  <a:cubicBezTo>
                    <a:pt x="9061" y="77295"/>
                    <a:pt x="7692" y="78665"/>
                    <a:pt x="6013" y="78665"/>
                  </a:cubicBezTo>
                  <a:cubicBezTo>
                    <a:pt x="4323" y="78665"/>
                    <a:pt x="2953" y="77295"/>
                    <a:pt x="2953" y="75617"/>
                  </a:cubicBezTo>
                  <a:cubicBezTo>
                    <a:pt x="2953" y="73938"/>
                    <a:pt x="4323" y="72569"/>
                    <a:pt x="6013" y="72569"/>
                  </a:cubicBezTo>
                  <a:close/>
                  <a:moveTo>
                    <a:pt x="6013" y="92809"/>
                  </a:moveTo>
                  <a:cubicBezTo>
                    <a:pt x="7692" y="92809"/>
                    <a:pt x="9061" y="94178"/>
                    <a:pt x="9061" y="95857"/>
                  </a:cubicBezTo>
                  <a:cubicBezTo>
                    <a:pt x="9061" y="97536"/>
                    <a:pt x="7692" y="98905"/>
                    <a:pt x="6013" y="98905"/>
                  </a:cubicBezTo>
                  <a:cubicBezTo>
                    <a:pt x="4323" y="98905"/>
                    <a:pt x="2953" y="97536"/>
                    <a:pt x="2953" y="95857"/>
                  </a:cubicBezTo>
                  <a:cubicBezTo>
                    <a:pt x="2953" y="94178"/>
                    <a:pt x="4323" y="92809"/>
                    <a:pt x="6013" y="92809"/>
                  </a:cubicBezTo>
                  <a:close/>
                  <a:moveTo>
                    <a:pt x="6013" y="114479"/>
                  </a:moveTo>
                  <a:cubicBezTo>
                    <a:pt x="7692" y="114479"/>
                    <a:pt x="9061" y="115848"/>
                    <a:pt x="9061" y="117527"/>
                  </a:cubicBezTo>
                  <a:cubicBezTo>
                    <a:pt x="9061" y="119205"/>
                    <a:pt x="7692" y="120575"/>
                    <a:pt x="6013" y="120575"/>
                  </a:cubicBezTo>
                  <a:cubicBezTo>
                    <a:pt x="4323" y="120575"/>
                    <a:pt x="2953" y="119205"/>
                    <a:pt x="2953" y="117527"/>
                  </a:cubicBezTo>
                  <a:cubicBezTo>
                    <a:pt x="2953" y="115848"/>
                    <a:pt x="4323" y="114479"/>
                    <a:pt x="6013" y="114479"/>
                  </a:cubicBezTo>
                  <a:close/>
                  <a:moveTo>
                    <a:pt x="1" y="0"/>
                  </a:moveTo>
                  <a:lnTo>
                    <a:pt x="1" y="135029"/>
                  </a:lnTo>
                  <a:lnTo>
                    <a:pt x="125492" y="135029"/>
                  </a:lnTo>
                  <a:lnTo>
                    <a:pt x="1254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5" name="Google Shape;1225;p50"/>
            <p:cNvSpPr/>
            <p:nvPr/>
          </p:nvSpPr>
          <p:spPr>
            <a:xfrm>
              <a:off x="8025700" y="1909000"/>
              <a:ext cx="2563425" cy="11025"/>
            </a:xfrm>
            <a:custGeom>
              <a:avLst/>
              <a:gdLst/>
              <a:ahLst/>
              <a:cxnLst/>
              <a:rect l="l" t="t" r="r" b="b"/>
              <a:pathLst>
                <a:path w="102537" h="441" extrusionOk="0">
                  <a:moveTo>
                    <a:pt x="0" y="0"/>
                  </a:moveTo>
                  <a:lnTo>
                    <a:pt x="0" y="441"/>
                  </a:lnTo>
                  <a:lnTo>
                    <a:pt x="102537" y="441"/>
                  </a:lnTo>
                  <a:lnTo>
                    <a:pt x="102537" y="0"/>
                  </a:lnTo>
                  <a:close/>
                </a:path>
              </a:pathLst>
            </a:custGeom>
            <a:solidFill>
              <a:srgbClr val="FF866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6" name="Google Shape;1226;p50"/>
            <p:cNvSpPr/>
            <p:nvPr/>
          </p:nvSpPr>
          <p:spPr>
            <a:xfrm>
              <a:off x="8025700" y="2070925"/>
              <a:ext cx="2563425" cy="11025"/>
            </a:xfrm>
            <a:custGeom>
              <a:avLst/>
              <a:gdLst/>
              <a:ahLst/>
              <a:cxnLst/>
              <a:rect l="l" t="t" r="r" b="b"/>
              <a:pathLst>
                <a:path w="102537" h="441" extrusionOk="0">
                  <a:moveTo>
                    <a:pt x="0" y="0"/>
                  </a:moveTo>
                  <a:lnTo>
                    <a:pt x="0" y="441"/>
                  </a:lnTo>
                  <a:lnTo>
                    <a:pt x="102537" y="441"/>
                  </a:lnTo>
                  <a:lnTo>
                    <a:pt x="102537" y="0"/>
                  </a:lnTo>
                  <a:close/>
                </a:path>
              </a:pathLst>
            </a:custGeom>
            <a:solidFill>
              <a:srgbClr val="E2DAC7">
                <a:alpha val="279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7" name="Google Shape;1227;p50"/>
            <p:cNvSpPr/>
            <p:nvPr/>
          </p:nvSpPr>
          <p:spPr>
            <a:xfrm>
              <a:off x="8025700" y="2232550"/>
              <a:ext cx="2563425" cy="11325"/>
            </a:xfrm>
            <a:custGeom>
              <a:avLst/>
              <a:gdLst/>
              <a:ahLst/>
              <a:cxnLst/>
              <a:rect l="l" t="t" r="r" b="b"/>
              <a:pathLst>
                <a:path w="102537" h="453" extrusionOk="0">
                  <a:moveTo>
                    <a:pt x="0" y="0"/>
                  </a:moveTo>
                  <a:lnTo>
                    <a:pt x="0" y="453"/>
                  </a:lnTo>
                  <a:lnTo>
                    <a:pt x="102537" y="453"/>
                  </a:lnTo>
                  <a:lnTo>
                    <a:pt x="102537" y="0"/>
                  </a:lnTo>
                  <a:close/>
                </a:path>
              </a:pathLst>
            </a:custGeom>
            <a:solidFill>
              <a:srgbClr val="E2DAC7">
                <a:alpha val="279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8" name="Google Shape;1228;p50"/>
            <p:cNvSpPr/>
            <p:nvPr/>
          </p:nvSpPr>
          <p:spPr>
            <a:xfrm>
              <a:off x="8025700" y="2394475"/>
              <a:ext cx="2563425" cy="11325"/>
            </a:xfrm>
            <a:custGeom>
              <a:avLst/>
              <a:gdLst/>
              <a:ahLst/>
              <a:cxnLst/>
              <a:rect l="l" t="t" r="r" b="b"/>
              <a:pathLst>
                <a:path w="102537" h="453" extrusionOk="0">
                  <a:moveTo>
                    <a:pt x="0" y="0"/>
                  </a:moveTo>
                  <a:lnTo>
                    <a:pt x="0" y="453"/>
                  </a:lnTo>
                  <a:lnTo>
                    <a:pt x="102537" y="453"/>
                  </a:lnTo>
                  <a:lnTo>
                    <a:pt x="102537" y="0"/>
                  </a:lnTo>
                  <a:close/>
                </a:path>
              </a:pathLst>
            </a:custGeom>
            <a:solidFill>
              <a:srgbClr val="E2DAC7">
                <a:alpha val="279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9" name="Google Shape;1229;p50"/>
            <p:cNvSpPr/>
            <p:nvPr/>
          </p:nvSpPr>
          <p:spPr>
            <a:xfrm>
              <a:off x="8025700" y="2556400"/>
              <a:ext cx="2563425" cy="11025"/>
            </a:xfrm>
            <a:custGeom>
              <a:avLst/>
              <a:gdLst/>
              <a:ahLst/>
              <a:cxnLst/>
              <a:rect l="l" t="t" r="r" b="b"/>
              <a:pathLst>
                <a:path w="102537" h="441" extrusionOk="0">
                  <a:moveTo>
                    <a:pt x="0" y="0"/>
                  </a:moveTo>
                  <a:lnTo>
                    <a:pt x="0" y="441"/>
                  </a:lnTo>
                  <a:lnTo>
                    <a:pt x="102537" y="441"/>
                  </a:lnTo>
                  <a:lnTo>
                    <a:pt x="102537" y="0"/>
                  </a:lnTo>
                  <a:close/>
                </a:path>
              </a:pathLst>
            </a:custGeom>
            <a:solidFill>
              <a:srgbClr val="E2DAC7">
                <a:alpha val="279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0" name="Google Shape;1230;p50"/>
            <p:cNvSpPr/>
            <p:nvPr/>
          </p:nvSpPr>
          <p:spPr>
            <a:xfrm>
              <a:off x="8025700" y="2718325"/>
              <a:ext cx="2563425" cy="11025"/>
            </a:xfrm>
            <a:custGeom>
              <a:avLst/>
              <a:gdLst/>
              <a:ahLst/>
              <a:cxnLst/>
              <a:rect l="l" t="t" r="r" b="b"/>
              <a:pathLst>
                <a:path w="102537" h="441" extrusionOk="0">
                  <a:moveTo>
                    <a:pt x="0" y="0"/>
                  </a:moveTo>
                  <a:lnTo>
                    <a:pt x="0" y="441"/>
                  </a:lnTo>
                  <a:lnTo>
                    <a:pt x="102537" y="441"/>
                  </a:lnTo>
                  <a:lnTo>
                    <a:pt x="102537" y="0"/>
                  </a:lnTo>
                  <a:close/>
                </a:path>
              </a:pathLst>
            </a:custGeom>
            <a:solidFill>
              <a:srgbClr val="E2DAC7">
                <a:alpha val="279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1" name="Google Shape;1231;p50"/>
            <p:cNvSpPr/>
            <p:nvPr/>
          </p:nvSpPr>
          <p:spPr>
            <a:xfrm>
              <a:off x="8025700" y="2879950"/>
              <a:ext cx="2563425" cy="11325"/>
            </a:xfrm>
            <a:custGeom>
              <a:avLst/>
              <a:gdLst/>
              <a:ahLst/>
              <a:cxnLst/>
              <a:rect l="l" t="t" r="r" b="b"/>
              <a:pathLst>
                <a:path w="102537" h="453" extrusionOk="0">
                  <a:moveTo>
                    <a:pt x="0" y="0"/>
                  </a:moveTo>
                  <a:lnTo>
                    <a:pt x="0" y="453"/>
                  </a:lnTo>
                  <a:lnTo>
                    <a:pt x="102537" y="453"/>
                  </a:lnTo>
                  <a:lnTo>
                    <a:pt x="102537" y="0"/>
                  </a:lnTo>
                  <a:close/>
                </a:path>
              </a:pathLst>
            </a:custGeom>
            <a:solidFill>
              <a:srgbClr val="E2DAC7">
                <a:alpha val="279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2" name="Google Shape;1232;p50"/>
            <p:cNvSpPr/>
            <p:nvPr/>
          </p:nvSpPr>
          <p:spPr>
            <a:xfrm>
              <a:off x="8025700" y="3041875"/>
              <a:ext cx="2563425" cy="11325"/>
            </a:xfrm>
            <a:custGeom>
              <a:avLst/>
              <a:gdLst/>
              <a:ahLst/>
              <a:cxnLst/>
              <a:rect l="l" t="t" r="r" b="b"/>
              <a:pathLst>
                <a:path w="102537" h="453" extrusionOk="0">
                  <a:moveTo>
                    <a:pt x="0" y="0"/>
                  </a:moveTo>
                  <a:lnTo>
                    <a:pt x="0" y="453"/>
                  </a:lnTo>
                  <a:lnTo>
                    <a:pt x="102537" y="453"/>
                  </a:lnTo>
                  <a:lnTo>
                    <a:pt x="102537" y="0"/>
                  </a:lnTo>
                  <a:close/>
                </a:path>
              </a:pathLst>
            </a:custGeom>
            <a:solidFill>
              <a:srgbClr val="E2DAC7">
                <a:alpha val="279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3" name="Google Shape;1233;p50"/>
            <p:cNvSpPr/>
            <p:nvPr/>
          </p:nvSpPr>
          <p:spPr>
            <a:xfrm>
              <a:off x="8025700" y="3203800"/>
              <a:ext cx="2563425" cy="11025"/>
            </a:xfrm>
            <a:custGeom>
              <a:avLst/>
              <a:gdLst/>
              <a:ahLst/>
              <a:cxnLst/>
              <a:rect l="l" t="t" r="r" b="b"/>
              <a:pathLst>
                <a:path w="102537" h="441" extrusionOk="0">
                  <a:moveTo>
                    <a:pt x="0" y="0"/>
                  </a:moveTo>
                  <a:lnTo>
                    <a:pt x="0" y="441"/>
                  </a:lnTo>
                  <a:lnTo>
                    <a:pt x="102537" y="441"/>
                  </a:lnTo>
                  <a:lnTo>
                    <a:pt x="102537" y="0"/>
                  </a:lnTo>
                  <a:close/>
                </a:path>
              </a:pathLst>
            </a:custGeom>
            <a:solidFill>
              <a:srgbClr val="E2DAC7">
                <a:alpha val="279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4" name="Google Shape;1234;p50"/>
            <p:cNvSpPr/>
            <p:nvPr/>
          </p:nvSpPr>
          <p:spPr>
            <a:xfrm>
              <a:off x="8025700" y="3365725"/>
              <a:ext cx="2563425" cy="11025"/>
            </a:xfrm>
            <a:custGeom>
              <a:avLst/>
              <a:gdLst/>
              <a:ahLst/>
              <a:cxnLst/>
              <a:rect l="l" t="t" r="r" b="b"/>
              <a:pathLst>
                <a:path w="102537" h="441" extrusionOk="0">
                  <a:moveTo>
                    <a:pt x="0" y="0"/>
                  </a:moveTo>
                  <a:lnTo>
                    <a:pt x="0" y="441"/>
                  </a:lnTo>
                  <a:lnTo>
                    <a:pt x="102537" y="441"/>
                  </a:lnTo>
                  <a:lnTo>
                    <a:pt x="102537" y="0"/>
                  </a:lnTo>
                  <a:close/>
                </a:path>
              </a:pathLst>
            </a:custGeom>
            <a:solidFill>
              <a:srgbClr val="E2DAC7">
                <a:alpha val="279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5" name="Google Shape;1235;p50"/>
            <p:cNvSpPr/>
            <p:nvPr/>
          </p:nvSpPr>
          <p:spPr>
            <a:xfrm>
              <a:off x="8025700" y="3527350"/>
              <a:ext cx="2563425" cy="11325"/>
            </a:xfrm>
            <a:custGeom>
              <a:avLst/>
              <a:gdLst/>
              <a:ahLst/>
              <a:cxnLst/>
              <a:rect l="l" t="t" r="r" b="b"/>
              <a:pathLst>
                <a:path w="102537" h="453" extrusionOk="0">
                  <a:moveTo>
                    <a:pt x="0" y="0"/>
                  </a:moveTo>
                  <a:lnTo>
                    <a:pt x="0" y="453"/>
                  </a:lnTo>
                  <a:lnTo>
                    <a:pt x="102537" y="453"/>
                  </a:lnTo>
                  <a:lnTo>
                    <a:pt x="102537" y="0"/>
                  </a:lnTo>
                  <a:close/>
                </a:path>
              </a:pathLst>
            </a:custGeom>
            <a:solidFill>
              <a:srgbClr val="E2DAC7">
                <a:alpha val="279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6" name="Google Shape;1236;p50"/>
            <p:cNvSpPr/>
            <p:nvPr/>
          </p:nvSpPr>
          <p:spPr>
            <a:xfrm>
              <a:off x="8025700" y="3689275"/>
              <a:ext cx="2563425" cy="11325"/>
            </a:xfrm>
            <a:custGeom>
              <a:avLst/>
              <a:gdLst/>
              <a:ahLst/>
              <a:cxnLst/>
              <a:rect l="l" t="t" r="r" b="b"/>
              <a:pathLst>
                <a:path w="102537" h="453" extrusionOk="0">
                  <a:moveTo>
                    <a:pt x="0" y="0"/>
                  </a:moveTo>
                  <a:lnTo>
                    <a:pt x="0" y="453"/>
                  </a:lnTo>
                  <a:lnTo>
                    <a:pt x="102537" y="453"/>
                  </a:lnTo>
                  <a:lnTo>
                    <a:pt x="102537" y="0"/>
                  </a:lnTo>
                  <a:close/>
                </a:path>
              </a:pathLst>
            </a:custGeom>
            <a:solidFill>
              <a:srgbClr val="E2DAC7">
                <a:alpha val="279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7" name="Google Shape;1237;p50"/>
            <p:cNvSpPr/>
            <p:nvPr/>
          </p:nvSpPr>
          <p:spPr>
            <a:xfrm>
              <a:off x="8025700" y="3851200"/>
              <a:ext cx="2563425" cy="11025"/>
            </a:xfrm>
            <a:custGeom>
              <a:avLst/>
              <a:gdLst/>
              <a:ahLst/>
              <a:cxnLst/>
              <a:rect l="l" t="t" r="r" b="b"/>
              <a:pathLst>
                <a:path w="102537" h="441" extrusionOk="0">
                  <a:moveTo>
                    <a:pt x="0" y="0"/>
                  </a:moveTo>
                  <a:lnTo>
                    <a:pt x="0" y="441"/>
                  </a:lnTo>
                  <a:lnTo>
                    <a:pt x="102537" y="441"/>
                  </a:lnTo>
                  <a:lnTo>
                    <a:pt x="102537" y="0"/>
                  </a:lnTo>
                  <a:close/>
                </a:path>
              </a:pathLst>
            </a:custGeom>
            <a:solidFill>
              <a:srgbClr val="E2DAC7">
                <a:alpha val="279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8" name="Google Shape;1238;p50"/>
            <p:cNvSpPr/>
            <p:nvPr/>
          </p:nvSpPr>
          <p:spPr>
            <a:xfrm>
              <a:off x="8025700" y="4013125"/>
              <a:ext cx="2563425" cy="11025"/>
            </a:xfrm>
            <a:custGeom>
              <a:avLst/>
              <a:gdLst/>
              <a:ahLst/>
              <a:cxnLst/>
              <a:rect l="l" t="t" r="r" b="b"/>
              <a:pathLst>
                <a:path w="102537" h="441" extrusionOk="0">
                  <a:moveTo>
                    <a:pt x="0" y="0"/>
                  </a:moveTo>
                  <a:lnTo>
                    <a:pt x="0" y="441"/>
                  </a:lnTo>
                  <a:lnTo>
                    <a:pt x="102537" y="441"/>
                  </a:lnTo>
                  <a:lnTo>
                    <a:pt x="102537" y="0"/>
                  </a:lnTo>
                  <a:close/>
                </a:path>
              </a:pathLst>
            </a:custGeom>
            <a:solidFill>
              <a:srgbClr val="E2DAC7">
                <a:alpha val="279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9" name="Google Shape;1239;p50"/>
            <p:cNvSpPr/>
            <p:nvPr/>
          </p:nvSpPr>
          <p:spPr>
            <a:xfrm>
              <a:off x="8025700" y="4174750"/>
              <a:ext cx="2563425" cy="11325"/>
            </a:xfrm>
            <a:custGeom>
              <a:avLst/>
              <a:gdLst/>
              <a:ahLst/>
              <a:cxnLst/>
              <a:rect l="l" t="t" r="r" b="b"/>
              <a:pathLst>
                <a:path w="102537" h="453" extrusionOk="0">
                  <a:moveTo>
                    <a:pt x="0" y="1"/>
                  </a:moveTo>
                  <a:lnTo>
                    <a:pt x="0" y="453"/>
                  </a:lnTo>
                  <a:lnTo>
                    <a:pt x="102537" y="453"/>
                  </a:lnTo>
                  <a:lnTo>
                    <a:pt x="102537" y="1"/>
                  </a:lnTo>
                  <a:close/>
                </a:path>
              </a:pathLst>
            </a:custGeom>
            <a:solidFill>
              <a:srgbClr val="E2DAC7">
                <a:alpha val="279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0" name="Google Shape;1240;p50"/>
            <p:cNvSpPr/>
            <p:nvPr/>
          </p:nvSpPr>
          <p:spPr>
            <a:xfrm>
              <a:off x="8025700" y="4336675"/>
              <a:ext cx="2563425" cy="11325"/>
            </a:xfrm>
            <a:custGeom>
              <a:avLst/>
              <a:gdLst/>
              <a:ahLst/>
              <a:cxnLst/>
              <a:rect l="l" t="t" r="r" b="b"/>
              <a:pathLst>
                <a:path w="102537" h="453" extrusionOk="0">
                  <a:moveTo>
                    <a:pt x="0" y="0"/>
                  </a:moveTo>
                  <a:lnTo>
                    <a:pt x="0" y="453"/>
                  </a:lnTo>
                  <a:lnTo>
                    <a:pt x="102537" y="453"/>
                  </a:lnTo>
                  <a:lnTo>
                    <a:pt x="102537" y="0"/>
                  </a:lnTo>
                  <a:close/>
                </a:path>
              </a:pathLst>
            </a:custGeom>
            <a:solidFill>
              <a:srgbClr val="E2DAC7">
                <a:alpha val="279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1" name="Google Shape;1241;p50"/>
            <p:cNvSpPr/>
            <p:nvPr/>
          </p:nvSpPr>
          <p:spPr>
            <a:xfrm>
              <a:off x="8025700" y="4498600"/>
              <a:ext cx="2563425" cy="11025"/>
            </a:xfrm>
            <a:custGeom>
              <a:avLst/>
              <a:gdLst/>
              <a:ahLst/>
              <a:cxnLst/>
              <a:rect l="l" t="t" r="r" b="b"/>
              <a:pathLst>
                <a:path w="102537" h="441" extrusionOk="0">
                  <a:moveTo>
                    <a:pt x="0" y="0"/>
                  </a:moveTo>
                  <a:lnTo>
                    <a:pt x="0" y="441"/>
                  </a:lnTo>
                  <a:lnTo>
                    <a:pt x="102537" y="441"/>
                  </a:lnTo>
                  <a:lnTo>
                    <a:pt x="102537" y="0"/>
                  </a:lnTo>
                  <a:close/>
                </a:path>
              </a:pathLst>
            </a:custGeom>
            <a:solidFill>
              <a:srgbClr val="E2DAC7">
                <a:alpha val="279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2" name="Google Shape;1242;p50"/>
            <p:cNvSpPr/>
            <p:nvPr/>
          </p:nvSpPr>
          <p:spPr>
            <a:xfrm>
              <a:off x="8025700" y="4660525"/>
              <a:ext cx="2563425" cy="11025"/>
            </a:xfrm>
            <a:custGeom>
              <a:avLst/>
              <a:gdLst/>
              <a:ahLst/>
              <a:cxnLst/>
              <a:rect l="l" t="t" r="r" b="b"/>
              <a:pathLst>
                <a:path w="102537" h="441" extrusionOk="0">
                  <a:moveTo>
                    <a:pt x="0" y="0"/>
                  </a:moveTo>
                  <a:lnTo>
                    <a:pt x="0" y="441"/>
                  </a:lnTo>
                  <a:lnTo>
                    <a:pt x="102537" y="441"/>
                  </a:lnTo>
                  <a:lnTo>
                    <a:pt x="102537" y="0"/>
                  </a:lnTo>
                  <a:close/>
                </a:path>
              </a:pathLst>
            </a:custGeom>
            <a:solidFill>
              <a:srgbClr val="E2DAC7">
                <a:alpha val="279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46" name="Google Shape;1246;p50"/>
          <p:cNvSpPr txBox="1">
            <a:spLocks noGrp="1"/>
          </p:cNvSpPr>
          <p:nvPr>
            <p:ph type="title" idx="2"/>
          </p:nvPr>
        </p:nvSpPr>
        <p:spPr>
          <a:xfrm>
            <a:off x="5584250" y="935588"/>
            <a:ext cx="704100" cy="466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solidFill>
                  <a:schemeClr val="lt1"/>
                </a:solidFill>
              </a:rPr>
              <a:t>02</a:t>
            </a:r>
            <a:endParaRPr>
              <a:solidFill>
                <a:schemeClr val="lt1"/>
              </a:solidFill>
            </a:endParaRPr>
          </a:p>
        </p:txBody>
      </p:sp>
      <p:grpSp>
        <p:nvGrpSpPr>
          <p:cNvPr id="1247" name="Google Shape;1247;p50"/>
          <p:cNvGrpSpPr/>
          <p:nvPr/>
        </p:nvGrpSpPr>
        <p:grpSpPr>
          <a:xfrm>
            <a:off x="-391434" y="571966"/>
            <a:ext cx="3940171" cy="2993167"/>
            <a:chOff x="-365541" y="942781"/>
            <a:chExt cx="4142171" cy="3337526"/>
          </a:xfrm>
        </p:grpSpPr>
        <p:sp>
          <p:nvSpPr>
            <p:cNvPr id="1248" name="Google Shape;1248;p50"/>
            <p:cNvSpPr/>
            <p:nvPr/>
          </p:nvSpPr>
          <p:spPr>
            <a:xfrm rot="-664392">
              <a:off x="-81235" y="1302043"/>
              <a:ext cx="3636879" cy="2653713"/>
            </a:xfrm>
            <a:prstGeom prst="rect">
              <a:avLst/>
            </a:prstGeom>
            <a:solidFill>
              <a:srgbClr val="918C7F">
                <a:alpha val="18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9" name="Google Shape;1249;p50"/>
            <p:cNvSpPr/>
            <p:nvPr/>
          </p:nvSpPr>
          <p:spPr>
            <a:xfrm rot="-664392">
              <a:off x="-144556" y="1267333"/>
              <a:ext cx="3636879" cy="2653713"/>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57" name="Google Shape;1257;p50"/>
          <p:cNvGrpSpPr/>
          <p:nvPr/>
        </p:nvGrpSpPr>
        <p:grpSpPr>
          <a:xfrm>
            <a:off x="-274726" y="-1092950"/>
            <a:ext cx="1873462" cy="1784311"/>
            <a:chOff x="1938604" y="1358625"/>
            <a:chExt cx="1232946" cy="1174275"/>
          </a:xfrm>
        </p:grpSpPr>
        <p:sp>
          <p:nvSpPr>
            <p:cNvPr id="1258" name="Google Shape;1258;p50"/>
            <p:cNvSpPr/>
            <p:nvPr/>
          </p:nvSpPr>
          <p:spPr>
            <a:xfrm>
              <a:off x="2024050" y="1377375"/>
              <a:ext cx="1147500" cy="1155525"/>
            </a:xfrm>
            <a:custGeom>
              <a:avLst/>
              <a:gdLst/>
              <a:ahLst/>
              <a:cxnLst/>
              <a:rect l="l" t="t" r="r" b="b"/>
              <a:pathLst>
                <a:path w="45900" h="46221" extrusionOk="0">
                  <a:moveTo>
                    <a:pt x="43506" y="1"/>
                  </a:moveTo>
                  <a:lnTo>
                    <a:pt x="1" y="2704"/>
                  </a:lnTo>
                  <a:lnTo>
                    <a:pt x="2715" y="46221"/>
                  </a:lnTo>
                  <a:lnTo>
                    <a:pt x="41029" y="43828"/>
                  </a:lnTo>
                  <a:lnTo>
                    <a:pt x="45899" y="38303"/>
                  </a:lnTo>
                  <a:lnTo>
                    <a:pt x="43506" y="1"/>
                  </a:lnTo>
                  <a:close/>
                </a:path>
              </a:pathLst>
            </a:custGeom>
            <a:solidFill>
              <a:srgbClr val="918C7F">
                <a:alpha val="18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9" name="Google Shape;1259;p50"/>
            <p:cNvSpPr/>
            <p:nvPr/>
          </p:nvSpPr>
          <p:spPr>
            <a:xfrm>
              <a:off x="2005600" y="1358625"/>
              <a:ext cx="1147475" cy="1155825"/>
            </a:xfrm>
            <a:custGeom>
              <a:avLst/>
              <a:gdLst/>
              <a:ahLst/>
              <a:cxnLst/>
              <a:rect l="l" t="t" r="r" b="b"/>
              <a:pathLst>
                <a:path w="45899" h="46233" extrusionOk="0">
                  <a:moveTo>
                    <a:pt x="43494" y="1"/>
                  </a:moveTo>
                  <a:lnTo>
                    <a:pt x="0" y="2715"/>
                  </a:lnTo>
                  <a:lnTo>
                    <a:pt x="2703" y="46233"/>
                  </a:lnTo>
                  <a:lnTo>
                    <a:pt x="41029" y="43828"/>
                  </a:lnTo>
                  <a:lnTo>
                    <a:pt x="45899" y="38315"/>
                  </a:lnTo>
                  <a:lnTo>
                    <a:pt x="43494"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0" name="Google Shape;1260;p50"/>
            <p:cNvSpPr/>
            <p:nvPr/>
          </p:nvSpPr>
          <p:spPr>
            <a:xfrm>
              <a:off x="3022975" y="2316475"/>
              <a:ext cx="130100" cy="137850"/>
            </a:xfrm>
            <a:custGeom>
              <a:avLst/>
              <a:gdLst/>
              <a:ahLst/>
              <a:cxnLst/>
              <a:rect l="l" t="t" r="r" b="b"/>
              <a:pathLst>
                <a:path w="5204" h="5514" extrusionOk="0">
                  <a:moveTo>
                    <a:pt x="5204" y="1"/>
                  </a:moveTo>
                  <a:lnTo>
                    <a:pt x="1" y="322"/>
                  </a:lnTo>
                  <a:lnTo>
                    <a:pt x="334" y="5514"/>
                  </a:lnTo>
                  <a:lnTo>
                    <a:pt x="5204" y="1"/>
                  </a:lnTo>
                  <a:close/>
                </a:path>
              </a:pathLst>
            </a:custGeom>
            <a:solidFill>
              <a:srgbClr val="FF7A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1" name="Google Shape;1261;p50"/>
            <p:cNvSpPr/>
            <p:nvPr/>
          </p:nvSpPr>
          <p:spPr>
            <a:xfrm>
              <a:off x="1938604" y="1600218"/>
              <a:ext cx="178901" cy="474175"/>
            </a:xfrm>
            <a:custGeom>
              <a:avLst/>
              <a:gdLst/>
              <a:ahLst/>
              <a:cxnLst/>
              <a:rect l="l" t="t" r="r" b="b"/>
              <a:pathLst>
                <a:path w="5311" h="18967" extrusionOk="0">
                  <a:moveTo>
                    <a:pt x="4477" y="0"/>
                  </a:moveTo>
                  <a:cubicBezTo>
                    <a:pt x="4072" y="155"/>
                    <a:pt x="3405" y="95"/>
                    <a:pt x="3072" y="119"/>
                  </a:cubicBezTo>
                  <a:cubicBezTo>
                    <a:pt x="2048" y="191"/>
                    <a:pt x="1024" y="262"/>
                    <a:pt x="0" y="274"/>
                  </a:cubicBezTo>
                  <a:lnTo>
                    <a:pt x="822" y="18967"/>
                  </a:lnTo>
                  <a:cubicBezTo>
                    <a:pt x="1112" y="18910"/>
                    <a:pt x="1405" y="18894"/>
                    <a:pt x="1697" y="18894"/>
                  </a:cubicBezTo>
                  <a:cubicBezTo>
                    <a:pt x="2030" y="18894"/>
                    <a:pt x="2364" y="18914"/>
                    <a:pt x="2693" y="18914"/>
                  </a:cubicBezTo>
                  <a:cubicBezTo>
                    <a:pt x="2796" y="18914"/>
                    <a:pt x="2898" y="18912"/>
                    <a:pt x="3001" y="18907"/>
                  </a:cubicBezTo>
                  <a:cubicBezTo>
                    <a:pt x="3560" y="18883"/>
                    <a:pt x="4096" y="18776"/>
                    <a:pt x="4644" y="18741"/>
                  </a:cubicBezTo>
                  <a:cubicBezTo>
                    <a:pt x="4759" y="18733"/>
                    <a:pt x="4906" y="18722"/>
                    <a:pt x="5048" y="18722"/>
                  </a:cubicBezTo>
                  <a:cubicBezTo>
                    <a:pt x="5141" y="18722"/>
                    <a:pt x="5231" y="18727"/>
                    <a:pt x="5310" y="18741"/>
                  </a:cubicBezTo>
                  <a:lnTo>
                    <a:pt x="4477" y="0"/>
                  </a:lnTo>
                  <a:close/>
                </a:path>
              </a:pathLst>
            </a:custGeom>
            <a:solidFill>
              <a:srgbClr val="FFAC58">
                <a:alpha val="72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 name="TextBox 1"/>
          <p:cNvSpPr txBox="1"/>
          <p:nvPr/>
        </p:nvSpPr>
        <p:spPr>
          <a:xfrm rot="20954967">
            <a:off x="20054" y="1557912"/>
            <a:ext cx="2946707" cy="523220"/>
          </a:xfrm>
          <a:prstGeom prst="rect">
            <a:avLst/>
          </a:prstGeom>
          <a:noFill/>
        </p:spPr>
        <p:txBody>
          <a:bodyPr wrap="square" rtlCol="0">
            <a:spAutoFit/>
          </a:bodyPr>
          <a:lstStyle/>
          <a:p>
            <a:pPr algn="ctr"/>
            <a:r>
              <a:rPr lang="en-US" sz="2800" b="1" dirty="0" smtClean="0">
                <a:solidFill>
                  <a:schemeClr val="accent5">
                    <a:lumMod val="75000"/>
                  </a:schemeClr>
                </a:solidFill>
              </a:rPr>
              <a:t>VẬN DỤNG</a:t>
            </a:r>
            <a:endParaRPr lang="en-US" sz="2800" b="1" dirty="0">
              <a:solidFill>
                <a:schemeClr val="accent5">
                  <a:lumMod val="75000"/>
                </a:schemeClr>
              </a:solidFill>
            </a:endParaRPr>
          </a:p>
        </p:txBody>
      </p:sp>
      <p:sp>
        <p:nvSpPr>
          <p:cNvPr id="5" name="TextBox 4"/>
          <p:cNvSpPr txBox="1"/>
          <p:nvPr/>
        </p:nvSpPr>
        <p:spPr>
          <a:xfrm>
            <a:off x="3526149" y="906542"/>
            <a:ext cx="4703592" cy="2862322"/>
          </a:xfrm>
          <a:prstGeom prst="rect">
            <a:avLst/>
          </a:prstGeom>
          <a:noFill/>
        </p:spPr>
        <p:txBody>
          <a:bodyPr wrap="square" rtlCol="0">
            <a:spAutoFit/>
          </a:bodyPr>
          <a:lstStyle/>
          <a:p>
            <a:pPr algn="just">
              <a:lnSpc>
                <a:spcPct val="150000"/>
              </a:lnSpc>
            </a:pPr>
            <a:r>
              <a:rPr lang="en-US" sz="2000" b="1" dirty="0" err="1" smtClean="0"/>
              <a:t>Bài</a:t>
            </a:r>
            <a:r>
              <a:rPr lang="en-US" sz="2000" b="1" dirty="0" smtClean="0"/>
              <a:t> 8.18 (SGK - tr56)</a:t>
            </a:r>
          </a:p>
          <a:p>
            <a:pPr algn="just">
              <a:lnSpc>
                <a:spcPct val="150000"/>
              </a:lnSpc>
            </a:pPr>
            <a:r>
              <a:rPr lang="en-US" sz="2000" dirty="0" err="1" smtClean="0"/>
              <a:t>Giả</a:t>
            </a:r>
            <a:r>
              <a:rPr lang="en-US" sz="2000" dirty="0" smtClean="0"/>
              <a:t> </a:t>
            </a:r>
            <a:r>
              <a:rPr lang="en-US" sz="2000" dirty="0" err="1" smtClean="0"/>
              <a:t>sử</a:t>
            </a:r>
            <a:r>
              <a:rPr lang="en-US" sz="2000" dirty="0" smtClean="0"/>
              <a:t> </a:t>
            </a:r>
            <a:r>
              <a:rPr lang="en-US" sz="2000" dirty="0" err="1" smtClean="0"/>
              <a:t>em</a:t>
            </a:r>
            <a:r>
              <a:rPr lang="en-US" sz="2000" dirty="0" smtClean="0"/>
              <a:t> </a:t>
            </a:r>
            <a:r>
              <a:rPr lang="en-US" sz="2000" dirty="0" err="1" smtClean="0"/>
              <a:t>có</a:t>
            </a:r>
            <a:r>
              <a:rPr lang="en-US" sz="2000" dirty="0" smtClean="0"/>
              <a:t> </a:t>
            </a:r>
            <a:r>
              <a:rPr lang="en-US" sz="2000" dirty="0" err="1" smtClean="0"/>
              <a:t>một</a:t>
            </a:r>
            <a:r>
              <a:rPr lang="en-US" sz="2000" dirty="0" smtClean="0"/>
              <a:t> </a:t>
            </a:r>
            <a:r>
              <a:rPr lang="en-US" sz="2000" dirty="0" err="1" smtClean="0"/>
              <a:t>cây</a:t>
            </a:r>
            <a:r>
              <a:rPr lang="en-US" sz="2000" dirty="0" smtClean="0"/>
              <a:t> </a:t>
            </a:r>
            <a:r>
              <a:rPr lang="en-US" sz="2000" dirty="0" err="1" smtClean="0"/>
              <a:t>gậy</a:t>
            </a:r>
            <a:r>
              <a:rPr lang="en-US" sz="2000" dirty="0" smtClean="0"/>
              <a:t> </a:t>
            </a:r>
            <a:r>
              <a:rPr lang="en-US" sz="2000" dirty="0" err="1" smtClean="0"/>
              <a:t>và</a:t>
            </a:r>
            <a:r>
              <a:rPr lang="en-US" sz="2000" dirty="0" smtClean="0"/>
              <a:t> </a:t>
            </a:r>
            <a:r>
              <a:rPr lang="en-US" sz="2000" dirty="0" err="1" smtClean="0"/>
              <a:t>muốn</a:t>
            </a:r>
            <a:r>
              <a:rPr lang="en-US" sz="2000" dirty="0" smtClean="0"/>
              <a:t> </a:t>
            </a:r>
            <a:r>
              <a:rPr lang="en-US" sz="2000" dirty="0" err="1" smtClean="0"/>
              <a:t>tìm</a:t>
            </a:r>
            <a:r>
              <a:rPr lang="en-US" sz="2000" dirty="0" smtClean="0"/>
              <a:t> </a:t>
            </a:r>
            <a:r>
              <a:rPr lang="en-US" sz="2000" dirty="0" err="1" smtClean="0"/>
              <a:t>điểm</a:t>
            </a:r>
            <a:r>
              <a:rPr lang="en-US" sz="2000" dirty="0" smtClean="0"/>
              <a:t> </a:t>
            </a:r>
            <a:r>
              <a:rPr lang="en-US" sz="2000" dirty="0" err="1" smtClean="0"/>
              <a:t>chính</a:t>
            </a:r>
            <a:r>
              <a:rPr lang="en-US" sz="2000" dirty="0" smtClean="0"/>
              <a:t> </a:t>
            </a:r>
            <a:r>
              <a:rPr lang="en-US" sz="2000" dirty="0" err="1" smtClean="0"/>
              <a:t>của</a:t>
            </a:r>
            <a:r>
              <a:rPr lang="en-US" sz="2000" dirty="0" smtClean="0"/>
              <a:t> </a:t>
            </a:r>
            <a:r>
              <a:rPr lang="en-US" sz="2000" dirty="0" err="1" smtClean="0"/>
              <a:t>cây</a:t>
            </a:r>
            <a:r>
              <a:rPr lang="en-US" sz="2000" dirty="0" smtClean="0"/>
              <a:t> </a:t>
            </a:r>
            <a:r>
              <a:rPr lang="en-US" sz="2000" dirty="0" err="1" smtClean="0"/>
              <a:t>gậy</a:t>
            </a:r>
            <a:r>
              <a:rPr lang="en-US" sz="2000" dirty="0" smtClean="0"/>
              <a:t> </a:t>
            </a:r>
            <a:r>
              <a:rPr lang="en-US" sz="2000" dirty="0" err="1" smtClean="0"/>
              <a:t>đó</a:t>
            </a:r>
            <a:r>
              <a:rPr lang="en-US" sz="2000" dirty="0" smtClean="0"/>
              <a:t>. </a:t>
            </a:r>
            <a:r>
              <a:rPr lang="en-US" sz="2000" dirty="0" err="1" smtClean="0"/>
              <a:t>Em</a:t>
            </a:r>
            <a:r>
              <a:rPr lang="en-US" sz="2000" dirty="0" smtClean="0"/>
              <a:t> </a:t>
            </a:r>
            <a:r>
              <a:rPr lang="en-US" sz="2000" dirty="0" err="1" smtClean="0"/>
              <a:t>sẽ</a:t>
            </a:r>
            <a:r>
              <a:rPr lang="en-US" sz="2000" dirty="0" smtClean="0"/>
              <a:t> </a:t>
            </a:r>
            <a:r>
              <a:rPr lang="en-US" sz="2000" dirty="0" err="1" smtClean="0"/>
              <a:t>làm</a:t>
            </a:r>
            <a:r>
              <a:rPr lang="en-US" sz="2000" dirty="0" smtClean="0"/>
              <a:t> </a:t>
            </a:r>
            <a:r>
              <a:rPr lang="en-US" sz="2000" dirty="0" err="1" smtClean="0"/>
              <a:t>thế</a:t>
            </a:r>
            <a:r>
              <a:rPr lang="en-US" sz="2000" dirty="0" smtClean="0"/>
              <a:t> </a:t>
            </a:r>
            <a:r>
              <a:rPr lang="en-US" sz="2000" dirty="0" err="1" smtClean="0"/>
              <a:t>nào</a:t>
            </a:r>
            <a:r>
              <a:rPr lang="en-US" sz="2000" dirty="0" smtClean="0"/>
              <a:t> </a:t>
            </a:r>
            <a:r>
              <a:rPr lang="en-US" sz="2000" dirty="0" err="1" smtClean="0"/>
              <a:t>nếu</a:t>
            </a:r>
            <a:r>
              <a:rPr lang="en-US" sz="2000" dirty="0" smtClean="0"/>
              <a:t>:</a:t>
            </a:r>
          </a:p>
          <a:p>
            <a:pPr marL="457200" indent="-457200" algn="just">
              <a:lnSpc>
                <a:spcPct val="150000"/>
              </a:lnSpc>
              <a:buAutoNum type="alphaLcParenR"/>
            </a:pPr>
            <a:r>
              <a:rPr lang="en-US" sz="2000" dirty="0" err="1" smtClean="0"/>
              <a:t>Dùng</a:t>
            </a:r>
            <a:r>
              <a:rPr lang="en-US" sz="2000" dirty="0" smtClean="0"/>
              <a:t> </a:t>
            </a:r>
            <a:r>
              <a:rPr lang="en-US" sz="2000" dirty="0" err="1" smtClean="0"/>
              <a:t>thước</a:t>
            </a:r>
            <a:r>
              <a:rPr lang="en-US" sz="2000" dirty="0" smtClean="0"/>
              <a:t> </a:t>
            </a:r>
            <a:r>
              <a:rPr lang="en-US" sz="2000" dirty="0" err="1" smtClean="0"/>
              <a:t>đo</a:t>
            </a:r>
            <a:r>
              <a:rPr lang="en-US" sz="2000" dirty="0" smtClean="0"/>
              <a:t> </a:t>
            </a:r>
            <a:r>
              <a:rPr lang="en-US" sz="2000" dirty="0" err="1" smtClean="0"/>
              <a:t>độ</a:t>
            </a:r>
            <a:r>
              <a:rPr lang="en-US" sz="2000" dirty="0" smtClean="0"/>
              <a:t> </a:t>
            </a:r>
            <a:r>
              <a:rPr lang="en-US" sz="2000" dirty="0" err="1" smtClean="0"/>
              <a:t>dài</a:t>
            </a:r>
            <a:r>
              <a:rPr lang="en-US" sz="2000" dirty="0" smtClean="0"/>
              <a:t>;</a:t>
            </a:r>
          </a:p>
          <a:p>
            <a:pPr marL="457200" indent="-457200" algn="just">
              <a:lnSpc>
                <a:spcPct val="150000"/>
              </a:lnSpc>
              <a:buAutoNum type="alphaLcParenR"/>
            </a:pPr>
            <a:r>
              <a:rPr lang="en-US" sz="2000" dirty="0" err="1" smtClean="0"/>
              <a:t>Chỉ</a:t>
            </a:r>
            <a:r>
              <a:rPr lang="en-US" sz="2000" dirty="0" smtClean="0"/>
              <a:t> </a:t>
            </a:r>
            <a:r>
              <a:rPr lang="en-US" sz="2000" dirty="0" err="1" smtClean="0"/>
              <a:t>dùng</a:t>
            </a:r>
            <a:r>
              <a:rPr lang="en-US" sz="2000" dirty="0" smtClean="0"/>
              <a:t> </a:t>
            </a:r>
            <a:r>
              <a:rPr lang="en-US" sz="2000" dirty="0" err="1" smtClean="0"/>
              <a:t>một</a:t>
            </a:r>
            <a:r>
              <a:rPr lang="en-US" sz="2000" dirty="0" smtClean="0"/>
              <a:t> </a:t>
            </a:r>
            <a:r>
              <a:rPr lang="en-US" sz="2000" dirty="0" err="1" smtClean="0"/>
              <a:t>sợi</a:t>
            </a:r>
            <a:r>
              <a:rPr lang="en-US" sz="2000" dirty="0" smtClean="0"/>
              <a:t> </a:t>
            </a:r>
            <a:r>
              <a:rPr lang="en-US" sz="2000" dirty="0" err="1" smtClean="0"/>
              <a:t>dây</a:t>
            </a:r>
            <a:r>
              <a:rPr lang="en-US" sz="2000" dirty="0" smtClean="0"/>
              <a:t> </a:t>
            </a:r>
            <a:r>
              <a:rPr lang="en-US" sz="2000" dirty="0" err="1" smtClean="0"/>
              <a:t>đủ</a:t>
            </a:r>
            <a:r>
              <a:rPr lang="en-US" sz="2000" dirty="0" smtClean="0"/>
              <a:t> </a:t>
            </a:r>
            <a:r>
              <a:rPr lang="en-US" sz="2000" dirty="0" err="1" smtClean="0"/>
              <a:t>dài</a:t>
            </a:r>
            <a:r>
              <a:rPr lang="en-US" sz="2000" dirty="0" smtClean="0"/>
              <a:t>.</a:t>
            </a:r>
            <a:endParaRPr lang="en-US" sz="2000" dirty="0"/>
          </a:p>
        </p:txBody>
      </p:sp>
    </p:spTree>
  </p:cSld>
  <p:clrMapOvr>
    <a:masterClrMapping/>
  </p:clrMapOvr>
  <p:transition spd="slow">
    <p:comb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247"/>
                                        </p:tgtEl>
                                        <p:attrNameLst>
                                          <p:attrName>style.visibility</p:attrName>
                                        </p:attrNameLst>
                                      </p:cBhvr>
                                      <p:to>
                                        <p:strVal val="visible"/>
                                      </p:to>
                                    </p:set>
                                    <p:anim calcmode="lin" valueType="num">
                                      <p:cBhvr>
                                        <p:cTn id="7" dur="500" fill="hold"/>
                                        <p:tgtEl>
                                          <p:spTgt spid="1247"/>
                                        </p:tgtEl>
                                        <p:attrNameLst>
                                          <p:attrName>ppt_w</p:attrName>
                                        </p:attrNameLst>
                                      </p:cBhvr>
                                      <p:tavLst>
                                        <p:tav tm="0">
                                          <p:val>
                                            <p:fltVal val="0"/>
                                          </p:val>
                                        </p:tav>
                                        <p:tav tm="100000">
                                          <p:val>
                                            <p:strVal val="#ppt_w"/>
                                          </p:val>
                                        </p:tav>
                                      </p:tavLst>
                                    </p:anim>
                                    <p:anim calcmode="lin" valueType="num">
                                      <p:cBhvr>
                                        <p:cTn id="8" dur="500" fill="hold"/>
                                        <p:tgtEl>
                                          <p:spTgt spid="1247"/>
                                        </p:tgtEl>
                                        <p:attrNameLst>
                                          <p:attrName>ppt_h</p:attrName>
                                        </p:attrNameLst>
                                      </p:cBhvr>
                                      <p:tavLst>
                                        <p:tav tm="0">
                                          <p:val>
                                            <p:fltVal val="0"/>
                                          </p:val>
                                        </p:tav>
                                        <p:tav tm="100000">
                                          <p:val>
                                            <p:strVal val="#ppt_h"/>
                                          </p:val>
                                        </p:tav>
                                      </p:tavLst>
                                    </p:anim>
                                    <p:animEffect transition="in" filter="fade">
                                      <p:cBhvr>
                                        <p:cTn id="9" dur="500"/>
                                        <p:tgtEl>
                                          <p:spTgt spid="1247"/>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p:cTn id="12" dur="500" fill="hold"/>
                                        <p:tgtEl>
                                          <p:spTgt spid="2"/>
                                        </p:tgtEl>
                                        <p:attrNameLst>
                                          <p:attrName>ppt_w</p:attrName>
                                        </p:attrNameLst>
                                      </p:cBhvr>
                                      <p:tavLst>
                                        <p:tav tm="0">
                                          <p:val>
                                            <p:fltVal val="0"/>
                                          </p:val>
                                        </p:tav>
                                        <p:tav tm="100000">
                                          <p:val>
                                            <p:strVal val="#ppt_w"/>
                                          </p:val>
                                        </p:tav>
                                      </p:tavLst>
                                    </p:anim>
                                    <p:anim calcmode="lin" valueType="num">
                                      <p:cBhvr>
                                        <p:cTn id="13" dur="500" fill="hold"/>
                                        <p:tgtEl>
                                          <p:spTgt spid="2"/>
                                        </p:tgtEl>
                                        <p:attrNameLst>
                                          <p:attrName>ppt_h</p:attrName>
                                        </p:attrNameLst>
                                      </p:cBhvr>
                                      <p:tavLst>
                                        <p:tav tm="0">
                                          <p:val>
                                            <p:fltVal val="0"/>
                                          </p:val>
                                        </p:tav>
                                        <p:tav tm="100000">
                                          <p:val>
                                            <p:strVal val="#ppt_h"/>
                                          </p:val>
                                        </p:tav>
                                      </p:tavLst>
                                    </p:anim>
                                    <p:animEffect transition="in" filter="fade">
                                      <p:cBhvr>
                                        <p:cTn id="14" dur="500"/>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2" presetClass="entr" presetSubtype="1"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ppt_x"/>
                                          </p:val>
                                        </p:tav>
                                        <p:tav tm="100000">
                                          <p:val>
                                            <p:strVal val="#ppt_x"/>
                                          </p:val>
                                        </p:tav>
                                      </p:tavLst>
                                    </p:anim>
                                    <p:anim calcmode="lin" valueType="num">
                                      <p:cBhvr additive="base">
                                        <p:cTn id="20" dur="500" fill="hold"/>
                                        <p:tgtEl>
                                          <p:spTgt spid="5"/>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317"/>
        <p:cNvGrpSpPr/>
        <p:nvPr/>
      </p:nvGrpSpPr>
      <p:grpSpPr>
        <a:xfrm>
          <a:off x="0" y="0"/>
          <a:ext cx="0" cy="0"/>
          <a:chOff x="0" y="0"/>
          <a:chExt cx="0" cy="0"/>
        </a:xfrm>
      </p:grpSpPr>
      <p:sp>
        <p:nvSpPr>
          <p:cNvPr id="3" name="Rounded Rectangular Callout 2"/>
          <p:cNvSpPr/>
          <p:nvPr/>
        </p:nvSpPr>
        <p:spPr>
          <a:xfrm>
            <a:off x="739740" y="503434"/>
            <a:ext cx="904126" cy="554804"/>
          </a:xfrm>
          <a:prstGeom prst="wedgeRoundRectCallout">
            <a:avLst>
              <a:gd name="adj1" fmla="val -22702"/>
              <a:gd name="adj2" fmla="val 73611"/>
              <a:gd name="adj3" fmla="val 16667"/>
            </a:avLst>
          </a:prstGeom>
          <a:solidFill>
            <a:schemeClr val="accent6">
              <a:lumMod val="75000"/>
            </a:schemeClr>
          </a:solidFill>
          <a:ln>
            <a:solidFill>
              <a:schemeClr val="accent6">
                <a:lumMod val="75000"/>
              </a:schemeClr>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err="1" smtClean="0">
                <a:solidFill>
                  <a:schemeClr val="bg1"/>
                </a:solidFill>
              </a:rPr>
              <a:t>Giải</a:t>
            </a:r>
            <a:endParaRPr lang="en-US" sz="2000" b="1" dirty="0">
              <a:solidFill>
                <a:schemeClr val="bg1"/>
              </a:solidFill>
            </a:endParaRPr>
          </a:p>
        </p:txBody>
      </p:sp>
      <p:sp>
        <p:nvSpPr>
          <p:cNvPr id="15" name="Rectangle 14"/>
          <p:cNvSpPr/>
          <p:nvPr/>
        </p:nvSpPr>
        <p:spPr>
          <a:xfrm>
            <a:off x="4119937" y="297950"/>
            <a:ext cx="791110" cy="450008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1764586" y="780836"/>
            <a:ext cx="5982127" cy="3785652"/>
          </a:xfrm>
          <a:prstGeom prst="rect">
            <a:avLst/>
          </a:prstGeom>
        </p:spPr>
        <p:txBody>
          <a:bodyPr wrap="square">
            <a:spAutoFit/>
          </a:bodyPr>
          <a:lstStyle/>
          <a:p>
            <a:pPr algn="just">
              <a:lnSpc>
                <a:spcPct val="150000"/>
              </a:lnSpc>
            </a:pPr>
            <a:r>
              <a:rPr lang="vi-VN" sz="2000" dirty="0"/>
              <a:t>a. Dùng thước đo độ dài tìm điểm chính giữa của cây gậy ta làm như sau:</a:t>
            </a:r>
          </a:p>
          <a:p>
            <a:pPr marL="342900" indent="-342900" algn="just">
              <a:lnSpc>
                <a:spcPct val="150000"/>
              </a:lnSpc>
              <a:buFont typeface="Wingdings" panose="05000000000000000000" pitchFamily="2" charset="2"/>
              <a:buChar char="§"/>
            </a:pPr>
            <a:r>
              <a:rPr lang="vi-VN" sz="2000" dirty="0" smtClean="0"/>
              <a:t>Dùng </a:t>
            </a:r>
            <a:r>
              <a:rPr lang="vi-VN" sz="2000" dirty="0"/>
              <a:t>thước đo độ dài của cây gậy .</a:t>
            </a:r>
          </a:p>
          <a:p>
            <a:pPr marL="342900" indent="-342900" algn="just">
              <a:lnSpc>
                <a:spcPct val="150000"/>
              </a:lnSpc>
              <a:buFont typeface="Wingdings" panose="05000000000000000000" pitchFamily="2" charset="2"/>
              <a:buChar char="§"/>
            </a:pPr>
            <a:r>
              <a:rPr lang="vi-VN" sz="2000" dirty="0" smtClean="0"/>
              <a:t>Lấy  </a:t>
            </a:r>
            <a:r>
              <a:rPr lang="vi-VN" sz="2000" dirty="0"/>
              <a:t>kết quả đo đó chia đôi, ta được khoảng cách từ  trung điểm cây gậy đến các đầu mút của cây gậy.</a:t>
            </a:r>
          </a:p>
          <a:p>
            <a:pPr marL="342900" indent="-342900" algn="just">
              <a:lnSpc>
                <a:spcPct val="150000"/>
              </a:lnSpc>
              <a:buFont typeface="Wingdings" panose="05000000000000000000" pitchFamily="2" charset="2"/>
              <a:buChar char="§"/>
            </a:pPr>
            <a:r>
              <a:rPr lang="vi-VN" sz="2000" dirty="0" smtClean="0"/>
              <a:t>Dùng </a:t>
            </a:r>
            <a:r>
              <a:rPr lang="vi-VN" sz="2000" dirty="0"/>
              <a:t>thước đo lại với khoảng cách vừa tìm được ta xác định được trung điểm của cây gậy.</a:t>
            </a:r>
          </a:p>
        </p:txBody>
      </p:sp>
    </p:spTree>
  </p:cSld>
  <p:clrMapOvr>
    <a:masterClrMapping/>
  </p:clrMapOvr>
  <p:transition spd="slow">
    <p:cover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anim calcmode="lin" valueType="num">
                                      <p:cBhvr>
                                        <p:cTn id="8" dur="500" fill="hold"/>
                                        <p:tgtEl>
                                          <p:spTgt spid="3"/>
                                        </p:tgtEl>
                                        <p:attrNameLst>
                                          <p:attrName>ppt_x</p:attrName>
                                        </p:attrNameLst>
                                      </p:cBhvr>
                                      <p:tavLst>
                                        <p:tav tm="0">
                                          <p:val>
                                            <p:strVal val="#ppt_x"/>
                                          </p:val>
                                        </p:tav>
                                        <p:tav tm="100000">
                                          <p:val>
                                            <p:strVal val="#ppt_x"/>
                                          </p:val>
                                        </p:tav>
                                      </p:tavLst>
                                    </p:anim>
                                    <p:anim calcmode="lin" valueType="num">
                                      <p:cBhvr>
                                        <p:cTn id="9" dur="5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nodeType="clickEffect">
                                  <p:stCondLst>
                                    <p:cond delay="0"/>
                                  </p:stCondLst>
                                  <p:childTnLst>
                                    <p:set>
                                      <p:cBhvr>
                                        <p:cTn id="13" dur="1" fill="hold">
                                          <p:stCondLst>
                                            <p:cond delay="0"/>
                                          </p:stCondLst>
                                        </p:cTn>
                                        <p:tgtEl>
                                          <p:spTgt spid="5">
                                            <p:txEl>
                                              <p:pRg st="0" end="0"/>
                                            </p:txEl>
                                          </p:spTgt>
                                        </p:tgtEl>
                                        <p:attrNameLst>
                                          <p:attrName>style.visibility</p:attrName>
                                        </p:attrNameLst>
                                      </p:cBhvr>
                                      <p:to>
                                        <p:strVal val="visible"/>
                                      </p:to>
                                    </p:set>
                                    <p:animEffect transition="in" filter="wipe(left)">
                                      <p:cBhvr>
                                        <p:cTn id="14" dur="500"/>
                                        <p:tgtEl>
                                          <p:spTgt spid="5">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2" presetClass="entr" presetSubtype="4" fill="hold" nodeType="clickEffect">
                                  <p:stCondLst>
                                    <p:cond delay="0"/>
                                  </p:stCondLst>
                                  <p:childTnLst>
                                    <p:set>
                                      <p:cBhvr>
                                        <p:cTn id="18" dur="1" fill="hold">
                                          <p:stCondLst>
                                            <p:cond delay="0"/>
                                          </p:stCondLst>
                                        </p:cTn>
                                        <p:tgtEl>
                                          <p:spTgt spid="5">
                                            <p:txEl>
                                              <p:pRg st="1" end="1"/>
                                            </p:txEl>
                                          </p:spTgt>
                                        </p:tgtEl>
                                        <p:attrNameLst>
                                          <p:attrName>style.visibility</p:attrName>
                                        </p:attrNameLst>
                                      </p:cBhvr>
                                      <p:to>
                                        <p:strVal val="visible"/>
                                      </p:to>
                                    </p:set>
                                    <p:anim calcmode="lin" valueType="num">
                                      <p:cBhvr additive="base">
                                        <p:cTn id="19" dur="500"/>
                                        <p:tgtEl>
                                          <p:spTgt spid="5">
                                            <p:txEl>
                                              <p:pRg st="1" end="1"/>
                                            </p:txEl>
                                          </p:spTgt>
                                        </p:tgtEl>
                                        <p:attrNameLst>
                                          <p:attrName>ppt_y</p:attrName>
                                        </p:attrNameLst>
                                      </p:cBhvr>
                                      <p:tavLst>
                                        <p:tav tm="0">
                                          <p:val>
                                            <p:strVal val="#ppt_y+#ppt_h*1.125000"/>
                                          </p:val>
                                        </p:tav>
                                        <p:tav tm="100000">
                                          <p:val>
                                            <p:strVal val="#ppt_y"/>
                                          </p:val>
                                        </p:tav>
                                      </p:tavLst>
                                    </p:anim>
                                    <p:animEffect transition="in" filter="wipe(up)">
                                      <p:cBhvr>
                                        <p:cTn id="20" dur="500"/>
                                        <p:tgtEl>
                                          <p:spTgt spid="5">
                                            <p:txEl>
                                              <p:pRg st="1" end="1"/>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2" presetClass="entr" presetSubtype="4" fill="hold" nodeType="clickEffect">
                                  <p:stCondLst>
                                    <p:cond delay="0"/>
                                  </p:stCondLst>
                                  <p:childTnLst>
                                    <p:set>
                                      <p:cBhvr>
                                        <p:cTn id="24" dur="1" fill="hold">
                                          <p:stCondLst>
                                            <p:cond delay="0"/>
                                          </p:stCondLst>
                                        </p:cTn>
                                        <p:tgtEl>
                                          <p:spTgt spid="5">
                                            <p:txEl>
                                              <p:pRg st="2" end="2"/>
                                            </p:txEl>
                                          </p:spTgt>
                                        </p:tgtEl>
                                        <p:attrNameLst>
                                          <p:attrName>style.visibility</p:attrName>
                                        </p:attrNameLst>
                                      </p:cBhvr>
                                      <p:to>
                                        <p:strVal val="visible"/>
                                      </p:to>
                                    </p:set>
                                    <p:anim calcmode="lin" valueType="num">
                                      <p:cBhvr additive="base">
                                        <p:cTn id="25" dur="500"/>
                                        <p:tgtEl>
                                          <p:spTgt spid="5">
                                            <p:txEl>
                                              <p:pRg st="2" end="2"/>
                                            </p:txEl>
                                          </p:spTgt>
                                        </p:tgtEl>
                                        <p:attrNameLst>
                                          <p:attrName>ppt_y</p:attrName>
                                        </p:attrNameLst>
                                      </p:cBhvr>
                                      <p:tavLst>
                                        <p:tav tm="0">
                                          <p:val>
                                            <p:strVal val="#ppt_y+#ppt_h*1.125000"/>
                                          </p:val>
                                        </p:tav>
                                        <p:tav tm="100000">
                                          <p:val>
                                            <p:strVal val="#ppt_y"/>
                                          </p:val>
                                        </p:tav>
                                      </p:tavLst>
                                    </p:anim>
                                    <p:animEffect transition="in" filter="wipe(up)">
                                      <p:cBhvr>
                                        <p:cTn id="26" dur="500"/>
                                        <p:tgtEl>
                                          <p:spTgt spid="5">
                                            <p:txEl>
                                              <p:pRg st="2" end="2"/>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2" presetClass="entr" presetSubtype="4" fill="hold" nodeType="clickEffect">
                                  <p:stCondLst>
                                    <p:cond delay="0"/>
                                  </p:stCondLst>
                                  <p:childTnLst>
                                    <p:set>
                                      <p:cBhvr>
                                        <p:cTn id="30" dur="1" fill="hold">
                                          <p:stCondLst>
                                            <p:cond delay="0"/>
                                          </p:stCondLst>
                                        </p:cTn>
                                        <p:tgtEl>
                                          <p:spTgt spid="5">
                                            <p:txEl>
                                              <p:pRg st="3" end="3"/>
                                            </p:txEl>
                                          </p:spTgt>
                                        </p:tgtEl>
                                        <p:attrNameLst>
                                          <p:attrName>style.visibility</p:attrName>
                                        </p:attrNameLst>
                                      </p:cBhvr>
                                      <p:to>
                                        <p:strVal val="visible"/>
                                      </p:to>
                                    </p:set>
                                    <p:anim calcmode="lin" valueType="num">
                                      <p:cBhvr additive="base">
                                        <p:cTn id="31" dur="500"/>
                                        <p:tgtEl>
                                          <p:spTgt spid="5">
                                            <p:txEl>
                                              <p:pRg st="3" end="3"/>
                                            </p:txEl>
                                          </p:spTgt>
                                        </p:tgtEl>
                                        <p:attrNameLst>
                                          <p:attrName>ppt_y</p:attrName>
                                        </p:attrNameLst>
                                      </p:cBhvr>
                                      <p:tavLst>
                                        <p:tav tm="0">
                                          <p:val>
                                            <p:strVal val="#ppt_y+#ppt_h*1.125000"/>
                                          </p:val>
                                        </p:tav>
                                        <p:tav tm="100000">
                                          <p:val>
                                            <p:strVal val="#ppt_y"/>
                                          </p:val>
                                        </p:tav>
                                      </p:tavLst>
                                    </p:anim>
                                    <p:animEffect transition="in" filter="wipe(up)">
                                      <p:cBhvr>
                                        <p:cTn id="32" dur="500"/>
                                        <p:tgtEl>
                                          <p:spTgt spid="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317"/>
        <p:cNvGrpSpPr/>
        <p:nvPr/>
      </p:nvGrpSpPr>
      <p:grpSpPr>
        <a:xfrm>
          <a:off x="0" y="0"/>
          <a:ext cx="0" cy="0"/>
          <a:chOff x="0" y="0"/>
          <a:chExt cx="0" cy="0"/>
        </a:xfrm>
      </p:grpSpPr>
      <p:sp>
        <p:nvSpPr>
          <p:cNvPr id="3" name="Rounded Rectangular Callout 2"/>
          <p:cNvSpPr/>
          <p:nvPr/>
        </p:nvSpPr>
        <p:spPr>
          <a:xfrm>
            <a:off x="739740" y="503434"/>
            <a:ext cx="904126" cy="554804"/>
          </a:xfrm>
          <a:prstGeom prst="wedgeRoundRectCallout">
            <a:avLst>
              <a:gd name="adj1" fmla="val -22702"/>
              <a:gd name="adj2" fmla="val 73611"/>
              <a:gd name="adj3" fmla="val 16667"/>
            </a:avLst>
          </a:prstGeom>
          <a:solidFill>
            <a:schemeClr val="accent6">
              <a:lumMod val="75000"/>
            </a:schemeClr>
          </a:solidFill>
          <a:ln>
            <a:solidFill>
              <a:schemeClr val="accent6">
                <a:lumMod val="75000"/>
              </a:schemeClr>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err="1" smtClean="0">
                <a:solidFill>
                  <a:schemeClr val="bg1"/>
                </a:solidFill>
              </a:rPr>
              <a:t>Giải</a:t>
            </a:r>
            <a:endParaRPr lang="en-US" sz="2000" b="1" dirty="0">
              <a:solidFill>
                <a:schemeClr val="bg1"/>
              </a:solidFill>
            </a:endParaRPr>
          </a:p>
        </p:txBody>
      </p:sp>
      <p:sp>
        <p:nvSpPr>
          <p:cNvPr id="15" name="Rectangle 14"/>
          <p:cNvSpPr/>
          <p:nvPr/>
        </p:nvSpPr>
        <p:spPr>
          <a:xfrm>
            <a:off x="4119937" y="297950"/>
            <a:ext cx="791110" cy="450008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p:cNvSpPr/>
          <p:nvPr/>
        </p:nvSpPr>
        <p:spPr>
          <a:xfrm>
            <a:off x="1839074" y="503434"/>
            <a:ext cx="5835722" cy="4247317"/>
          </a:xfrm>
          <a:prstGeom prst="rect">
            <a:avLst/>
          </a:prstGeom>
        </p:spPr>
        <p:txBody>
          <a:bodyPr wrap="square">
            <a:spAutoFit/>
          </a:bodyPr>
          <a:lstStyle/>
          <a:p>
            <a:pPr algn="just">
              <a:lnSpc>
                <a:spcPct val="150000"/>
              </a:lnSpc>
            </a:pPr>
            <a:r>
              <a:rPr lang="vi-VN" sz="1800" dirty="0"/>
              <a:t>b</a:t>
            </a:r>
            <a:r>
              <a:rPr lang="vi-VN" sz="1800" dirty="0" smtClean="0"/>
              <a:t>.</a:t>
            </a:r>
            <a:r>
              <a:rPr lang="en-US" sz="1800" dirty="0" smtClean="0"/>
              <a:t> </a:t>
            </a:r>
            <a:r>
              <a:rPr lang="vi-VN" sz="1800" dirty="0" smtClean="0"/>
              <a:t>Dùng </a:t>
            </a:r>
            <a:r>
              <a:rPr lang="vi-VN" sz="1800" dirty="0"/>
              <a:t>sợi dây để tìm điểm chính giữa của cây gậy ta làm như sau :</a:t>
            </a:r>
          </a:p>
          <a:p>
            <a:pPr marL="285750" indent="-285750" algn="just">
              <a:lnSpc>
                <a:spcPct val="150000"/>
              </a:lnSpc>
              <a:buFont typeface="Wingdings" panose="05000000000000000000" pitchFamily="2" charset="2"/>
              <a:buChar char="ü"/>
            </a:pPr>
            <a:r>
              <a:rPr lang="vi-VN" sz="1800" dirty="0" smtClean="0"/>
              <a:t>Ta </a:t>
            </a:r>
            <a:r>
              <a:rPr lang="vi-VN" sz="1800" dirty="0"/>
              <a:t>đặt sợi dây sao cho thu được một đoạn bằng độ dài của cây </a:t>
            </a:r>
            <a:r>
              <a:rPr lang="vi-VN" sz="1800" dirty="0" smtClean="0"/>
              <a:t>gậy</a:t>
            </a:r>
            <a:r>
              <a:rPr lang="en-US" sz="1800" dirty="0" smtClean="0"/>
              <a:t>.</a:t>
            </a:r>
            <a:endParaRPr lang="vi-VN" sz="1800" dirty="0"/>
          </a:p>
          <a:p>
            <a:pPr marL="285750" indent="-285750" algn="just">
              <a:lnSpc>
                <a:spcPct val="150000"/>
              </a:lnSpc>
              <a:buFont typeface="Wingdings" panose="05000000000000000000" pitchFamily="2" charset="2"/>
              <a:buChar char="ü"/>
            </a:pPr>
            <a:r>
              <a:rPr lang="vi-VN" sz="1800" dirty="0" smtClean="0"/>
              <a:t>Ta </a:t>
            </a:r>
            <a:r>
              <a:rPr lang="vi-VN" sz="1800" dirty="0"/>
              <a:t>gập đoạn sợi dây đó lại sao cho hai đầu sợi dây trùng nhau. Nếp gập cắt sợi dây thành hai phần bằng nhau.</a:t>
            </a:r>
          </a:p>
          <a:p>
            <a:pPr marL="285750" indent="-285750" algn="just">
              <a:lnSpc>
                <a:spcPct val="150000"/>
              </a:lnSpc>
              <a:buFont typeface="Wingdings" panose="05000000000000000000" pitchFamily="2" charset="2"/>
              <a:buChar char="ü"/>
            </a:pPr>
            <a:r>
              <a:rPr lang="vi-VN" sz="1800" dirty="0"/>
              <a:t>Sau đó ta đặt sợi dây vừa gập lên cây gậy ta sẽ tìm được điểm chia cây gậy thành hai phần bằng nhau đó chính là trung điểm của cây gậy. </a:t>
            </a:r>
          </a:p>
        </p:txBody>
      </p:sp>
    </p:spTree>
    <p:extLst>
      <p:ext uri="{BB962C8B-B14F-4D97-AF65-F5344CB8AC3E}">
        <p14:creationId xmlns:p14="http://schemas.microsoft.com/office/powerpoint/2010/main" val="13587795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1" fill="hold"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 calcmode="lin" valueType="num">
                                      <p:cBhvr additive="base">
                                        <p:cTn id="12" dur="500"/>
                                        <p:tgtEl>
                                          <p:spTgt spid="2">
                                            <p:txEl>
                                              <p:pRg st="1" end="1"/>
                                            </p:txEl>
                                          </p:spTgt>
                                        </p:tgtEl>
                                        <p:attrNameLst>
                                          <p:attrName>ppt_y</p:attrName>
                                        </p:attrNameLst>
                                      </p:cBhvr>
                                      <p:tavLst>
                                        <p:tav tm="0">
                                          <p:val>
                                            <p:strVal val="#ppt_y-#ppt_h*1.125000"/>
                                          </p:val>
                                        </p:tav>
                                        <p:tav tm="100000">
                                          <p:val>
                                            <p:strVal val="#ppt_y"/>
                                          </p:val>
                                        </p:tav>
                                      </p:tavLst>
                                    </p:anim>
                                    <p:animEffect transition="in" filter="wipe(down)">
                                      <p:cBhvr>
                                        <p:cTn id="13" dur="500"/>
                                        <p:tgtEl>
                                          <p:spTgt spid="2">
                                            <p:txEl>
                                              <p:pRg st="1" end="1"/>
                                            </p:txEl>
                                          </p:spTgt>
                                        </p:tgtEl>
                                      </p:cBhvr>
                                    </p:animEffect>
                                  </p:childTnLst>
                                </p:cTn>
                              </p:par>
                              <p:par>
                                <p:cTn id="14" presetID="12" presetClass="entr" presetSubtype="1" fill="hold" nodeType="withEffect">
                                  <p:stCondLst>
                                    <p:cond delay="0"/>
                                  </p:stCondLst>
                                  <p:childTnLst>
                                    <p:set>
                                      <p:cBhvr>
                                        <p:cTn id="15" dur="1" fill="hold">
                                          <p:stCondLst>
                                            <p:cond delay="0"/>
                                          </p:stCondLst>
                                        </p:cTn>
                                        <p:tgtEl>
                                          <p:spTgt spid="2">
                                            <p:txEl>
                                              <p:pRg st="2" end="2"/>
                                            </p:txEl>
                                          </p:spTgt>
                                        </p:tgtEl>
                                        <p:attrNameLst>
                                          <p:attrName>style.visibility</p:attrName>
                                        </p:attrNameLst>
                                      </p:cBhvr>
                                      <p:to>
                                        <p:strVal val="visible"/>
                                      </p:to>
                                    </p:set>
                                    <p:anim calcmode="lin" valueType="num">
                                      <p:cBhvr additive="base">
                                        <p:cTn id="16" dur="500"/>
                                        <p:tgtEl>
                                          <p:spTgt spid="2">
                                            <p:txEl>
                                              <p:pRg st="2" end="2"/>
                                            </p:txEl>
                                          </p:spTgt>
                                        </p:tgtEl>
                                        <p:attrNameLst>
                                          <p:attrName>ppt_y</p:attrName>
                                        </p:attrNameLst>
                                      </p:cBhvr>
                                      <p:tavLst>
                                        <p:tav tm="0">
                                          <p:val>
                                            <p:strVal val="#ppt_y-#ppt_h*1.125000"/>
                                          </p:val>
                                        </p:tav>
                                        <p:tav tm="100000">
                                          <p:val>
                                            <p:strVal val="#ppt_y"/>
                                          </p:val>
                                        </p:tav>
                                      </p:tavLst>
                                    </p:anim>
                                    <p:animEffect transition="in" filter="wipe(down)">
                                      <p:cBhvr>
                                        <p:cTn id="17" dur="500"/>
                                        <p:tgtEl>
                                          <p:spTgt spid="2">
                                            <p:txEl>
                                              <p:pRg st="2" end="2"/>
                                            </p:txEl>
                                          </p:spTgt>
                                        </p:tgtEl>
                                      </p:cBhvr>
                                    </p:animEffect>
                                  </p:childTnLst>
                                </p:cTn>
                              </p:par>
                              <p:par>
                                <p:cTn id="18" presetID="12" presetClass="entr" presetSubtype="1" fill="hold" nodeType="withEffect">
                                  <p:stCondLst>
                                    <p:cond delay="0"/>
                                  </p:stCondLst>
                                  <p:childTnLst>
                                    <p:set>
                                      <p:cBhvr>
                                        <p:cTn id="19" dur="1" fill="hold">
                                          <p:stCondLst>
                                            <p:cond delay="0"/>
                                          </p:stCondLst>
                                        </p:cTn>
                                        <p:tgtEl>
                                          <p:spTgt spid="2">
                                            <p:txEl>
                                              <p:pRg st="3" end="3"/>
                                            </p:txEl>
                                          </p:spTgt>
                                        </p:tgtEl>
                                        <p:attrNameLst>
                                          <p:attrName>style.visibility</p:attrName>
                                        </p:attrNameLst>
                                      </p:cBhvr>
                                      <p:to>
                                        <p:strVal val="visible"/>
                                      </p:to>
                                    </p:set>
                                    <p:anim calcmode="lin" valueType="num">
                                      <p:cBhvr additive="base">
                                        <p:cTn id="20" dur="500"/>
                                        <p:tgtEl>
                                          <p:spTgt spid="2">
                                            <p:txEl>
                                              <p:pRg st="3" end="3"/>
                                            </p:txEl>
                                          </p:spTgt>
                                        </p:tgtEl>
                                        <p:attrNameLst>
                                          <p:attrName>ppt_y</p:attrName>
                                        </p:attrNameLst>
                                      </p:cBhvr>
                                      <p:tavLst>
                                        <p:tav tm="0">
                                          <p:val>
                                            <p:strVal val="#ppt_y-#ppt_h*1.125000"/>
                                          </p:val>
                                        </p:tav>
                                        <p:tav tm="100000">
                                          <p:val>
                                            <p:strVal val="#ppt_y"/>
                                          </p:val>
                                        </p:tav>
                                      </p:tavLst>
                                    </p:anim>
                                    <p:animEffect transition="in" filter="wipe(down)">
                                      <p:cBhvr>
                                        <p:cTn id="21" dur="500"/>
                                        <p:tgtEl>
                                          <p:spTgt spid="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59"/>
        <p:cNvGrpSpPr/>
        <p:nvPr/>
      </p:nvGrpSpPr>
      <p:grpSpPr>
        <a:xfrm>
          <a:off x="0" y="0"/>
          <a:ext cx="0" cy="0"/>
          <a:chOff x="0" y="0"/>
          <a:chExt cx="0" cy="0"/>
        </a:xfrm>
      </p:grpSpPr>
      <p:sp>
        <p:nvSpPr>
          <p:cNvPr id="15" name="Rectangle 14"/>
          <p:cNvSpPr/>
          <p:nvPr/>
        </p:nvSpPr>
        <p:spPr>
          <a:xfrm>
            <a:off x="601833" y="855504"/>
            <a:ext cx="3600297" cy="3365024"/>
          </a:xfrm>
          <a:prstGeom prst="rect">
            <a:avLst/>
          </a:prstGeom>
        </p:spPr>
        <p:txBody>
          <a:bodyPr wrap="square">
            <a:spAutoFit/>
          </a:bodyPr>
          <a:lstStyle/>
          <a:p>
            <a:pPr algn="just">
              <a:lnSpc>
                <a:spcPct val="150000"/>
              </a:lnSpc>
            </a:pPr>
            <a:r>
              <a:rPr lang="vi-VN" sz="1800" dirty="0"/>
              <a:t>Em đã chơi bập bênh bao giờ chưa? Trong trò chơi này, người ta dùng một thanh gỗ dài gắn cố định lên một cái trục trên giá đỡ (H.8.35). Nếu hình dung thanh gỗ là một đoạn thẳng thì điểm đặt lên trục phải ở chính giữa của đoạn thẳng đó. </a:t>
            </a:r>
          </a:p>
        </p:txBody>
      </p:sp>
      <p:pic>
        <p:nvPicPr>
          <p:cNvPr id="16" name="Picture 15"/>
          <p:cNvPicPr>
            <a:picLocks noChangeAspect="1"/>
          </p:cNvPicPr>
          <p:nvPr/>
        </p:nvPicPr>
        <p:blipFill rotWithShape="1">
          <a:blip r:embed="rId3">
            <a:extLst>
              <a:ext uri="{28A0092B-C50C-407E-A947-70E740481C1C}">
                <a14:useLocalDpi xmlns:a14="http://schemas.microsoft.com/office/drawing/2010/main" val="0"/>
              </a:ext>
            </a:extLst>
          </a:blip>
          <a:srcRect t="3019"/>
          <a:stretch/>
        </p:blipFill>
        <p:spPr>
          <a:xfrm>
            <a:off x="5057935" y="657547"/>
            <a:ext cx="3348004" cy="1551397"/>
          </a:xfrm>
          <a:prstGeom prst="rect">
            <a:avLst/>
          </a:prstGeom>
        </p:spPr>
      </p:pic>
      <p:sp>
        <p:nvSpPr>
          <p:cNvPr id="17" name="TextBox 16"/>
          <p:cNvSpPr txBox="1"/>
          <p:nvPr/>
        </p:nvSpPr>
        <p:spPr>
          <a:xfrm>
            <a:off x="4855516" y="3297198"/>
            <a:ext cx="3752841" cy="923330"/>
          </a:xfrm>
          <a:prstGeom prst="rect">
            <a:avLst/>
          </a:prstGeom>
          <a:noFill/>
        </p:spPr>
        <p:txBody>
          <a:bodyPr wrap="square" rtlCol="0">
            <a:spAutoFit/>
          </a:bodyPr>
          <a:lstStyle/>
          <a:p>
            <a:pPr algn="just">
              <a:lnSpc>
                <a:spcPct val="150000"/>
              </a:lnSpc>
            </a:pPr>
            <a:r>
              <a:rPr lang="en-US" sz="1800" dirty="0" err="1" smtClean="0"/>
              <a:t>Trong</a:t>
            </a:r>
            <a:r>
              <a:rPr lang="en-US" sz="1800" dirty="0" smtClean="0"/>
              <a:t> </a:t>
            </a:r>
            <a:r>
              <a:rPr lang="en-US" sz="1800" dirty="0" err="1" smtClean="0"/>
              <a:t>hình</a:t>
            </a:r>
            <a:r>
              <a:rPr lang="en-US" sz="1800" dirty="0" smtClean="0"/>
              <a:t> </a:t>
            </a:r>
            <a:r>
              <a:rPr lang="en-US" sz="1800" dirty="0" err="1" smtClean="0"/>
              <a:t>học</a:t>
            </a:r>
            <a:r>
              <a:rPr lang="en-US" sz="1800" dirty="0" smtClean="0"/>
              <a:t>, </a:t>
            </a:r>
            <a:r>
              <a:rPr lang="en-US" sz="1800" dirty="0" err="1" smtClean="0"/>
              <a:t>điểm</a:t>
            </a:r>
            <a:r>
              <a:rPr lang="en-US" sz="1800" dirty="0" smtClean="0"/>
              <a:t> </a:t>
            </a:r>
            <a:r>
              <a:rPr lang="en-US" sz="1800" dirty="0" err="1" smtClean="0"/>
              <a:t>đó</a:t>
            </a:r>
            <a:r>
              <a:rPr lang="en-US" sz="1800" dirty="0" smtClean="0"/>
              <a:t> </a:t>
            </a:r>
            <a:r>
              <a:rPr lang="en-US" sz="1800" dirty="0" err="1" smtClean="0"/>
              <a:t>có</a:t>
            </a:r>
            <a:r>
              <a:rPr lang="en-US" sz="1800" dirty="0" smtClean="0"/>
              <a:t> ý </a:t>
            </a:r>
            <a:r>
              <a:rPr lang="en-US" sz="1800" dirty="0" err="1" smtClean="0"/>
              <a:t>nghĩa</a:t>
            </a:r>
            <a:r>
              <a:rPr lang="en-US" sz="1800" dirty="0" smtClean="0"/>
              <a:t> </a:t>
            </a:r>
            <a:r>
              <a:rPr lang="en-US" sz="1800" dirty="0" err="1" smtClean="0"/>
              <a:t>gì</a:t>
            </a:r>
            <a:r>
              <a:rPr lang="en-US" sz="1800" dirty="0" smtClean="0"/>
              <a:t> </a:t>
            </a:r>
            <a:r>
              <a:rPr lang="en-US" sz="1800" dirty="0" err="1" smtClean="0"/>
              <a:t>và</a:t>
            </a:r>
            <a:r>
              <a:rPr lang="en-US" sz="1800" dirty="0" smtClean="0"/>
              <a:t> </a:t>
            </a:r>
            <a:r>
              <a:rPr lang="en-US" sz="1800" dirty="0" err="1" smtClean="0"/>
              <a:t>làm</a:t>
            </a:r>
            <a:r>
              <a:rPr lang="en-US" sz="1800" dirty="0" smtClean="0"/>
              <a:t> </a:t>
            </a:r>
            <a:r>
              <a:rPr lang="en-US" sz="1800" dirty="0" err="1" smtClean="0"/>
              <a:t>thế</a:t>
            </a:r>
            <a:r>
              <a:rPr lang="en-US" sz="1800" dirty="0" smtClean="0"/>
              <a:t> </a:t>
            </a:r>
            <a:r>
              <a:rPr lang="en-US" sz="1800" dirty="0" err="1" smtClean="0"/>
              <a:t>nào</a:t>
            </a:r>
            <a:r>
              <a:rPr lang="en-US" sz="1800" dirty="0" smtClean="0"/>
              <a:t> </a:t>
            </a:r>
            <a:r>
              <a:rPr lang="en-US" sz="1800" dirty="0" err="1" smtClean="0"/>
              <a:t>để</a:t>
            </a:r>
            <a:r>
              <a:rPr lang="en-US" sz="1800" dirty="0" smtClean="0"/>
              <a:t> </a:t>
            </a:r>
            <a:r>
              <a:rPr lang="en-US" sz="1800" dirty="0" err="1" smtClean="0"/>
              <a:t>tìm</a:t>
            </a:r>
            <a:r>
              <a:rPr lang="en-US" sz="1800" dirty="0" smtClean="0"/>
              <a:t> </a:t>
            </a:r>
            <a:r>
              <a:rPr lang="en-US" sz="1800" dirty="0" err="1" smtClean="0"/>
              <a:t>nó</a:t>
            </a:r>
            <a:r>
              <a:rPr lang="en-US" sz="1800" dirty="0" smtClean="0"/>
              <a:t>?</a:t>
            </a:r>
            <a:endParaRPr lang="en-US" sz="1800" dirty="0"/>
          </a:p>
        </p:txBody>
      </p:sp>
      <p:pic>
        <p:nvPicPr>
          <p:cNvPr id="18" name="Picture 1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54881" y="2617023"/>
            <a:ext cx="680175" cy="680175"/>
          </a:xfrm>
          <a:prstGeom prst="rect">
            <a:avLst/>
          </a:prstGeom>
        </p:spPr>
      </p:pic>
    </p:spTree>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7" presetClass="entr" presetSubtype="1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strVal val="#ppt_h"/>
                                          </p:val>
                                        </p:tav>
                                        <p:tav tm="100000">
                                          <p:val>
                                            <p:strVal val="#ppt_h"/>
                                          </p:val>
                                        </p:tav>
                                      </p:tavLst>
                                    </p:anim>
                                  </p:childTnLst>
                                </p:cTn>
                              </p:par>
                              <p:par>
                                <p:cTn id="9" presetID="9" presetClass="entr" presetSubtype="0" fill="hold" nodeType="withEffect">
                                  <p:stCondLst>
                                    <p:cond delay="0"/>
                                  </p:stCondLst>
                                  <p:childTnLst>
                                    <p:set>
                                      <p:cBhvr>
                                        <p:cTn id="10" dur="1" fill="hold">
                                          <p:stCondLst>
                                            <p:cond delay="0"/>
                                          </p:stCondLst>
                                        </p:cTn>
                                        <p:tgtEl>
                                          <p:spTgt spid="16"/>
                                        </p:tgtEl>
                                        <p:attrNameLst>
                                          <p:attrName>style.visibility</p:attrName>
                                        </p:attrNameLst>
                                      </p:cBhvr>
                                      <p:to>
                                        <p:strVal val="visible"/>
                                      </p:to>
                                    </p:set>
                                    <p:animEffect transition="in" filter="dissolve">
                                      <p:cBhvr>
                                        <p:cTn id="11" dur="500"/>
                                        <p:tgtEl>
                                          <p:spTgt spid="16"/>
                                        </p:tgtEl>
                                      </p:cBhvr>
                                    </p:animEffect>
                                  </p:childTnLst>
                                </p:cTn>
                              </p:par>
                            </p:childTnLst>
                          </p:cTn>
                        </p:par>
                      </p:childTnLst>
                    </p:cTn>
                  </p:par>
                  <p:par>
                    <p:cTn id="12" fill="hold">
                      <p:stCondLst>
                        <p:cond delay="indefinite"/>
                      </p:stCondLst>
                      <p:childTnLst>
                        <p:par>
                          <p:cTn id="13" fill="hold">
                            <p:stCondLst>
                              <p:cond delay="0"/>
                            </p:stCondLst>
                            <p:childTnLst>
                              <p:par>
                                <p:cTn id="14" presetID="47" presetClass="entr" presetSubtype="0" fill="hold" nodeType="clickEffect">
                                  <p:stCondLst>
                                    <p:cond delay="0"/>
                                  </p:stCondLst>
                                  <p:childTnLst>
                                    <p:set>
                                      <p:cBhvr>
                                        <p:cTn id="15" dur="1" fill="hold">
                                          <p:stCondLst>
                                            <p:cond delay="0"/>
                                          </p:stCondLst>
                                        </p:cTn>
                                        <p:tgtEl>
                                          <p:spTgt spid="18"/>
                                        </p:tgtEl>
                                        <p:attrNameLst>
                                          <p:attrName>style.visibility</p:attrName>
                                        </p:attrNameLst>
                                      </p:cBhvr>
                                      <p:to>
                                        <p:strVal val="visible"/>
                                      </p:to>
                                    </p:set>
                                    <p:animEffect transition="in" filter="fade">
                                      <p:cBhvr>
                                        <p:cTn id="16" dur="500"/>
                                        <p:tgtEl>
                                          <p:spTgt spid="18"/>
                                        </p:tgtEl>
                                      </p:cBhvr>
                                    </p:animEffect>
                                    <p:anim calcmode="lin" valueType="num">
                                      <p:cBhvr>
                                        <p:cTn id="17" dur="500" fill="hold"/>
                                        <p:tgtEl>
                                          <p:spTgt spid="18"/>
                                        </p:tgtEl>
                                        <p:attrNameLst>
                                          <p:attrName>ppt_x</p:attrName>
                                        </p:attrNameLst>
                                      </p:cBhvr>
                                      <p:tavLst>
                                        <p:tav tm="0">
                                          <p:val>
                                            <p:strVal val="#ppt_x"/>
                                          </p:val>
                                        </p:tav>
                                        <p:tav tm="100000">
                                          <p:val>
                                            <p:strVal val="#ppt_x"/>
                                          </p:val>
                                        </p:tav>
                                      </p:tavLst>
                                    </p:anim>
                                    <p:anim calcmode="lin" valueType="num">
                                      <p:cBhvr>
                                        <p:cTn id="18" dur="500" fill="hold"/>
                                        <p:tgtEl>
                                          <p:spTgt spid="18"/>
                                        </p:tgtEl>
                                        <p:attrNameLst>
                                          <p:attrName>ppt_y</p:attrName>
                                        </p:attrNameLst>
                                      </p:cBhvr>
                                      <p:tavLst>
                                        <p:tav tm="0">
                                          <p:val>
                                            <p:strVal val="#ppt_y-.1"/>
                                          </p:val>
                                        </p:tav>
                                        <p:tav tm="100000">
                                          <p:val>
                                            <p:strVal val="#ppt_y"/>
                                          </p:val>
                                        </p:tav>
                                      </p:tavLst>
                                    </p:anim>
                                  </p:childTnLst>
                                </p:cTn>
                              </p:par>
                              <p:par>
                                <p:cTn id="19" presetID="47" presetClass="entr" presetSubtype="0" fill="hold" grpId="0" nodeType="withEffect">
                                  <p:stCondLst>
                                    <p:cond delay="0"/>
                                  </p:stCondLst>
                                  <p:childTnLst>
                                    <p:set>
                                      <p:cBhvr>
                                        <p:cTn id="20" dur="1" fill="hold">
                                          <p:stCondLst>
                                            <p:cond delay="0"/>
                                          </p:stCondLst>
                                        </p:cTn>
                                        <p:tgtEl>
                                          <p:spTgt spid="17"/>
                                        </p:tgtEl>
                                        <p:attrNameLst>
                                          <p:attrName>style.visibility</p:attrName>
                                        </p:attrNameLst>
                                      </p:cBhvr>
                                      <p:to>
                                        <p:strVal val="visible"/>
                                      </p:to>
                                    </p:set>
                                    <p:animEffect transition="in" filter="fade">
                                      <p:cBhvr>
                                        <p:cTn id="21" dur="500"/>
                                        <p:tgtEl>
                                          <p:spTgt spid="17"/>
                                        </p:tgtEl>
                                      </p:cBhvr>
                                    </p:animEffect>
                                    <p:anim calcmode="lin" valueType="num">
                                      <p:cBhvr>
                                        <p:cTn id="22" dur="500" fill="hold"/>
                                        <p:tgtEl>
                                          <p:spTgt spid="17"/>
                                        </p:tgtEl>
                                        <p:attrNameLst>
                                          <p:attrName>ppt_x</p:attrName>
                                        </p:attrNameLst>
                                      </p:cBhvr>
                                      <p:tavLst>
                                        <p:tav tm="0">
                                          <p:val>
                                            <p:strVal val="#ppt_x"/>
                                          </p:val>
                                        </p:tav>
                                        <p:tav tm="100000">
                                          <p:val>
                                            <p:strVal val="#ppt_x"/>
                                          </p:val>
                                        </p:tav>
                                      </p:tavLst>
                                    </p:anim>
                                    <p:anim calcmode="lin" valueType="num">
                                      <p:cBhvr>
                                        <p:cTn id="23" dur="500" fill="hold"/>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7"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147"/>
        <p:cNvGrpSpPr/>
        <p:nvPr/>
      </p:nvGrpSpPr>
      <p:grpSpPr>
        <a:xfrm>
          <a:off x="0" y="0"/>
          <a:ext cx="0" cy="0"/>
          <a:chOff x="0" y="0"/>
          <a:chExt cx="0" cy="0"/>
        </a:xfrm>
      </p:grpSpPr>
      <p:sp>
        <p:nvSpPr>
          <p:cNvPr id="1148" name="Google Shape;1148;p48"/>
          <p:cNvSpPr/>
          <p:nvPr/>
        </p:nvSpPr>
        <p:spPr>
          <a:xfrm>
            <a:off x="5223725" y="893713"/>
            <a:ext cx="3027600" cy="1554000"/>
          </a:xfrm>
          <a:prstGeom prst="snip1Rect">
            <a:avLst>
              <a:gd name="adj" fmla="val 15014"/>
            </a:avLst>
          </a:prstGeom>
          <a:solidFill>
            <a:srgbClr val="918C7F">
              <a:alpha val="18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49" name="Google Shape;1149;p48"/>
          <p:cNvGrpSpPr/>
          <p:nvPr/>
        </p:nvGrpSpPr>
        <p:grpSpPr>
          <a:xfrm>
            <a:off x="5179975" y="849938"/>
            <a:ext cx="3027750" cy="1554000"/>
            <a:chOff x="5179975" y="849938"/>
            <a:chExt cx="3027750" cy="1554000"/>
          </a:xfrm>
        </p:grpSpPr>
        <p:sp>
          <p:nvSpPr>
            <p:cNvPr id="1150" name="Google Shape;1150;p48"/>
            <p:cNvSpPr/>
            <p:nvPr/>
          </p:nvSpPr>
          <p:spPr>
            <a:xfrm>
              <a:off x="5179975" y="849938"/>
              <a:ext cx="3027600" cy="1554000"/>
            </a:xfrm>
            <a:prstGeom prst="snip1Rect">
              <a:avLst>
                <a:gd name="adj" fmla="val 15014"/>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1" name="Google Shape;1151;p48"/>
            <p:cNvSpPr/>
            <p:nvPr/>
          </p:nvSpPr>
          <p:spPr>
            <a:xfrm>
              <a:off x="7981525" y="849950"/>
              <a:ext cx="226200" cy="226200"/>
            </a:xfrm>
            <a:prstGeom prst="rtTriangle">
              <a:avLst/>
            </a:prstGeom>
            <a:solidFill>
              <a:srgbClr val="F19D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52" name="Google Shape;1152;p48"/>
          <p:cNvSpPr/>
          <p:nvPr/>
        </p:nvSpPr>
        <p:spPr>
          <a:xfrm>
            <a:off x="5223725" y="2741750"/>
            <a:ext cx="3027600" cy="1554000"/>
          </a:xfrm>
          <a:prstGeom prst="snip1Rect">
            <a:avLst>
              <a:gd name="adj" fmla="val 15014"/>
            </a:avLst>
          </a:prstGeom>
          <a:solidFill>
            <a:srgbClr val="918C7F">
              <a:alpha val="18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53" name="Google Shape;1153;p48"/>
          <p:cNvGrpSpPr/>
          <p:nvPr/>
        </p:nvGrpSpPr>
        <p:grpSpPr>
          <a:xfrm>
            <a:off x="5179975" y="2697975"/>
            <a:ext cx="3027750" cy="1554000"/>
            <a:chOff x="5179975" y="849938"/>
            <a:chExt cx="3027750" cy="1554000"/>
          </a:xfrm>
        </p:grpSpPr>
        <p:sp>
          <p:nvSpPr>
            <p:cNvPr id="1154" name="Google Shape;1154;p48"/>
            <p:cNvSpPr/>
            <p:nvPr/>
          </p:nvSpPr>
          <p:spPr>
            <a:xfrm>
              <a:off x="5179975" y="849938"/>
              <a:ext cx="3027600" cy="1554000"/>
            </a:xfrm>
            <a:prstGeom prst="snip1Rect">
              <a:avLst>
                <a:gd name="adj" fmla="val 15014"/>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5" name="Google Shape;1155;p48"/>
            <p:cNvSpPr/>
            <p:nvPr/>
          </p:nvSpPr>
          <p:spPr>
            <a:xfrm>
              <a:off x="7981525" y="849950"/>
              <a:ext cx="226200" cy="226200"/>
            </a:xfrm>
            <a:prstGeom prst="rtTriangle">
              <a:avLst/>
            </a:prstGeom>
            <a:solidFill>
              <a:srgbClr val="F19D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56" name="Google Shape;1156;p48"/>
          <p:cNvSpPr/>
          <p:nvPr/>
        </p:nvSpPr>
        <p:spPr>
          <a:xfrm>
            <a:off x="983403" y="2208477"/>
            <a:ext cx="3027600" cy="1554000"/>
          </a:xfrm>
          <a:prstGeom prst="snip1Rect">
            <a:avLst>
              <a:gd name="adj" fmla="val 15014"/>
            </a:avLst>
          </a:prstGeom>
          <a:solidFill>
            <a:srgbClr val="918C7F">
              <a:alpha val="18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57" name="Google Shape;1157;p48"/>
          <p:cNvGrpSpPr/>
          <p:nvPr/>
        </p:nvGrpSpPr>
        <p:grpSpPr>
          <a:xfrm>
            <a:off x="940025" y="2159223"/>
            <a:ext cx="3027750" cy="1554000"/>
            <a:chOff x="5179975" y="849938"/>
            <a:chExt cx="3027750" cy="1554000"/>
          </a:xfrm>
        </p:grpSpPr>
        <p:sp>
          <p:nvSpPr>
            <p:cNvPr id="1158" name="Google Shape;1158;p48"/>
            <p:cNvSpPr/>
            <p:nvPr/>
          </p:nvSpPr>
          <p:spPr>
            <a:xfrm>
              <a:off x="5179975" y="849938"/>
              <a:ext cx="3027600" cy="1554000"/>
            </a:xfrm>
            <a:prstGeom prst="snip1Rect">
              <a:avLst>
                <a:gd name="adj" fmla="val 15014"/>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9" name="Google Shape;1159;p48"/>
            <p:cNvSpPr/>
            <p:nvPr/>
          </p:nvSpPr>
          <p:spPr>
            <a:xfrm>
              <a:off x="7981525" y="849950"/>
              <a:ext cx="226200" cy="226200"/>
            </a:xfrm>
            <a:prstGeom prst="rtTriangle">
              <a:avLst/>
            </a:prstGeom>
            <a:solidFill>
              <a:srgbClr val="F19D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60" name="Google Shape;1160;p48"/>
          <p:cNvSpPr/>
          <p:nvPr/>
        </p:nvSpPr>
        <p:spPr>
          <a:xfrm>
            <a:off x="1325325" y="1992573"/>
            <a:ext cx="1485703" cy="376706"/>
          </a:xfrm>
          <a:custGeom>
            <a:avLst/>
            <a:gdLst/>
            <a:ahLst/>
            <a:cxnLst/>
            <a:rect l="l" t="t" r="r" b="b"/>
            <a:pathLst>
              <a:path w="22075" h="5597" extrusionOk="0">
                <a:moveTo>
                  <a:pt x="393" y="1"/>
                </a:moveTo>
                <a:cubicBezTo>
                  <a:pt x="334" y="334"/>
                  <a:pt x="226" y="691"/>
                  <a:pt x="191" y="870"/>
                </a:cubicBezTo>
                <a:cubicBezTo>
                  <a:pt x="48" y="2072"/>
                  <a:pt x="0" y="3275"/>
                  <a:pt x="36" y="4501"/>
                </a:cubicBezTo>
                <a:lnTo>
                  <a:pt x="22015" y="5597"/>
                </a:lnTo>
                <a:cubicBezTo>
                  <a:pt x="22015" y="4597"/>
                  <a:pt x="22015" y="3585"/>
                  <a:pt x="22027" y="2584"/>
                </a:cubicBezTo>
                <a:cubicBezTo>
                  <a:pt x="22074" y="2120"/>
                  <a:pt x="22015" y="1584"/>
                  <a:pt x="22039" y="1084"/>
                </a:cubicBezTo>
                <a:lnTo>
                  <a:pt x="393" y="1"/>
                </a:lnTo>
                <a:close/>
              </a:path>
            </a:pathLst>
          </a:custGeom>
          <a:solidFill>
            <a:srgbClr val="58CBCA">
              <a:alpha val="8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1" name="Google Shape;1161;p48"/>
          <p:cNvSpPr/>
          <p:nvPr/>
        </p:nvSpPr>
        <p:spPr>
          <a:xfrm>
            <a:off x="5002550" y="714700"/>
            <a:ext cx="1485703" cy="376706"/>
          </a:xfrm>
          <a:custGeom>
            <a:avLst/>
            <a:gdLst/>
            <a:ahLst/>
            <a:cxnLst/>
            <a:rect l="l" t="t" r="r" b="b"/>
            <a:pathLst>
              <a:path w="22075" h="5597" extrusionOk="0">
                <a:moveTo>
                  <a:pt x="393" y="1"/>
                </a:moveTo>
                <a:cubicBezTo>
                  <a:pt x="334" y="334"/>
                  <a:pt x="226" y="691"/>
                  <a:pt x="191" y="870"/>
                </a:cubicBezTo>
                <a:cubicBezTo>
                  <a:pt x="48" y="2072"/>
                  <a:pt x="0" y="3275"/>
                  <a:pt x="36" y="4501"/>
                </a:cubicBezTo>
                <a:lnTo>
                  <a:pt x="22015" y="5597"/>
                </a:lnTo>
                <a:cubicBezTo>
                  <a:pt x="22015" y="4597"/>
                  <a:pt x="22015" y="3585"/>
                  <a:pt x="22027" y="2584"/>
                </a:cubicBezTo>
                <a:cubicBezTo>
                  <a:pt x="22074" y="2120"/>
                  <a:pt x="22015" y="1584"/>
                  <a:pt x="22039" y="1084"/>
                </a:cubicBezTo>
                <a:lnTo>
                  <a:pt x="393" y="1"/>
                </a:lnTo>
                <a:close/>
              </a:path>
            </a:pathLst>
          </a:custGeom>
          <a:solidFill>
            <a:srgbClr val="58CBCA">
              <a:alpha val="8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2" name="Google Shape;1162;p48"/>
          <p:cNvSpPr/>
          <p:nvPr/>
        </p:nvSpPr>
        <p:spPr>
          <a:xfrm>
            <a:off x="5403800" y="2531325"/>
            <a:ext cx="1485703" cy="376706"/>
          </a:xfrm>
          <a:custGeom>
            <a:avLst/>
            <a:gdLst/>
            <a:ahLst/>
            <a:cxnLst/>
            <a:rect l="l" t="t" r="r" b="b"/>
            <a:pathLst>
              <a:path w="22075" h="5597" extrusionOk="0">
                <a:moveTo>
                  <a:pt x="393" y="1"/>
                </a:moveTo>
                <a:cubicBezTo>
                  <a:pt x="334" y="334"/>
                  <a:pt x="226" y="691"/>
                  <a:pt x="191" y="870"/>
                </a:cubicBezTo>
                <a:cubicBezTo>
                  <a:pt x="48" y="2072"/>
                  <a:pt x="0" y="3275"/>
                  <a:pt x="36" y="4501"/>
                </a:cubicBezTo>
                <a:lnTo>
                  <a:pt x="22015" y="5597"/>
                </a:lnTo>
                <a:cubicBezTo>
                  <a:pt x="22015" y="4597"/>
                  <a:pt x="22015" y="3585"/>
                  <a:pt x="22027" y="2584"/>
                </a:cubicBezTo>
                <a:cubicBezTo>
                  <a:pt x="22074" y="2120"/>
                  <a:pt x="22015" y="1584"/>
                  <a:pt x="22039" y="1084"/>
                </a:cubicBezTo>
                <a:lnTo>
                  <a:pt x="393" y="1"/>
                </a:lnTo>
                <a:close/>
              </a:path>
            </a:pathLst>
          </a:custGeom>
          <a:solidFill>
            <a:srgbClr val="58CBCA">
              <a:alpha val="80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3" name="Google Shape;1163;p48"/>
          <p:cNvSpPr txBox="1">
            <a:spLocks noGrp="1"/>
          </p:cNvSpPr>
          <p:nvPr>
            <p:ph type="title"/>
          </p:nvPr>
        </p:nvSpPr>
        <p:spPr>
          <a:xfrm>
            <a:off x="476855" y="911904"/>
            <a:ext cx="3982190" cy="10608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US" dirty="0" smtClean="0">
                <a:latin typeface="+mn-lt"/>
              </a:rPr>
              <a:t>HƯỚNG DẪN VỀ NHÀ</a:t>
            </a:r>
            <a:endParaRPr dirty="0">
              <a:latin typeface="+mn-lt"/>
            </a:endParaRPr>
          </a:p>
        </p:txBody>
      </p:sp>
      <p:sp>
        <p:nvSpPr>
          <p:cNvPr id="1164" name="Google Shape;1164;p48"/>
          <p:cNvSpPr txBox="1">
            <a:spLocks noGrp="1"/>
          </p:cNvSpPr>
          <p:nvPr>
            <p:ph type="subTitle" idx="1"/>
          </p:nvPr>
        </p:nvSpPr>
        <p:spPr>
          <a:xfrm>
            <a:off x="1160400" y="2321025"/>
            <a:ext cx="2615100" cy="42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smtClean="0">
                <a:latin typeface="+mn-lt"/>
              </a:rPr>
              <a:t>01</a:t>
            </a:r>
            <a:endParaRPr dirty="0">
              <a:latin typeface="+mn-lt"/>
            </a:endParaRPr>
          </a:p>
        </p:txBody>
      </p:sp>
      <p:sp>
        <p:nvSpPr>
          <p:cNvPr id="1165" name="Google Shape;1165;p48"/>
          <p:cNvSpPr txBox="1">
            <a:spLocks noGrp="1"/>
          </p:cNvSpPr>
          <p:nvPr>
            <p:ph type="subTitle" idx="2"/>
          </p:nvPr>
        </p:nvSpPr>
        <p:spPr>
          <a:xfrm>
            <a:off x="1134641" y="2620773"/>
            <a:ext cx="2615100" cy="630900"/>
          </a:xfrm>
          <a:prstGeom prst="rect">
            <a:avLst/>
          </a:prstGeom>
        </p:spPr>
        <p:txBody>
          <a:bodyPr spcFirstLastPara="1" wrap="square" lIns="91425" tIns="91425" rIns="91425" bIns="91425" anchor="t" anchorCtr="0">
            <a:noAutofit/>
          </a:bodyPr>
          <a:lstStyle/>
          <a:p>
            <a:pPr marL="0" lvl="0" indent="0" algn="just" rtl="0">
              <a:lnSpc>
                <a:spcPct val="150000"/>
              </a:lnSpc>
              <a:spcBef>
                <a:spcPts val="0"/>
              </a:spcBef>
              <a:spcAft>
                <a:spcPts val="0"/>
              </a:spcAft>
              <a:buNone/>
            </a:pPr>
            <a:r>
              <a:rPr lang="en-US" sz="2000" dirty="0" err="1" smtClean="0">
                <a:latin typeface="+mn-lt"/>
              </a:rPr>
              <a:t>Ôn</a:t>
            </a:r>
            <a:r>
              <a:rPr lang="en-US" sz="2000" dirty="0" smtClean="0">
                <a:latin typeface="+mn-lt"/>
              </a:rPr>
              <a:t> </a:t>
            </a:r>
            <a:r>
              <a:rPr lang="en-US" sz="2000" dirty="0" err="1" smtClean="0">
                <a:latin typeface="+mn-lt"/>
              </a:rPr>
              <a:t>tập</a:t>
            </a:r>
            <a:r>
              <a:rPr lang="en-US" sz="2000" dirty="0" smtClean="0">
                <a:latin typeface="+mn-lt"/>
              </a:rPr>
              <a:t> </a:t>
            </a:r>
            <a:r>
              <a:rPr lang="en-US" sz="2000" dirty="0" err="1" smtClean="0">
                <a:latin typeface="+mn-lt"/>
              </a:rPr>
              <a:t>các</a:t>
            </a:r>
            <a:r>
              <a:rPr lang="en-US" sz="2000" dirty="0" smtClean="0">
                <a:latin typeface="+mn-lt"/>
              </a:rPr>
              <a:t> </a:t>
            </a:r>
            <a:r>
              <a:rPr lang="en-US" sz="2000" dirty="0" err="1" smtClean="0">
                <a:latin typeface="+mn-lt"/>
              </a:rPr>
              <a:t>kiến</a:t>
            </a:r>
            <a:r>
              <a:rPr lang="en-US" sz="2000" dirty="0" smtClean="0">
                <a:latin typeface="+mn-lt"/>
              </a:rPr>
              <a:t> </a:t>
            </a:r>
            <a:r>
              <a:rPr lang="en-US" sz="2000" dirty="0" err="1" smtClean="0">
                <a:latin typeface="+mn-lt"/>
              </a:rPr>
              <a:t>thức</a:t>
            </a:r>
            <a:r>
              <a:rPr lang="en-US" sz="2000" dirty="0" smtClean="0">
                <a:latin typeface="+mn-lt"/>
              </a:rPr>
              <a:t> </a:t>
            </a:r>
            <a:r>
              <a:rPr lang="en-US" sz="2000" dirty="0" err="1" smtClean="0">
                <a:latin typeface="+mn-lt"/>
              </a:rPr>
              <a:t>đã</a:t>
            </a:r>
            <a:r>
              <a:rPr lang="en-US" sz="2000" dirty="0" smtClean="0">
                <a:latin typeface="+mn-lt"/>
              </a:rPr>
              <a:t> </a:t>
            </a:r>
            <a:r>
              <a:rPr lang="en-US" sz="2000" dirty="0" err="1" smtClean="0">
                <a:latin typeface="+mn-lt"/>
              </a:rPr>
              <a:t>học</a:t>
            </a:r>
            <a:endParaRPr sz="2000" dirty="0">
              <a:latin typeface="+mn-lt"/>
            </a:endParaRPr>
          </a:p>
        </p:txBody>
      </p:sp>
      <p:sp>
        <p:nvSpPr>
          <p:cNvPr id="1166" name="Google Shape;1166;p48"/>
          <p:cNvSpPr txBox="1">
            <a:spLocks noGrp="1"/>
          </p:cNvSpPr>
          <p:nvPr>
            <p:ph type="subTitle" idx="3"/>
          </p:nvPr>
        </p:nvSpPr>
        <p:spPr>
          <a:xfrm>
            <a:off x="5403800" y="2859777"/>
            <a:ext cx="2615100" cy="42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smtClean="0">
                <a:latin typeface="+mn-lt"/>
              </a:rPr>
              <a:t>03</a:t>
            </a:r>
            <a:endParaRPr dirty="0">
              <a:latin typeface="+mn-lt"/>
            </a:endParaRPr>
          </a:p>
        </p:txBody>
      </p:sp>
      <p:sp>
        <p:nvSpPr>
          <p:cNvPr id="1167" name="Google Shape;1167;p48"/>
          <p:cNvSpPr txBox="1">
            <a:spLocks noGrp="1"/>
          </p:cNvSpPr>
          <p:nvPr>
            <p:ph type="subTitle" idx="4"/>
          </p:nvPr>
        </p:nvSpPr>
        <p:spPr>
          <a:xfrm>
            <a:off x="5403800" y="3131577"/>
            <a:ext cx="2615100" cy="630900"/>
          </a:xfrm>
          <a:prstGeom prst="rect">
            <a:avLst/>
          </a:prstGeom>
        </p:spPr>
        <p:txBody>
          <a:bodyPr spcFirstLastPara="1" wrap="square" lIns="91425" tIns="91425" rIns="91425" bIns="91425" anchor="t" anchorCtr="0">
            <a:noAutofit/>
          </a:bodyPr>
          <a:lstStyle/>
          <a:p>
            <a:pPr marL="0" lvl="0" indent="0" algn="just" rtl="0">
              <a:lnSpc>
                <a:spcPct val="150000"/>
              </a:lnSpc>
              <a:spcBef>
                <a:spcPts val="0"/>
              </a:spcBef>
              <a:spcAft>
                <a:spcPts val="0"/>
              </a:spcAft>
              <a:buNone/>
            </a:pPr>
            <a:r>
              <a:rPr lang="en-US" sz="2000" dirty="0" err="1" smtClean="0">
                <a:latin typeface="+mn-lt"/>
              </a:rPr>
              <a:t>Chuẩn</a:t>
            </a:r>
            <a:r>
              <a:rPr lang="en-US" sz="2000" dirty="0">
                <a:latin typeface="+mn-lt"/>
              </a:rPr>
              <a:t> </a:t>
            </a:r>
            <a:r>
              <a:rPr lang="en-US" sz="2000" dirty="0" err="1" smtClean="0">
                <a:latin typeface="+mn-lt"/>
              </a:rPr>
              <a:t>bị</a:t>
            </a:r>
            <a:r>
              <a:rPr lang="en-US" sz="2000" dirty="0" smtClean="0">
                <a:latin typeface="+mn-lt"/>
              </a:rPr>
              <a:t> </a:t>
            </a:r>
            <a:r>
              <a:rPr lang="en-US" sz="2000" dirty="0" err="1" smtClean="0">
                <a:latin typeface="+mn-lt"/>
              </a:rPr>
              <a:t>trước</a:t>
            </a:r>
            <a:r>
              <a:rPr lang="en-US" sz="2000" dirty="0" smtClean="0">
                <a:latin typeface="+mn-lt"/>
              </a:rPr>
              <a:t> </a:t>
            </a:r>
            <a:r>
              <a:rPr lang="en-US" sz="2000" dirty="0" err="1" smtClean="0">
                <a:latin typeface="+mn-lt"/>
              </a:rPr>
              <a:t>bài</a:t>
            </a:r>
            <a:r>
              <a:rPr lang="en-US" sz="2000" dirty="0" smtClean="0">
                <a:latin typeface="+mn-lt"/>
              </a:rPr>
              <a:t> </a:t>
            </a:r>
            <a:r>
              <a:rPr lang="en-US" sz="2000" dirty="0" err="1" smtClean="0">
                <a:latin typeface="+mn-lt"/>
              </a:rPr>
              <a:t>Luyện</a:t>
            </a:r>
            <a:r>
              <a:rPr lang="en-US" sz="2000" dirty="0" smtClean="0">
                <a:latin typeface="+mn-lt"/>
              </a:rPr>
              <a:t> </a:t>
            </a:r>
            <a:r>
              <a:rPr lang="en-US" sz="2000" dirty="0" err="1" smtClean="0">
                <a:latin typeface="+mn-lt"/>
              </a:rPr>
              <a:t>tập</a:t>
            </a:r>
            <a:r>
              <a:rPr lang="en-US" sz="2000" dirty="0" smtClean="0">
                <a:latin typeface="+mn-lt"/>
              </a:rPr>
              <a:t> </a:t>
            </a:r>
            <a:r>
              <a:rPr lang="en-US" sz="2000" dirty="0" err="1" smtClean="0">
                <a:latin typeface="+mn-lt"/>
              </a:rPr>
              <a:t>chung</a:t>
            </a:r>
            <a:endParaRPr sz="2000" dirty="0">
              <a:latin typeface="+mn-lt"/>
            </a:endParaRPr>
          </a:p>
        </p:txBody>
      </p:sp>
      <p:sp>
        <p:nvSpPr>
          <p:cNvPr id="1168" name="Google Shape;1168;p48"/>
          <p:cNvSpPr txBox="1">
            <a:spLocks noGrp="1"/>
          </p:cNvSpPr>
          <p:nvPr>
            <p:ph type="subTitle" idx="5"/>
          </p:nvPr>
        </p:nvSpPr>
        <p:spPr>
          <a:xfrm>
            <a:off x="5403800" y="999352"/>
            <a:ext cx="2615100" cy="42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smtClean="0">
                <a:latin typeface="+mn-lt"/>
              </a:rPr>
              <a:t>02</a:t>
            </a:r>
            <a:endParaRPr dirty="0">
              <a:latin typeface="+mn-lt"/>
            </a:endParaRPr>
          </a:p>
        </p:txBody>
      </p:sp>
      <p:sp>
        <p:nvSpPr>
          <p:cNvPr id="1169" name="Google Shape;1169;p48"/>
          <p:cNvSpPr txBox="1">
            <a:spLocks noGrp="1"/>
          </p:cNvSpPr>
          <p:nvPr>
            <p:ph type="subTitle" idx="6"/>
          </p:nvPr>
        </p:nvSpPr>
        <p:spPr>
          <a:xfrm>
            <a:off x="5403800" y="1282787"/>
            <a:ext cx="2615100" cy="630900"/>
          </a:xfrm>
          <a:prstGeom prst="rect">
            <a:avLst/>
          </a:prstGeom>
        </p:spPr>
        <p:txBody>
          <a:bodyPr spcFirstLastPara="1" wrap="square" lIns="91425" tIns="91425" rIns="91425" bIns="91425" anchor="t" anchorCtr="0">
            <a:noAutofit/>
          </a:bodyPr>
          <a:lstStyle/>
          <a:p>
            <a:pPr marL="0" lvl="0" indent="0" algn="just" rtl="0">
              <a:lnSpc>
                <a:spcPct val="150000"/>
              </a:lnSpc>
              <a:spcBef>
                <a:spcPts val="0"/>
              </a:spcBef>
              <a:spcAft>
                <a:spcPts val="0"/>
              </a:spcAft>
              <a:buNone/>
            </a:pPr>
            <a:r>
              <a:rPr lang="en-US" sz="2000" dirty="0" err="1" smtClean="0">
                <a:latin typeface="+mn-lt"/>
              </a:rPr>
              <a:t>Hoàn</a:t>
            </a:r>
            <a:r>
              <a:rPr lang="en-US" sz="2000" dirty="0" smtClean="0">
                <a:latin typeface="+mn-lt"/>
              </a:rPr>
              <a:t> </a:t>
            </a:r>
            <a:r>
              <a:rPr lang="en-US" sz="2000" dirty="0" err="1" smtClean="0">
                <a:latin typeface="+mn-lt"/>
              </a:rPr>
              <a:t>thành</a:t>
            </a:r>
            <a:r>
              <a:rPr lang="en-US" sz="2000" dirty="0" smtClean="0">
                <a:latin typeface="+mn-lt"/>
              </a:rPr>
              <a:t> </a:t>
            </a:r>
            <a:r>
              <a:rPr lang="en-US" sz="2000" dirty="0" err="1" smtClean="0">
                <a:latin typeface="+mn-lt"/>
              </a:rPr>
              <a:t>các</a:t>
            </a:r>
            <a:r>
              <a:rPr lang="en-US" sz="2000" dirty="0" smtClean="0">
                <a:latin typeface="+mn-lt"/>
              </a:rPr>
              <a:t> </a:t>
            </a:r>
            <a:r>
              <a:rPr lang="en-US" sz="2000" dirty="0" err="1" smtClean="0">
                <a:latin typeface="+mn-lt"/>
              </a:rPr>
              <a:t>bài</a:t>
            </a:r>
            <a:r>
              <a:rPr lang="en-US" sz="2000" dirty="0" smtClean="0">
                <a:latin typeface="+mn-lt"/>
              </a:rPr>
              <a:t> </a:t>
            </a:r>
            <a:r>
              <a:rPr lang="en-US" sz="2000" dirty="0" err="1" smtClean="0">
                <a:latin typeface="+mn-lt"/>
              </a:rPr>
              <a:t>tập</a:t>
            </a:r>
            <a:r>
              <a:rPr lang="en-US" sz="2000" dirty="0" smtClean="0">
                <a:latin typeface="+mn-lt"/>
              </a:rPr>
              <a:t> </a:t>
            </a:r>
            <a:r>
              <a:rPr lang="en-US" sz="2000" dirty="0" err="1" smtClean="0">
                <a:latin typeface="+mn-lt"/>
              </a:rPr>
              <a:t>trong</a:t>
            </a:r>
            <a:r>
              <a:rPr lang="en-US" sz="2000" dirty="0" smtClean="0">
                <a:latin typeface="+mn-lt"/>
              </a:rPr>
              <a:t> SBT</a:t>
            </a:r>
            <a:endParaRPr sz="2000" dirty="0">
              <a:latin typeface="+mn-lt"/>
            </a:endParaRPr>
          </a:p>
        </p:txBody>
      </p:sp>
    </p:spTree>
  </p:cSld>
  <p:clrMapOvr>
    <a:masterClrMapping/>
  </p:clrMapOvr>
  <mc:AlternateContent xmlns:mc="http://schemas.openxmlformats.org/markup-compatibility/2006">
    <mc:Choice xmlns:p14="http://schemas.microsoft.com/office/powerpoint/2010/main" Requires="p14">
      <p:transition spd="slow" p14:dur="1250">
        <p:blinds dir="vert"/>
      </p:transition>
    </mc:Choice>
    <mc:Fallback>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63"/>
                                        </p:tgtEl>
                                        <p:attrNameLst>
                                          <p:attrName>style.visibility</p:attrName>
                                        </p:attrNameLst>
                                      </p:cBhvr>
                                      <p:to>
                                        <p:strVal val="visible"/>
                                      </p:to>
                                    </p:set>
                                    <p:animEffect transition="in" filter="fade">
                                      <p:cBhvr>
                                        <p:cTn id="7" dur="500"/>
                                        <p:tgtEl>
                                          <p:spTgt spid="1163"/>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160"/>
                                        </p:tgtEl>
                                        <p:attrNameLst>
                                          <p:attrName>style.visibility</p:attrName>
                                        </p:attrNameLst>
                                      </p:cBhvr>
                                      <p:to>
                                        <p:strVal val="visible"/>
                                      </p:to>
                                    </p:set>
                                    <p:animEffect transition="in" filter="blinds(horizontal)">
                                      <p:cBhvr>
                                        <p:cTn id="12" dur="500"/>
                                        <p:tgtEl>
                                          <p:spTgt spid="1160"/>
                                        </p:tgtEl>
                                      </p:cBhvr>
                                    </p:animEffect>
                                  </p:childTnLst>
                                </p:cTn>
                              </p:par>
                              <p:par>
                                <p:cTn id="13" presetID="3" presetClass="entr" presetSubtype="10" fill="hold" grpId="0" nodeType="withEffect">
                                  <p:stCondLst>
                                    <p:cond delay="0"/>
                                  </p:stCondLst>
                                  <p:childTnLst>
                                    <p:set>
                                      <p:cBhvr>
                                        <p:cTn id="14" dur="1" fill="hold">
                                          <p:stCondLst>
                                            <p:cond delay="0"/>
                                          </p:stCondLst>
                                        </p:cTn>
                                        <p:tgtEl>
                                          <p:spTgt spid="1164">
                                            <p:txEl>
                                              <p:pRg st="0" end="0"/>
                                            </p:txEl>
                                          </p:spTgt>
                                        </p:tgtEl>
                                        <p:attrNameLst>
                                          <p:attrName>style.visibility</p:attrName>
                                        </p:attrNameLst>
                                      </p:cBhvr>
                                      <p:to>
                                        <p:strVal val="visible"/>
                                      </p:to>
                                    </p:set>
                                    <p:animEffect transition="in" filter="blinds(horizontal)">
                                      <p:cBhvr>
                                        <p:cTn id="15" dur="500"/>
                                        <p:tgtEl>
                                          <p:spTgt spid="1164">
                                            <p:txEl>
                                              <p:pRg st="0" end="0"/>
                                            </p:txEl>
                                          </p:spTgt>
                                        </p:tgtEl>
                                      </p:cBhvr>
                                    </p:animEffect>
                                  </p:childTnLst>
                                </p:cTn>
                              </p:par>
                              <p:par>
                                <p:cTn id="16" presetID="3" presetClass="entr" presetSubtype="10" fill="hold" grpId="0" nodeType="withEffect">
                                  <p:stCondLst>
                                    <p:cond delay="0"/>
                                  </p:stCondLst>
                                  <p:childTnLst>
                                    <p:set>
                                      <p:cBhvr>
                                        <p:cTn id="17" dur="1" fill="hold">
                                          <p:stCondLst>
                                            <p:cond delay="0"/>
                                          </p:stCondLst>
                                        </p:cTn>
                                        <p:tgtEl>
                                          <p:spTgt spid="1165">
                                            <p:txEl>
                                              <p:pRg st="0" end="0"/>
                                            </p:txEl>
                                          </p:spTgt>
                                        </p:tgtEl>
                                        <p:attrNameLst>
                                          <p:attrName>style.visibility</p:attrName>
                                        </p:attrNameLst>
                                      </p:cBhvr>
                                      <p:to>
                                        <p:strVal val="visible"/>
                                      </p:to>
                                    </p:set>
                                    <p:animEffect transition="in" filter="blinds(horizontal)">
                                      <p:cBhvr>
                                        <p:cTn id="18" dur="500"/>
                                        <p:tgtEl>
                                          <p:spTgt spid="1165">
                                            <p:txEl>
                                              <p:pRg st="0" end="0"/>
                                            </p:txEl>
                                          </p:spTgt>
                                        </p:tgtEl>
                                      </p:cBhvr>
                                    </p:animEffect>
                                  </p:childTnLst>
                                </p:cTn>
                              </p:par>
                              <p:par>
                                <p:cTn id="19" presetID="3" presetClass="entr" presetSubtype="10" fill="hold" nodeType="withEffect">
                                  <p:stCondLst>
                                    <p:cond delay="0"/>
                                  </p:stCondLst>
                                  <p:childTnLst>
                                    <p:set>
                                      <p:cBhvr>
                                        <p:cTn id="20" dur="1" fill="hold">
                                          <p:stCondLst>
                                            <p:cond delay="0"/>
                                          </p:stCondLst>
                                        </p:cTn>
                                        <p:tgtEl>
                                          <p:spTgt spid="1157"/>
                                        </p:tgtEl>
                                        <p:attrNameLst>
                                          <p:attrName>style.visibility</p:attrName>
                                        </p:attrNameLst>
                                      </p:cBhvr>
                                      <p:to>
                                        <p:strVal val="visible"/>
                                      </p:to>
                                    </p:set>
                                    <p:animEffect transition="in" filter="blinds(horizontal)">
                                      <p:cBhvr>
                                        <p:cTn id="21" dur="500"/>
                                        <p:tgtEl>
                                          <p:spTgt spid="1157"/>
                                        </p:tgtEl>
                                      </p:cBhvr>
                                    </p:animEffect>
                                  </p:childTnLst>
                                </p:cTn>
                              </p:par>
                              <p:par>
                                <p:cTn id="22" presetID="3" presetClass="entr" presetSubtype="10" fill="hold" grpId="0" nodeType="withEffect">
                                  <p:stCondLst>
                                    <p:cond delay="0"/>
                                  </p:stCondLst>
                                  <p:childTnLst>
                                    <p:set>
                                      <p:cBhvr>
                                        <p:cTn id="23" dur="1" fill="hold">
                                          <p:stCondLst>
                                            <p:cond delay="0"/>
                                          </p:stCondLst>
                                        </p:cTn>
                                        <p:tgtEl>
                                          <p:spTgt spid="1156"/>
                                        </p:tgtEl>
                                        <p:attrNameLst>
                                          <p:attrName>style.visibility</p:attrName>
                                        </p:attrNameLst>
                                      </p:cBhvr>
                                      <p:to>
                                        <p:strVal val="visible"/>
                                      </p:to>
                                    </p:set>
                                    <p:animEffect transition="in" filter="blinds(horizontal)">
                                      <p:cBhvr>
                                        <p:cTn id="24" dur="500"/>
                                        <p:tgtEl>
                                          <p:spTgt spid="1156"/>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1161"/>
                                        </p:tgtEl>
                                        <p:attrNameLst>
                                          <p:attrName>style.visibility</p:attrName>
                                        </p:attrNameLst>
                                      </p:cBhvr>
                                      <p:to>
                                        <p:strVal val="visible"/>
                                      </p:to>
                                    </p:set>
                                    <p:animEffect transition="in" filter="fade">
                                      <p:cBhvr>
                                        <p:cTn id="29" dur="500"/>
                                        <p:tgtEl>
                                          <p:spTgt spid="1161"/>
                                        </p:tgtEl>
                                      </p:cBhvr>
                                    </p:animEffect>
                                  </p:childTnLst>
                                </p:cTn>
                              </p:par>
                              <p:par>
                                <p:cTn id="30" presetID="18" presetClass="entr" presetSubtype="6" fill="hold" grpId="0" nodeType="withEffect">
                                  <p:stCondLst>
                                    <p:cond delay="0"/>
                                  </p:stCondLst>
                                  <p:childTnLst>
                                    <p:set>
                                      <p:cBhvr>
                                        <p:cTn id="31" dur="1" fill="hold">
                                          <p:stCondLst>
                                            <p:cond delay="0"/>
                                          </p:stCondLst>
                                        </p:cTn>
                                        <p:tgtEl>
                                          <p:spTgt spid="1168">
                                            <p:txEl>
                                              <p:pRg st="0" end="0"/>
                                            </p:txEl>
                                          </p:spTgt>
                                        </p:tgtEl>
                                        <p:attrNameLst>
                                          <p:attrName>style.visibility</p:attrName>
                                        </p:attrNameLst>
                                      </p:cBhvr>
                                      <p:to>
                                        <p:strVal val="visible"/>
                                      </p:to>
                                    </p:set>
                                    <p:animEffect transition="in" filter="strips(downRight)">
                                      <p:cBhvr>
                                        <p:cTn id="32" dur="500"/>
                                        <p:tgtEl>
                                          <p:spTgt spid="1168">
                                            <p:txEl>
                                              <p:pRg st="0" end="0"/>
                                            </p:txEl>
                                          </p:spTgt>
                                        </p:tgtEl>
                                      </p:cBhvr>
                                    </p:animEffect>
                                  </p:childTnLst>
                                </p:cTn>
                              </p:par>
                              <p:par>
                                <p:cTn id="33" presetID="18" presetClass="entr" presetSubtype="6" fill="hold" grpId="0" nodeType="withEffect">
                                  <p:stCondLst>
                                    <p:cond delay="0"/>
                                  </p:stCondLst>
                                  <p:childTnLst>
                                    <p:set>
                                      <p:cBhvr>
                                        <p:cTn id="34" dur="1" fill="hold">
                                          <p:stCondLst>
                                            <p:cond delay="0"/>
                                          </p:stCondLst>
                                        </p:cTn>
                                        <p:tgtEl>
                                          <p:spTgt spid="1169">
                                            <p:txEl>
                                              <p:pRg st="0" end="0"/>
                                            </p:txEl>
                                          </p:spTgt>
                                        </p:tgtEl>
                                        <p:attrNameLst>
                                          <p:attrName>style.visibility</p:attrName>
                                        </p:attrNameLst>
                                      </p:cBhvr>
                                      <p:to>
                                        <p:strVal val="visible"/>
                                      </p:to>
                                    </p:set>
                                    <p:animEffect transition="in" filter="strips(downRight)">
                                      <p:cBhvr>
                                        <p:cTn id="35" dur="500"/>
                                        <p:tgtEl>
                                          <p:spTgt spid="1169">
                                            <p:txEl>
                                              <p:pRg st="0" end="0"/>
                                            </p:txEl>
                                          </p:spTgt>
                                        </p:tgtEl>
                                      </p:cBhvr>
                                    </p:animEffect>
                                  </p:childTnLst>
                                </p:cTn>
                              </p:par>
                              <p:par>
                                <p:cTn id="36" presetID="18" presetClass="entr" presetSubtype="6" fill="hold" nodeType="withEffect">
                                  <p:stCondLst>
                                    <p:cond delay="0"/>
                                  </p:stCondLst>
                                  <p:childTnLst>
                                    <p:set>
                                      <p:cBhvr>
                                        <p:cTn id="37" dur="1" fill="hold">
                                          <p:stCondLst>
                                            <p:cond delay="0"/>
                                          </p:stCondLst>
                                        </p:cTn>
                                        <p:tgtEl>
                                          <p:spTgt spid="1149"/>
                                        </p:tgtEl>
                                        <p:attrNameLst>
                                          <p:attrName>style.visibility</p:attrName>
                                        </p:attrNameLst>
                                      </p:cBhvr>
                                      <p:to>
                                        <p:strVal val="visible"/>
                                      </p:to>
                                    </p:set>
                                    <p:animEffect transition="in" filter="strips(downRight)">
                                      <p:cBhvr>
                                        <p:cTn id="38" dur="500"/>
                                        <p:tgtEl>
                                          <p:spTgt spid="1149"/>
                                        </p:tgtEl>
                                      </p:cBhvr>
                                    </p:animEffect>
                                  </p:childTnLst>
                                </p:cTn>
                              </p:par>
                              <p:par>
                                <p:cTn id="39" presetID="18" presetClass="entr" presetSubtype="6" fill="hold" grpId="0" nodeType="withEffect">
                                  <p:stCondLst>
                                    <p:cond delay="0"/>
                                  </p:stCondLst>
                                  <p:childTnLst>
                                    <p:set>
                                      <p:cBhvr>
                                        <p:cTn id="40" dur="1" fill="hold">
                                          <p:stCondLst>
                                            <p:cond delay="0"/>
                                          </p:stCondLst>
                                        </p:cTn>
                                        <p:tgtEl>
                                          <p:spTgt spid="1148"/>
                                        </p:tgtEl>
                                        <p:attrNameLst>
                                          <p:attrName>style.visibility</p:attrName>
                                        </p:attrNameLst>
                                      </p:cBhvr>
                                      <p:to>
                                        <p:strVal val="visible"/>
                                      </p:to>
                                    </p:set>
                                    <p:animEffect transition="in" filter="strips(downRight)">
                                      <p:cBhvr>
                                        <p:cTn id="41" dur="500"/>
                                        <p:tgtEl>
                                          <p:spTgt spid="1148"/>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grpId="0" nodeType="clickEffect">
                                  <p:stCondLst>
                                    <p:cond delay="0"/>
                                  </p:stCondLst>
                                  <p:childTnLst>
                                    <p:set>
                                      <p:cBhvr>
                                        <p:cTn id="45" dur="1" fill="hold">
                                          <p:stCondLst>
                                            <p:cond delay="0"/>
                                          </p:stCondLst>
                                        </p:cTn>
                                        <p:tgtEl>
                                          <p:spTgt spid="1162"/>
                                        </p:tgtEl>
                                        <p:attrNameLst>
                                          <p:attrName>style.visibility</p:attrName>
                                        </p:attrNameLst>
                                      </p:cBhvr>
                                      <p:to>
                                        <p:strVal val="visible"/>
                                      </p:to>
                                    </p:set>
                                    <p:animEffect transition="in" filter="fade">
                                      <p:cBhvr>
                                        <p:cTn id="46" dur="500"/>
                                        <p:tgtEl>
                                          <p:spTgt spid="1162"/>
                                        </p:tgtEl>
                                      </p:cBhvr>
                                    </p:animEffect>
                                  </p:childTnLst>
                                </p:cTn>
                              </p:par>
                              <p:par>
                                <p:cTn id="47" presetID="5" presetClass="entr" presetSubtype="10" fill="hold" grpId="0" nodeType="withEffect">
                                  <p:stCondLst>
                                    <p:cond delay="0"/>
                                  </p:stCondLst>
                                  <p:childTnLst>
                                    <p:set>
                                      <p:cBhvr>
                                        <p:cTn id="48" dur="1" fill="hold">
                                          <p:stCondLst>
                                            <p:cond delay="0"/>
                                          </p:stCondLst>
                                        </p:cTn>
                                        <p:tgtEl>
                                          <p:spTgt spid="1166">
                                            <p:txEl>
                                              <p:pRg st="0" end="0"/>
                                            </p:txEl>
                                          </p:spTgt>
                                        </p:tgtEl>
                                        <p:attrNameLst>
                                          <p:attrName>style.visibility</p:attrName>
                                        </p:attrNameLst>
                                      </p:cBhvr>
                                      <p:to>
                                        <p:strVal val="visible"/>
                                      </p:to>
                                    </p:set>
                                    <p:animEffect transition="in" filter="checkerboard(across)">
                                      <p:cBhvr>
                                        <p:cTn id="49" dur="500"/>
                                        <p:tgtEl>
                                          <p:spTgt spid="1166">
                                            <p:txEl>
                                              <p:pRg st="0" end="0"/>
                                            </p:txEl>
                                          </p:spTgt>
                                        </p:tgtEl>
                                      </p:cBhvr>
                                    </p:animEffect>
                                  </p:childTnLst>
                                </p:cTn>
                              </p:par>
                              <p:par>
                                <p:cTn id="50" presetID="5" presetClass="entr" presetSubtype="10" fill="hold" grpId="0" nodeType="withEffect">
                                  <p:stCondLst>
                                    <p:cond delay="0"/>
                                  </p:stCondLst>
                                  <p:childTnLst>
                                    <p:set>
                                      <p:cBhvr>
                                        <p:cTn id="51" dur="1" fill="hold">
                                          <p:stCondLst>
                                            <p:cond delay="0"/>
                                          </p:stCondLst>
                                        </p:cTn>
                                        <p:tgtEl>
                                          <p:spTgt spid="1167">
                                            <p:txEl>
                                              <p:pRg st="0" end="0"/>
                                            </p:txEl>
                                          </p:spTgt>
                                        </p:tgtEl>
                                        <p:attrNameLst>
                                          <p:attrName>style.visibility</p:attrName>
                                        </p:attrNameLst>
                                      </p:cBhvr>
                                      <p:to>
                                        <p:strVal val="visible"/>
                                      </p:to>
                                    </p:set>
                                    <p:animEffect transition="in" filter="checkerboard(across)">
                                      <p:cBhvr>
                                        <p:cTn id="52" dur="500"/>
                                        <p:tgtEl>
                                          <p:spTgt spid="1167">
                                            <p:txEl>
                                              <p:pRg st="0" end="0"/>
                                            </p:txEl>
                                          </p:spTgt>
                                        </p:tgtEl>
                                      </p:cBhvr>
                                    </p:animEffect>
                                  </p:childTnLst>
                                </p:cTn>
                              </p:par>
                              <p:par>
                                <p:cTn id="53" presetID="5" presetClass="entr" presetSubtype="10" fill="hold" nodeType="withEffect">
                                  <p:stCondLst>
                                    <p:cond delay="0"/>
                                  </p:stCondLst>
                                  <p:childTnLst>
                                    <p:set>
                                      <p:cBhvr>
                                        <p:cTn id="54" dur="1" fill="hold">
                                          <p:stCondLst>
                                            <p:cond delay="0"/>
                                          </p:stCondLst>
                                        </p:cTn>
                                        <p:tgtEl>
                                          <p:spTgt spid="1153"/>
                                        </p:tgtEl>
                                        <p:attrNameLst>
                                          <p:attrName>style.visibility</p:attrName>
                                        </p:attrNameLst>
                                      </p:cBhvr>
                                      <p:to>
                                        <p:strVal val="visible"/>
                                      </p:to>
                                    </p:set>
                                    <p:animEffect transition="in" filter="checkerboard(across)">
                                      <p:cBhvr>
                                        <p:cTn id="55" dur="500"/>
                                        <p:tgtEl>
                                          <p:spTgt spid="1153"/>
                                        </p:tgtEl>
                                      </p:cBhvr>
                                    </p:animEffect>
                                  </p:childTnLst>
                                </p:cTn>
                              </p:par>
                              <p:par>
                                <p:cTn id="56" presetID="5" presetClass="entr" presetSubtype="10" fill="hold" grpId="0" nodeType="withEffect">
                                  <p:stCondLst>
                                    <p:cond delay="0"/>
                                  </p:stCondLst>
                                  <p:childTnLst>
                                    <p:set>
                                      <p:cBhvr>
                                        <p:cTn id="57" dur="1" fill="hold">
                                          <p:stCondLst>
                                            <p:cond delay="0"/>
                                          </p:stCondLst>
                                        </p:cTn>
                                        <p:tgtEl>
                                          <p:spTgt spid="1152"/>
                                        </p:tgtEl>
                                        <p:attrNameLst>
                                          <p:attrName>style.visibility</p:attrName>
                                        </p:attrNameLst>
                                      </p:cBhvr>
                                      <p:to>
                                        <p:strVal val="visible"/>
                                      </p:to>
                                    </p:set>
                                    <p:animEffect transition="in" filter="checkerboard(across)">
                                      <p:cBhvr>
                                        <p:cTn id="58" dur="500"/>
                                        <p:tgtEl>
                                          <p:spTgt spid="11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48" grpId="0" animBg="1"/>
      <p:bldP spid="1152" grpId="0" animBg="1"/>
      <p:bldP spid="1156" grpId="0" animBg="1"/>
      <p:bldP spid="1160" grpId="0" animBg="1"/>
      <p:bldP spid="1161" grpId="0" animBg="1"/>
      <p:bldP spid="1162" grpId="0" animBg="1"/>
      <p:bldP spid="1163" grpId="0"/>
      <p:bldP spid="1164" grpId="0" build="p"/>
      <p:bldP spid="1165" grpId="0" build="p"/>
      <p:bldP spid="1166" grpId="0" build="p"/>
      <p:bldP spid="1167" grpId="0" build="p"/>
      <p:bldP spid="1168" grpId="0" build="p"/>
      <p:bldP spid="1169"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512"/>
        <p:cNvGrpSpPr/>
        <p:nvPr/>
      </p:nvGrpSpPr>
      <p:grpSpPr>
        <a:xfrm>
          <a:off x="0" y="0"/>
          <a:ext cx="0" cy="0"/>
          <a:chOff x="0" y="0"/>
          <a:chExt cx="0" cy="0"/>
        </a:xfrm>
      </p:grpSpPr>
      <p:grpSp>
        <p:nvGrpSpPr>
          <p:cNvPr id="1513" name="Google Shape;1513;p58"/>
          <p:cNvGrpSpPr/>
          <p:nvPr/>
        </p:nvGrpSpPr>
        <p:grpSpPr>
          <a:xfrm rot="1291550">
            <a:off x="4304664" y="1513912"/>
            <a:ext cx="5348278" cy="6034393"/>
            <a:chOff x="510707" y="1257998"/>
            <a:chExt cx="5348578" cy="6034732"/>
          </a:xfrm>
        </p:grpSpPr>
        <p:grpSp>
          <p:nvGrpSpPr>
            <p:cNvPr id="1514" name="Google Shape;1514;p58"/>
            <p:cNvGrpSpPr/>
            <p:nvPr/>
          </p:nvGrpSpPr>
          <p:grpSpPr>
            <a:xfrm rot="-179539">
              <a:off x="658094" y="1385968"/>
              <a:ext cx="5053805" cy="5778793"/>
              <a:chOff x="1732250" y="435101"/>
              <a:chExt cx="5053990" cy="5779004"/>
            </a:xfrm>
          </p:grpSpPr>
          <p:sp>
            <p:nvSpPr>
              <p:cNvPr id="1515" name="Google Shape;1515;p58"/>
              <p:cNvSpPr/>
              <p:nvPr/>
            </p:nvSpPr>
            <p:spPr>
              <a:xfrm>
                <a:off x="2124240" y="542605"/>
                <a:ext cx="4662000" cy="5671500"/>
              </a:xfrm>
              <a:prstGeom prst="roundRect">
                <a:avLst>
                  <a:gd name="adj" fmla="val 1372"/>
                </a:avLst>
              </a:prstGeom>
              <a:solidFill>
                <a:srgbClr val="918C7F">
                  <a:alpha val="18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6" name="Google Shape;1516;p58"/>
              <p:cNvSpPr/>
              <p:nvPr/>
            </p:nvSpPr>
            <p:spPr>
              <a:xfrm>
                <a:off x="2008462" y="435101"/>
                <a:ext cx="4662000" cy="5671500"/>
              </a:xfrm>
              <a:prstGeom prst="roundRect">
                <a:avLst>
                  <a:gd name="adj" fmla="val 1372"/>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7" name="Google Shape;1517;p58"/>
              <p:cNvSpPr/>
              <p:nvPr/>
            </p:nvSpPr>
            <p:spPr>
              <a:xfrm>
                <a:off x="2258861" y="940350"/>
                <a:ext cx="266210" cy="266210"/>
              </a:xfrm>
              <a:custGeom>
                <a:avLst/>
                <a:gdLst/>
                <a:ahLst/>
                <a:cxnLst/>
                <a:rect l="l" t="t" r="r" b="b"/>
                <a:pathLst>
                  <a:path w="6097" h="6097" extrusionOk="0">
                    <a:moveTo>
                      <a:pt x="3048" y="1"/>
                    </a:moveTo>
                    <a:cubicBezTo>
                      <a:pt x="1358" y="1"/>
                      <a:pt x="0" y="1358"/>
                      <a:pt x="0" y="3049"/>
                    </a:cubicBezTo>
                    <a:cubicBezTo>
                      <a:pt x="0" y="4740"/>
                      <a:pt x="1358" y="6097"/>
                      <a:pt x="3048" y="6097"/>
                    </a:cubicBezTo>
                    <a:cubicBezTo>
                      <a:pt x="4739" y="6097"/>
                      <a:pt x="6096" y="4740"/>
                      <a:pt x="6096" y="3049"/>
                    </a:cubicBezTo>
                    <a:cubicBezTo>
                      <a:pt x="6096" y="1358"/>
                      <a:pt x="4739" y="1"/>
                      <a:pt x="304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8" name="Google Shape;1518;p58"/>
              <p:cNvSpPr/>
              <p:nvPr/>
            </p:nvSpPr>
            <p:spPr>
              <a:xfrm>
                <a:off x="2258861" y="1747713"/>
                <a:ext cx="266210" cy="266734"/>
              </a:xfrm>
              <a:custGeom>
                <a:avLst/>
                <a:gdLst/>
                <a:ahLst/>
                <a:cxnLst/>
                <a:rect l="l" t="t" r="r" b="b"/>
                <a:pathLst>
                  <a:path w="6097" h="6109" extrusionOk="0">
                    <a:moveTo>
                      <a:pt x="3048" y="0"/>
                    </a:moveTo>
                    <a:cubicBezTo>
                      <a:pt x="1358" y="0"/>
                      <a:pt x="0" y="1369"/>
                      <a:pt x="0" y="3060"/>
                    </a:cubicBezTo>
                    <a:cubicBezTo>
                      <a:pt x="0" y="4739"/>
                      <a:pt x="1358" y="6108"/>
                      <a:pt x="3048" y="6108"/>
                    </a:cubicBezTo>
                    <a:cubicBezTo>
                      <a:pt x="4739" y="6108"/>
                      <a:pt x="6096" y="4739"/>
                      <a:pt x="6096" y="3060"/>
                    </a:cubicBezTo>
                    <a:cubicBezTo>
                      <a:pt x="6096" y="1369"/>
                      <a:pt x="4739" y="0"/>
                      <a:pt x="304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9" name="Google Shape;1519;p58"/>
              <p:cNvSpPr/>
              <p:nvPr/>
            </p:nvSpPr>
            <p:spPr>
              <a:xfrm>
                <a:off x="2258861" y="2627818"/>
                <a:ext cx="266210" cy="266734"/>
              </a:xfrm>
              <a:custGeom>
                <a:avLst/>
                <a:gdLst/>
                <a:ahLst/>
                <a:cxnLst/>
                <a:rect l="l" t="t" r="r" b="b"/>
                <a:pathLst>
                  <a:path w="6097" h="6109" extrusionOk="0">
                    <a:moveTo>
                      <a:pt x="3048" y="0"/>
                    </a:moveTo>
                    <a:cubicBezTo>
                      <a:pt x="1358" y="0"/>
                      <a:pt x="0" y="1370"/>
                      <a:pt x="0" y="3048"/>
                    </a:cubicBezTo>
                    <a:cubicBezTo>
                      <a:pt x="0" y="4739"/>
                      <a:pt x="1358" y="6108"/>
                      <a:pt x="3048" y="6108"/>
                    </a:cubicBezTo>
                    <a:cubicBezTo>
                      <a:pt x="4739" y="6108"/>
                      <a:pt x="6096" y="4739"/>
                      <a:pt x="6096" y="3048"/>
                    </a:cubicBezTo>
                    <a:cubicBezTo>
                      <a:pt x="6096" y="1370"/>
                      <a:pt x="4739" y="0"/>
                      <a:pt x="304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0" name="Google Shape;1520;p58"/>
              <p:cNvSpPr/>
              <p:nvPr/>
            </p:nvSpPr>
            <p:spPr>
              <a:xfrm>
                <a:off x="2258861" y="3505348"/>
                <a:ext cx="266210" cy="266210"/>
              </a:xfrm>
              <a:custGeom>
                <a:avLst/>
                <a:gdLst/>
                <a:ahLst/>
                <a:cxnLst/>
                <a:rect l="l" t="t" r="r" b="b"/>
                <a:pathLst>
                  <a:path w="6097" h="6097" extrusionOk="0">
                    <a:moveTo>
                      <a:pt x="3048" y="0"/>
                    </a:moveTo>
                    <a:cubicBezTo>
                      <a:pt x="1358" y="0"/>
                      <a:pt x="0" y="1358"/>
                      <a:pt x="0" y="3048"/>
                    </a:cubicBezTo>
                    <a:cubicBezTo>
                      <a:pt x="0" y="4727"/>
                      <a:pt x="1358" y="6096"/>
                      <a:pt x="3048" y="6096"/>
                    </a:cubicBezTo>
                    <a:cubicBezTo>
                      <a:pt x="4739" y="6096"/>
                      <a:pt x="6096" y="4727"/>
                      <a:pt x="6096" y="3048"/>
                    </a:cubicBezTo>
                    <a:cubicBezTo>
                      <a:pt x="6096" y="1358"/>
                      <a:pt x="4739" y="0"/>
                      <a:pt x="304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1" name="Google Shape;1521;p58"/>
              <p:cNvSpPr/>
              <p:nvPr/>
            </p:nvSpPr>
            <p:spPr>
              <a:xfrm>
                <a:off x="2258861" y="4389077"/>
                <a:ext cx="266210" cy="266210"/>
              </a:xfrm>
              <a:custGeom>
                <a:avLst/>
                <a:gdLst/>
                <a:ahLst/>
                <a:cxnLst/>
                <a:rect l="l" t="t" r="r" b="b"/>
                <a:pathLst>
                  <a:path w="6097" h="6097" extrusionOk="0">
                    <a:moveTo>
                      <a:pt x="3048" y="1"/>
                    </a:moveTo>
                    <a:cubicBezTo>
                      <a:pt x="1358" y="1"/>
                      <a:pt x="0" y="1358"/>
                      <a:pt x="0" y="3049"/>
                    </a:cubicBezTo>
                    <a:cubicBezTo>
                      <a:pt x="0" y="4728"/>
                      <a:pt x="1358" y="6097"/>
                      <a:pt x="3048" y="6097"/>
                    </a:cubicBezTo>
                    <a:cubicBezTo>
                      <a:pt x="4739" y="6097"/>
                      <a:pt x="6096" y="4728"/>
                      <a:pt x="6096" y="3049"/>
                    </a:cubicBezTo>
                    <a:cubicBezTo>
                      <a:pt x="6096" y="1358"/>
                      <a:pt x="4739" y="1"/>
                      <a:pt x="304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2" name="Google Shape;1522;p58"/>
              <p:cNvSpPr/>
              <p:nvPr/>
            </p:nvSpPr>
            <p:spPr>
              <a:xfrm>
                <a:off x="2258861" y="5334720"/>
                <a:ext cx="266210" cy="266734"/>
              </a:xfrm>
              <a:custGeom>
                <a:avLst/>
                <a:gdLst/>
                <a:ahLst/>
                <a:cxnLst/>
                <a:rect l="l" t="t" r="r" b="b"/>
                <a:pathLst>
                  <a:path w="6097" h="6109" extrusionOk="0">
                    <a:moveTo>
                      <a:pt x="3048" y="0"/>
                    </a:moveTo>
                    <a:cubicBezTo>
                      <a:pt x="1358" y="0"/>
                      <a:pt x="0" y="1369"/>
                      <a:pt x="0" y="3060"/>
                    </a:cubicBezTo>
                    <a:cubicBezTo>
                      <a:pt x="0" y="4739"/>
                      <a:pt x="1358" y="6108"/>
                      <a:pt x="3048" y="6108"/>
                    </a:cubicBezTo>
                    <a:cubicBezTo>
                      <a:pt x="4739" y="6108"/>
                      <a:pt x="6096" y="4739"/>
                      <a:pt x="6096" y="3060"/>
                    </a:cubicBezTo>
                    <a:cubicBezTo>
                      <a:pt x="6096" y="1369"/>
                      <a:pt x="4739" y="0"/>
                      <a:pt x="304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3" name="Google Shape;1523;p58"/>
              <p:cNvSpPr/>
              <p:nvPr/>
            </p:nvSpPr>
            <p:spPr>
              <a:xfrm>
                <a:off x="1732250" y="1000167"/>
                <a:ext cx="688863" cy="144043"/>
              </a:xfrm>
              <a:custGeom>
                <a:avLst/>
                <a:gdLst/>
                <a:ahLst/>
                <a:cxnLst/>
                <a:rect l="l" t="t" r="r" b="b"/>
                <a:pathLst>
                  <a:path w="15777" h="3299" extrusionOk="0">
                    <a:moveTo>
                      <a:pt x="1655" y="0"/>
                    </a:moveTo>
                    <a:cubicBezTo>
                      <a:pt x="750" y="0"/>
                      <a:pt x="0" y="738"/>
                      <a:pt x="0" y="1655"/>
                    </a:cubicBezTo>
                    <a:cubicBezTo>
                      <a:pt x="0" y="2560"/>
                      <a:pt x="750" y="3298"/>
                      <a:pt x="1655" y="3298"/>
                    </a:cubicBezTo>
                    <a:lnTo>
                      <a:pt x="14109" y="3298"/>
                    </a:lnTo>
                    <a:cubicBezTo>
                      <a:pt x="15038" y="3298"/>
                      <a:pt x="15776" y="2560"/>
                      <a:pt x="15764" y="1655"/>
                    </a:cubicBezTo>
                    <a:cubicBezTo>
                      <a:pt x="15764" y="738"/>
                      <a:pt x="15026" y="0"/>
                      <a:pt x="14109" y="0"/>
                    </a:cubicBezTo>
                    <a:close/>
                  </a:path>
                </a:pathLst>
              </a:custGeom>
              <a:solidFill>
                <a:srgbClr val="B8B1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4" name="Google Shape;1524;p58"/>
              <p:cNvSpPr/>
              <p:nvPr/>
            </p:nvSpPr>
            <p:spPr>
              <a:xfrm>
                <a:off x="1732250" y="1808535"/>
                <a:ext cx="688863" cy="144043"/>
              </a:xfrm>
              <a:custGeom>
                <a:avLst/>
                <a:gdLst/>
                <a:ahLst/>
                <a:cxnLst/>
                <a:rect l="l" t="t" r="r" b="b"/>
                <a:pathLst>
                  <a:path w="15777" h="3299" extrusionOk="0">
                    <a:moveTo>
                      <a:pt x="1655" y="0"/>
                    </a:moveTo>
                    <a:cubicBezTo>
                      <a:pt x="750" y="0"/>
                      <a:pt x="0" y="738"/>
                      <a:pt x="0" y="1655"/>
                    </a:cubicBezTo>
                    <a:cubicBezTo>
                      <a:pt x="0" y="2560"/>
                      <a:pt x="750" y="3298"/>
                      <a:pt x="1655" y="3298"/>
                    </a:cubicBezTo>
                    <a:lnTo>
                      <a:pt x="14109" y="3298"/>
                    </a:lnTo>
                    <a:cubicBezTo>
                      <a:pt x="15038" y="3298"/>
                      <a:pt x="15776" y="2560"/>
                      <a:pt x="15764" y="1655"/>
                    </a:cubicBezTo>
                    <a:cubicBezTo>
                      <a:pt x="15764" y="738"/>
                      <a:pt x="15026" y="0"/>
                      <a:pt x="14109" y="0"/>
                    </a:cubicBezTo>
                    <a:close/>
                  </a:path>
                </a:pathLst>
              </a:custGeom>
              <a:solidFill>
                <a:srgbClr val="B8B1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5" name="Google Shape;1525;p58"/>
              <p:cNvSpPr/>
              <p:nvPr/>
            </p:nvSpPr>
            <p:spPr>
              <a:xfrm>
                <a:off x="1732250" y="2689164"/>
                <a:ext cx="688863" cy="144043"/>
              </a:xfrm>
              <a:custGeom>
                <a:avLst/>
                <a:gdLst/>
                <a:ahLst/>
                <a:cxnLst/>
                <a:rect l="l" t="t" r="r" b="b"/>
                <a:pathLst>
                  <a:path w="15777" h="3299" extrusionOk="0">
                    <a:moveTo>
                      <a:pt x="1655" y="0"/>
                    </a:moveTo>
                    <a:cubicBezTo>
                      <a:pt x="750" y="0"/>
                      <a:pt x="0" y="739"/>
                      <a:pt x="0" y="1643"/>
                    </a:cubicBezTo>
                    <a:cubicBezTo>
                      <a:pt x="0" y="2560"/>
                      <a:pt x="750" y="3298"/>
                      <a:pt x="1655" y="3298"/>
                    </a:cubicBezTo>
                    <a:lnTo>
                      <a:pt x="14109" y="3298"/>
                    </a:lnTo>
                    <a:cubicBezTo>
                      <a:pt x="15038" y="3298"/>
                      <a:pt x="15776" y="2560"/>
                      <a:pt x="15764" y="1643"/>
                    </a:cubicBezTo>
                    <a:cubicBezTo>
                      <a:pt x="15764" y="739"/>
                      <a:pt x="15026" y="0"/>
                      <a:pt x="14109" y="0"/>
                    </a:cubicBezTo>
                    <a:close/>
                  </a:path>
                </a:pathLst>
              </a:custGeom>
              <a:solidFill>
                <a:srgbClr val="B8B1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6" name="Google Shape;1526;p58"/>
              <p:cNvSpPr/>
              <p:nvPr/>
            </p:nvSpPr>
            <p:spPr>
              <a:xfrm>
                <a:off x="1732250" y="3566170"/>
                <a:ext cx="688863" cy="144043"/>
              </a:xfrm>
              <a:custGeom>
                <a:avLst/>
                <a:gdLst/>
                <a:ahLst/>
                <a:cxnLst/>
                <a:rect l="l" t="t" r="r" b="b"/>
                <a:pathLst>
                  <a:path w="15777" h="3299" extrusionOk="0">
                    <a:moveTo>
                      <a:pt x="1655" y="0"/>
                    </a:moveTo>
                    <a:cubicBezTo>
                      <a:pt x="750" y="0"/>
                      <a:pt x="0" y="738"/>
                      <a:pt x="0" y="1655"/>
                    </a:cubicBezTo>
                    <a:cubicBezTo>
                      <a:pt x="0" y="2560"/>
                      <a:pt x="750" y="3298"/>
                      <a:pt x="1655" y="3298"/>
                    </a:cubicBezTo>
                    <a:lnTo>
                      <a:pt x="14109" y="3298"/>
                    </a:lnTo>
                    <a:cubicBezTo>
                      <a:pt x="15038" y="3298"/>
                      <a:pt x="15776" y="2560"/>
                      <a:pt x="15764" y="1655"/>
                    </a:cubicBezTo>
                    <a:cubicBezTo>
                      <a:pt x="15764" y="738"/>
                      <a:pt x="15026" y="0"/>
                      <a:pt x="14109" y="0"/>
                    </a:cubicBezTo>
                    <a:close/>
                  </a:path>
                </a:pathLst>
              </a:custGeom>
              <a:solidFill>
                <a:srgbClr val="B8B1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7" name="Google Shape;1527;p58"/>
              <p:cNvSpPr/>
              <p:nvPr/>
            </p:nvSpPr>
            <p:spPr>
              <a:xfrm>
                <a:off x="1732250" y="4449375"/>
                <a:ext cx="688863" cy="144043"/>
              </a:xfrm>
              <a:custGeom>
                <a:avLst/>
                <a:gdLst/>
                <a:ahLst/>
                <a:cxnLst/>
                <a:rect l="l" t="t" r="r" b="b"/>
                <a:pathLst>
                  <a:path w="15777" h="3299" extrusionOk="0">
                    <a:moveTo>
                      <a:pt x="1655" y="1"/>
                    </a:moveTo>
                    <a:cubicBezTo>
                      <a:pt x="750" y="1"/>
                      <a:pt x="0" y="739"/>
                      <a:pt x="0" y="1656"/>
                    </a:cubicBezTo>
                    <a:cubicBezTo>
                      <a:pt x="0" y="2561"/>
                      <a:pt x="750" y="3299"/>
                      <a:pt x="1655" y="3299"/>
                    </a:cubicBezTo>
                    <a:lnTo>
                      <a:pt x="14109" y="3299"/>
                    </a:lnTo>
                    <a:cubicBezTo>
                      <a:pt x="15038" y="3299"/>
                      <a:pt x="15776" y="2561"/>
                      <a:pt x="15764" y="1656"/>
                    </a:cubicBezTo>
                    <a:cubicBezTo>
                      <a:pt x="15764" y="739"/>
                      <a:pt x="15026" y="1"/>
                      <a:pt x="14109" y="1"/>
                    </a:cubicBezTo>
                    <a:close/>
                  </a:path>
                </a:pathLst>
              </a:custGeom>
              <a:solidFill>
                <a:srgbClr val="B8B1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8" name="Google Shape;1528;p58"/>
              <p:cNvSpPr/>
              <p:nvPr/>
            </p:nvSpPr>
            <p:spPr>
              <a:xfrm>
                <a:off x="1732250" y="5395541"/>
                <a:ext cx="688863" cy="144043"/>
              </a:xfrm>
              <a:custGeom>
                <a:avLst/>
                <a:gdLst/>
                <a:ahLst/>
                <a:cxnLst/>
                <a:rect l="l" t="t" r="r" b="b"/>
                <a:pathLst>
                  <a:path w="15777" h="3299" extrusionOk="0">
                    <a:moveTo>
                      <a:pt x="1655" y="0"/>
                    </a:moveTo>
                    <a:cubicBezTo>
                      <a:pt x="750" y="0"/>
                      <a:pt x="0" y="738"/>
                      <a:pt x="0" y="1655"/>
                    </a:cubicBezTo>
                    <a:cubicBezTo>
                      <a:pt x="0" y="2560"/>
                      <a:pt x="750" y="3298"/>
                      <a:pt x="1655" y="3298"/>
                    </a:cubicBezTo>
                    <a:lnTo>
                      <a:pt x="14109" y="3298"/>
                    </a:lnTo>
                    <a:cubicBezTo>
                      <a:pt x="15038" y="3298"/>
                      <a:pt x="15776" y="2560"/>
                      <a:pt x="15764" y="1655"/>
                    </a:cubicBezTo>
                    <a:cubicBezTo>
                      <a:pt x="15764" y="738"/>
                      <a:pt x="15026" y="0"/>
                      <a:pt x="14109" y="0"/>
                    </a:cubicBezTo>
                    <a:close/>
                  </a:path>
                </a:pathLst>
              </a:custGeom>
              <a:solidFill>
                <a:srgbClr val="B8B1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529" name="Google Shape;1529;p58"/>
            <p:cNvSpPr/>
            <p:nvPr/>
          </p:nvSpPr>
          <p:spPr>
            <a:xfrm rot="-179577">
              <a:off x="1674585" y="2082218"/>
              <a:ext cx="3450212" cy="2069661"/>
            </a:xfrm>
            <a:custGeom>
              <a:avLst/>
              <a:gdLst/>
              <a:ahLst/>
              <a:cxnLst/>
              <a:rect l="l" t="t" r="r" b="b"/>
              <a:pathLst>
                <a:path w="72713" h="41029" extrusionOk="0">
                  <a:moveTo>
                    <a:pt x="3478" y="0"/>
                  </a:moveTo>
                  <a:lnTo>
                    <a:pt x="1251" y="905"/>
                  </a:lnTo>
                  <a:lnTo>
                    <a:pt x="1" y="417"/>
                  </a:lnTo>
                  <a:lnTo>
                    <a:pt x="1" y="39433"/>
                  </a:lnTo>
                  <a:lnTo>
                    <a:pt x="1" y="40207"/>
                  </a:lnTo>
                  <a:lnTo>
                    <a:pt x="215" y="40124"/>
                  </a:lnTo>
                  <a:lnTo>
                    <a:pt x="2442" y="41029"/>
                  </a:lnTo>
                  <a:lnTo>
                    <a:pt x="4668" y="40124"/>
                  </a:lnTo>
                  <a:lnTo>
                    <a:pt x="6895" y="41029"/>
                  </a:lnTo>
                  <a:lnTo>
                    <a:pt x="9121" y="40124"/>
                  </a:lnTo>
                  <a:lnTo>
                    <a:pt x="11348" y="41029"/>
                  </a:lnTo>
                  <a:lnTo>
                    <a:pt x="13574" y="40124"/>
                  </a:lnTo>
                  <a:lnTo>
                    <a:pt x="15801" y="41029"/>
                  </a:lnTo>
                  <a:lnTo>
                    <a:pt x="18027" y="40124"/>
                  </a:lnTo>
                  <a:lnTo>
                    <a:pt x="20253" y="41029"/>
                  </a:lnTo>
                  <a:lnTo>
                    <a:pt x="22480" y="40124"/>
                  </a:lnTo>
                  <a:lnTo>
                    <a:pt x="24706" y="41029"/>
                  </a:lnTo>
                  <a:lnTo>
                    <a:pt x="26933" y="40124"/>
                  </a:lnTo>
                  <a:lnTo>
                    <a:pt x="29159" y="41029"/>
                  </a:lnTo>
                  <a:lnTo>
                    <a:pt x="31386" y="40124"/>
                  </a:lnTo>
                  <a:lnTo>
                    <a:pt x="33612" y="41029"/>
                  </a:lnTo>
                  <a:lnTo>
                    <a:pt x="35851" y="40124"/>
                  </a:lnTo>
                  <a:lnTo>
                    <a:pt x="38077" y="41029"/>
                  </a:lnTo>
                  <a:lnTo>
                    <a:pt x="40304" y="40124"/>
                  </a:lnTo>
                  <a:lnTo>
                    <a:pt x="42530" y="41029"/>
                  </a:lnTo>
                  <a:lnTo>
                    <a:pt x="44757" y="40124"/>
                  </a:lnTo>
                  <a:lnTo>
                    <a:pt x="46983" y="41029"/>
                  </a:lnTo>
                  <a:lnTo>
                    <a:pt x="49209" y="40124"/>
                  </a:lnTo>
                  <a:lnTo>
                    <a:pt x="51436" y="41029"/>
                  </a:lnTo>
                  <a:lnTo>
                    <a:pt x="53662" y="40124"/>
                  </a:lnTo>
                  <a:lnTo>
                    <a:pt x="55889" y="41029"/>
                  </a:lnTo>
                  <a:lnTo>
                    <a:pt x="58115" y="40124"/>
                  </a:lnTo>
                  <a:lnTo>
                    <a:pt x="60342" y="41029"/>
                  </a:lnTo>
                  <a:lnTo>
                    <a:pt x="62568" y="40124"/>
                  </a:lnTo>
                  <a:lnTo>
                    <a:pt x="64795" y="41029"/>
                  </a:lnTo>
                  <a:lnTo>
                    <a:pt x="67021" y="40124"/>
                  </a:lnTo>
                  <a:lnTo>
                    <a:pt x="69248" y="41029"/>
                  </a:lnTo>
                  <a:lnTo>
                    <a:pt x="71474" y="40124"/>
                  </a:lnTo>
                  <a:lnTo>
                    <a:pt x="72712" y="40612"/>
                  </a:lnTo>
                  <a:lnTo>
                    <a:pt x="72712" y="822"/>
                  </a:lnTo>
                  <a:lnTo>
                    <a:pt x="72510" y="905"/>
                  </a:lnTo>
                  <a:lnTo>
                    <a:pt x="70284" y="0"/>
                  </a:lnTo>
                  <a:lnTo>
                    <a:pt x="68057" y="905"/>
                  </a:lnTo>
                  <a:lnTo>
                    <a:pt x="65831" y="0"/>
                  </a:lnTo>
                  <a:lnTo>
                    <a:pt x="63604" y="905"/>
                  </a:lnTo>
                  <a:lnTo>
                    <a:pt x="61378" y="0"/>
                  </a:lnTo>
                  <a:lnTo>
                    <a:pt x="59151" y="905"/>
                  </a:lnTo>
                  <a:lnTo>
                    <a:pt x="56925" y="0"/>
                  </a:lnTo>
                  <a:lnTo>
                    <a:pt x="54698" y="905"/>
                  </a:lnTo>
                  <a:lnTo>
                    <a:pt x="52460" y="0"/>
                  </a:lnTo>
                  <a:lnTo>
                    <a:pt x="50233" y="905"/>
                  </a:lnTo>
                  <a:lnTo>
                    <a:pt x="48007" y="0"/>
                  </a:lnTo>
                  <a:lnTo>
                    <a:pt x="45780" y="905"/>
                  </a:lnTo>
                  <a:lnTo>
                    <a:pt x="43554" y="0"/>
                  </a:lnTo>
                  <a:lnTo>
                    <a:pt x="41328" y="905"/>
                  </a:lnTo>
                  <a:lnTo>
                    <a:pt x="39101" y="0"/>
                  </a:lnTo>
                  <a:lnTo>
                    <a:pt x="36875" y="905"/>
                  </a:lnTo>
                  <a:lnTo>
                    <a:pt x="34648" y="0"/>
                  </a:lnTo>
                  <a:lnTo>
                    <a:pt x="32422" y="905"/>
                  </a:lnTo>
                  <a:lnTo>
                    <a:pt x="30195" y="0"/>
                  </a:lnTo>
                  <a:lnTo>
                    <a:pt x="27969" y="905"/>
                  </a:lnTo>
                  <a:lnTo>
                    <a:pt x="25742" y="0"/>
                  </a:lnTo>
                  <a:lnTo>
                    <a:pt x="23516" y="905"/>
                  </a:lnTo>
                  <a:lnTo>
                    <a:pt x="21289" y="0"/>
                  </a:lnTo>
                  <a:lnTo>
                    <a:pt x="19063" y="905"/>
                  </a:lnTo>
                  <a:lnTo>
                    <a:pt x="16836" y="0"/>
                  </a:lnTo>
                  <a:lnTo>
                    <a:pt x="14610" y="905"/>
                  </a:lnTo>
                  <a:lnTo>
                    <a:pt x="12383" y="0"/>
                  </a:lnTo>
                  <a:lnTo>
                    <a:pt x="10157" y="905"/>
                  </a:lnTo>
                  <a:lnTo>
                    <a:pt x="7930" y="0"/>
                  </a:lnTo>
                  <a:lnTo>
                    <a:pt x="5704" y="905"/>
                  </a:lnTo>
                  <a:lnTo>
                    <a:pt x="3478" y="0"/>
                  </a:lnTo>
                  <a:close/>
                </a:path>
              </a:pathLst>
            </a:custGeom>
            <a:solidFill>
              <a:srgbClr val="9DE6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30" name="Google Shape;1530;p58"/>
          <p:cNvGrpSpPr/>
          <p:nvPr/>
        </p:nvGrpSpPr>
        <p:grpSpPr>
          <a:xfrm>
            <a:off x="1255054" y="53586"/>
            <a:ext cx="6414011" cy="6858846"/>
            <a:chOff x="7567300" y="1541100"/>
            <a:chExt cx="3167100" cy="3386750"/>
          </a:xfrm>
        </p:grpSpPr>
        <p:sp>
          <p:nvSpPr>
            <p:cNvPr id="1531" name="Google Shape;1531;p58"/>
            <p:cNvSpPr/>
            <p:nvPr/>
          </p:nvSpPr>
          <p:spPr>
            <a:xfrm>
              <a:off x="7597075" y="1552100"/>
              <a:ext cx="3137325" cy="3375750"/>
            </a:xfrm>
            <a:custGeom>
              <a:avLst/>
              <a:gdLst/>
              <a:ahLst/>
              <a:cxnLst/>
              <a:rect l="l" t="t" r="r" b="b"/>
              <a:pathLst>
                <a:path w="125493" h="135030" extrusionOk="0">
                  <a:moveTo>
                    <a:pt x="6013" y="13824"/>
                  </a:moveTo>
                  <a:cubicBezTo>
                    <a:pt x="7692" y="13824"/>
                    <a:pt x="9061" y="15193"/>
                    <a:pt x="9061" y="16884"/>
                  </a:cubicBezTo>
                  <a:cubicBezTo>
                    <a:pt x="9061" y="18563"/>
                    <a:pt x="7692" y="19932"/>
                    <a:pt x="6013" y="19932"/>
                  </a:cubicBezTo>
                  <a:cubicBezTo>
                    <a:pt x="4322" y="19932"/>
                    <a:pt x="2953" y="18563"/>
                    <a:pt x="2953" y="16884"/>
                  </a:cubicBezTo>
                  <a:cubicBezTo>
                    <a:pt x="2953" y="15193"/>
                    <a:pt x="4322" y="13824"/>
                    <a:pt x="6013" y="13824"/>
                  </a:cubicBezTo>
                  <a:close/>
                  <a:moveTo>
                    <a:pt x="6013" y="32326"/>
                  </a:moveTo>
                  <a:cubicBezTo>
                    <a:pt x="7692" y="32326"/>
                    <a:pt x="9061" y="33695"/>
                    <a:pt x="9061" y="35374"/>
                  </a:cubicBezTo>
                  <a:cubicBezTo>
                    <a:pt x="9061" y="37065"/>
                    <a:pt x="7692" y="38434"/>
                    <a:pt x="6013" y="38434"/>
                  </a:cubicBezTo>
                  <a:cubicBezTo>
                    <a:pt x="4322" y="38434"/>
                    <a:pt x="2953" y="37065"/>
                    <a:pt x="2953" y="35374"/>
                  </a:cubicBezTo>
                  <a:cubicBezTo>
                    <a:pt x="2953" y="33695"/>
                    <a:pt x="4322" y="32326"/>
                    <a:pt x="6013" y="32326"/>
                  </a:cubicBezTo>
                  <a:close/>
                  <a:moveTo>
                    <a:pt x="6013" y="52483"/>
                  </a:moveTo>
                  <a:cubicBezTo>
                    <a:pt x="7692" y="52483"/>
                    <a:pt x="9061" y="53853"/>
                    <a:pt x="9061" y="55531"/>
                  </a:cubicBezTo>
                  <a:cubicBezTo>
                    <a:pt x="9061" y="57210"/>
                    <a:pt x="7692" y="58579"/>
                    <a:pt x="6013" y="58579"/>
                  </a:cubicBezTo>
                  <a:cubicBezTo>
                    <a:pt x="4322" y="58579"/>
                    <a:pt x="2953" y="57210"/>
                    <a:pt x="2953" y="55531"/>
                  </a:cubicBezTo>
                  <a:cubicBezTo>
                    <a:pt x="2953" y="53853"/>
                    <a:pt x="4322" y="52483"/>
                    <a:pt x="6013" y="52483"/>
                  </a:cubicBezTo>
                  <a:close/>
                  <a:moveTo>
                    <a:pt x="6013" y="72569"/>
                  </a:moveTo>
                  <a:cubicBezTo>
                    <a:pt x="7692" y="72569"/>
                    <a:pt x="9061" y="73938"/>
                    <a:pt x="9061" y="75617"/>
                  </a:cubicBezTo>
                  <a:cubicBezTo>
                    <a:pt x="9061" y="77308"/>
                    <a:pt x="7692" y="78677"/>
                    <a:pt x="6013" y="78677"/>
                  </a:cubicBezTo>
                  <a:cubicBezTo>
                    <a:pt x="4322" y="78677"/>
                    <a:pt x="2953" y="77308"/>
                    <a:pt x="2953" y="75617"/>
                  </a:cubicBezTo>
                  <a:cubicBezTo>
                    <a:pt x="2953" y="73938"/>
                    <a:pt x="4322" y="72569"/>
                    <a:pt x="6013" y="72569"/>
                  </a:cubicBezTo>
                  <a:close/>
                  <a:moveTo>
                    <a:pt x="6013" y="92810"/>
                  </a:moveTo>
                  <a:cubicBezTo>
                    <a:pt x="7692" y="92810"/>
                    <a:pt x="9061" y="94179"/>
                    <a:pt x="9061" y="95858"/>
                  </a:cubicBezTo>
                  <a:cubicBezTo>
                    <a:pt x="9061" y="97548"/>
                    <a:pt x="7692" y="98918"/>
                    <a:pt x="6013" y="98918"/>
                  </a:cubicBezTo>
                  <a:cubicBezTo>
                    <a:pt x="4322" y="98918"/>
                    <a:pt x="2953" y="97548"/>
                    <a:pt x="2953" y="95858"/>
                  </a:cubicBezTo>
                  <a:cubicBezTo>
                    <a:pt x="2953" y="94179"/>
                    <a:pt x="4322" y="92810"/>
                    <a:pt x="6013" y="92810"/>
                  </a:cubicBezTo>
                  <a:close/>
                  <a:moveTo>
                    <a:pt x="6013" y="114479"/>
                  </a:moveTo>
                  <a:cubicBezTo>
                    <a:pt x="7692" y="114479"/>
                    <a:pt x="9061" y="115848"/>
                    <a:pt x="9061" y="117527"/>
                  </a:cubicBezTo>
                  <a:cubicBezTo>
                    <a:pt x="9061" y="119206"/>
                    <a:pt x="7692" y="120587"/>
                    <a:pt x="6013" y="120587"/>
                  </a:cubicBezTo>
                  <a:cubicBezTo>
                    <a:pt x="4322" y="120587"/>
                    <a:pt x="2953" y="119206"/>
                    <a:pt x="2953" y="117527"/>
                  </a:cubicBezTo>
                  <a:cubicBezTo>
                    <a:pt x="2953" y="115848"/>
                    <a:pt x="4322" y="114479"/>
                    <a:pt x="6013" y="114479"/>
                  </a:cubicBezTo>
                  <a:close/>
                  <a:moveTo>
                    <a:pt x="0" y="1"/>
                  </a:moveTo>
                  <a:lnTo>
                    <a:pt x="0" y="135029"/>
                  </a:lnTo>
                  <a:lnTo>
                    <a:pt x="125492" y="135029"/>
                  </a:lnTo>
                  <a:lnTo>
                    <a:pt x="125492" y="1"/>
                  </a:lnTo>
                  <a:close/>
                </a:path>
              </a:pathLst>
            </a:custGeom>
            <a:solidFill>
              <a:srgbClr val="918C7F">
                <a:alpha val="18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2" name="Google Shape;1532;p58"/>
            <p:cNvSpPr/>
            <p:nvPr/>
          </p:nvSpPr>
          <p:spPr>
            <a:xfrm>
              <a:off x="7567300" y="1541100"/>
              <a:ext cx="3137325" cy="3375725"/>
            </a:xfrm>
            <a:custGeom>
              <a:avLst/>
              <a:gdLst/>
              <a:ahLst/>
              <a:cxnLst/>
              <a:rect l="l" t="t" r="r" b="b"/>
              <a:pathLst>
                <a:path w="125493" h="135029" extrusionOk="0">
                  <a:moveTo>
                    <a:pt x="6013" y="13823"/>
                  </a:moveTo>
                  <a:cubicBezTo>
                    <a:pt x="7692" y="13823"/>
                    <a:pt x="9061" y="15193"/>
                    <a:pt x="9061" y="16871"/>
                  </a:cubicBezTo>
                  <a:cubicBezTo>
                    <a:pt x="9061" y="18550"/>
                    <a:pt x="7692" y="19919"/>
                    <a:pt x="6013" y="19919"/>
                  </a:cubicBezTo>
                  <a:cubicBezTo>
                    <a:pt x="4323" y="19919"/>
                    <a:pt x="2953" y="18550"/>
                    <a:pt x="2953" y="16871"/>
                  </a:cubicBezTo>
                  <a:cubicBezTo>
                    <a:pt x="2953" y="15193"/>
                    <a:pt x="4323" y="13823"/>
                    <a:pt x="6013" y="13823"/>
                  </a:cubicBezTo>
                  <a:close/>
                  <a:moveTo>
                    <a:pt x="6013" y="32326"/>
                  </a:moveTo>
                  <a:cubicBezTo>
                    <a:pt x="7692" y="32326"/>
                    <a:pt x="9061" y="33695"/>
                    <a:pt x="9061" y="35374"/>
                  </a:cubicBezTo>
                  <a:cubicBezTo>
                    <a:pt x="9061" y="37052"/>
                    <a:pt x="7692" y="38422"/>
                    <a:pt x="6013" y="38422"/>
                  </a:cubicBezTo>
                  <a:cubicBezTo>
                    <a:pt x="4323" y="38422"/>
                    <a:pt x="2953" y="37052"/>
                    <a:pt x="2953" y="35374"/>
                  </a:cubicBezTo>
                  <a:cubicBezTo>
                    <a:pt x="2953" y="33695"/>
                    <a:pt x="4323" y="32326"/>
                    <a:pt x="6013" y="32326"/>
                  </a:cubicBezTo>
                  <a:close/>
                  <a:moveTo>
                    <a:pt x="6013" y="52471"/>
                  </a:moveTo>
                  <a:cubicBezTo>
                    <a:pt x="7692" y="52471"/>
                    <a:pt x="9061" y="53840"/>
                    <a:pt x="9061" y="55519"/>
                  </a:cubicBezTo>
                  <a:cubicBezTo>
                    <a:pt x="9061" y="57210"/>
                    <a:pt x="7692" y="58579"/>
                    <a:pt x="6013" y="58579"/>
                  </a:cubicBezTo>
                  <a:cubicBezTo>
                    <a:pt x="4323" y="58579"/>
                    <a:pt x="2953" y="57210"/>
                    <a:pt x="2953" y="55519"/>
                  </a:cubicBezTo>
                  <a:cubicBezTo>
                    <a:pt x="2953" y="53840"/>
                    <a:pt x="4323" y="52471"/>
                    <a:pt x="6013" y="52471"/>
                  </a:cubicBezTo>
                  <a:close/>
                  <a:moveTo>
                    <a:pt x="6013" y="72569"/>
                  </a:moveTo>
                  <a:cubicBezTo>
                    <a:pt x="7692" y="72569"/>
                    <a:pt x="9061" y="73938"/>
                    <a:pt x="9061" y="75617"/>
                  </a:cubicBezTo>
                  <a:cubicBezTo>
                    <a:pt x="9061" y="77295"/>
                    <a:pt x="7692" y="78665"/>
                    <a:pt x="6013" y="78665"/>
                  </a:cubicBezTo>
                  <a:cubicBezTo>
                    <a:pt x="4323" y="78665"/>
                    <a:pt x="2953" y="77295"/>
                    <a:pt x="2953" y="75617"/>
                  </a:cubicBezTo>
                  <a:cubicBezTo>
                    <a:pt x="2953" y="73938"/>
                    <a:pt x="4323" y="72569"/>
                    <a:pt x="6013" y="72569"/>
                  </a:cubicBezTo>
                  <a:close/>
                  <a:moveTo>
                    <a:pt x="6013" y="92809"/>
                  </a:moveTo>
                  <a:cubicBezTo>
                    <a:pt x="7692" y="92809"/>
                    <a:pt x="9061" y="94178"/>
                    <a:pt x="9061" y="95857"/>
                  </a:cubicBezTo>
                  <a:cubicBezTo>
                    <a:pt x="9061" y="97536"/>
                    <a:pt x="7692" y="98905"/>
                    <a:pt x="6013" y="98905"/>
                  </a:cubicBezTo>
                  <a:cubicBezTo>
                    <a:pt x="4323" y="98905"/>
                    <a:pt x="2953" y="97536"/>
                    <a:pt x="2953" y="95857"/>
                  </a:cubicBezTo>
                  <a:cubicBezTo>
                    <a:pt x="2953" y="94178"/>
                    <a:pt x="4323" y="92809"/>
                    <a:pt x="6013" y="92809"/>
                  </a:cubicBezTo>
                  <a:close/>
                  <a:moveTo>
                    <a:pt x="6013" y="114479"/>
                  </a:moveTo>
                  <a:cubicBezTo>
                    <a:pt x="7692" y="114479"/>
                    <a:pt x="9061" y="115848"/>
                    <a:pt x="9061" y="117527"/>
                  </a:cubicBezTo>
                  <a:cubicBezTo>
                    <a:pt x="9061" y="119205"/>
                    <a:pt x="7692" y="120575"/>
                    <a:pt x="6013" y="120575"/>
                  </a:cubicBezTo>
                  <a:cubicBezTo>
                    <a:pt x="4323" y="120575"/>
                    <a:pt x="2953" y="119205"/>
                    <a:pt x="2953" y="117527"/>
                  </a:cubicBezTo>
                  <a:cubicBezTo>
                    <a:pt x="2953" y="115848"/>
                    <a:pt x="4323" y="114479"/>
                    <a:pt x="6013" y="114479"/>
                  </a:cubicBezTo>
                  <a:close/>
                  <a:moveTo>
                    <a:pt x="1" y="0"/>
                  </a:moveTo>
                  <a:lnTo>
                    <a:pt x="1" y="135029"/>
                  </a:lnTo>
                  <a:lnTo>
                    <a:pt x="125492" y="135029"/>
                  </a:lnTo>
                  <a:lnTo>
                    <a:pt x="1254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3" name="Google Shape;1533;p58"/>
            <p:cNvSpPr/>
            <p:nvPr/>
          </p:nvSpPr>
          <p:spPr>
            <a:xfrm>
              <a:off x="8025700" y="1909000"/>
              <a:ext cx="2563425" cy="11025"/>
            </a:xfrm>
            <a:custGeom>
              <a:avLst/>
              <a:gdLst/>
              <a:ahLst/>
              <a:cxnLst/>
              <a:rect l="l" t="t" r="r" b="b"/>
              <a:pathLst>
                <a:path w="102537" h="441" extrusionOk="0">
                  <a:moveTo>
                    <a:pt x="0" y="0"/>
                  </a:moveTo>
                  <a:lnTo>
                    <a:pt x="0" y="441"/>
                  </a:lnTo>
                  <a:lnTo>
                    <a:pt x="102537" y="441"/>
                  </a:lnTo>
                  <a:lnTo>
                    <a:pt x="102537" y="0"/>
                  </a:lnTo>
                  <a:close/>
                </a:path>
              </a:pathLst>
            </a:custGeom>
            <a:solidFill>
              <a:srgbClr val="FF866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4" name="Google Shape;1534;p58"/>
            <p:cNvSpPr/>
            <p:nvPr/>
          </p:nvSpPr>
          <p:spPr>
            <a:xfrm>
              <a:off x="8025700" y="2070925"/>
              <a:ext cx="2563425" cy="11025"/>
            </a:xfrm>
            <a:custGeom>
              <a:avLst/>
              <a:gdLst/>
              <a:ahLst/>
              <a:cxnLst/>
              <a:rect l="l" t="t" r="r" b="b"/>
              <a:pathLst>
                <a:path w="102537" h="441" extrusionOk="0">
                  <a:moveTo>
                    <a:pt x="0" y="0"/>
                  </a:moveTo>
                  <a:lnTo>
                    <a:pt x="0" y="441"/>
                  </a:lnTo>
                  <a:lnTo>
                    <a:pt x="102537" y="441"/>
                  </a:lnTo>
                  <a:lnTo>
                    <a:pt x="102537" y="0"/>
                  </a:lnTo>
                  <a:close/>
                </a:path>
              </a:pathLst>
            </a:custGeom>
            <a:solidFill>
              <a:srgbClr val="E2DAC7">
                <a:alpha val="279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5" name="Google Shape;1535;p58"/>
            <p:cNvSpPr/>
            <p:nvPr/>
          </p:nvSpPr>
          <p:spPr>
            <a:xfrm>
              <a:off x="8025700" y="2232550"/>
              <a:ext cx="2563425" cy="11325"/>
            </a:xfrm>
            <a:custGeom>
              <a:avLst/>
              <a:gdLst/>
              <a:ahLst/>
              <a:cxnLst/>
              <a:rect l="l" t="t" r="r" b="b"/>
              <a:pathLst>
                <a:path w="102537" h="453" extrusionOk="0">
                  <a:moveTo>
                    <a:pt x="0" y="0"/>
                  </a:moveTo>
                  <a:lnTo>
                    <a:pt x="0" y="453"/>
                  </a:lnTo>
                  <a:lnTo>
                    <a:pt x="102537" y="453"/>
                  </a:lnTo>
                  <a:lnTo>
                    <a:pt x="102537" y="0"/>
                  </a:lnTo>
                  <a:close/>
                </a:path>
              </a:pathLst>
            </a:custGeom>
            <a:solidFill>
              <a:srgbClr val="E2DAC7">
                <a:alpha val="279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6" name="Google Shape;1536;p58"/>
            <p:cNvSpPr/>
            <p:nvPr/>
          </p:nvSpPr>
          <p:spPr>
            <a:xfrm>
              <a:off x="8025700" y="2394475"/>
              <a:ext cx="2563425" cy="11325"/>
            </a:xfrm>
            <a:custGeom>
              <a:avLst/>
              <a:gdLst/>
              <a:ahLst/>
              <a:cxnLst/>
              <a:rect l="l" t="t" r="r" b="b"/>
              <a:pathLst>
                <a:path w="102537" h="453" extrusionOk="0">
                  <a:moveTo>
                    <a:pt x="0" y="0"/>
                  </a:moveTo>
                  <a:lnTo>
                    <a:pt x="0" y="453"/>
                  </a:lnTo>
                  <a:lnTo>
                    <a:pt x="102537" y="453"/>
                  </a:lnTo>
                  <a:lnTo>
                    <a:pt x="102537" y="0"/>
                  </a:lnTo>
                  <a:close/>
                </a:path>
              </a:pathLst>
            </a:custGeom>
            <a:solidFill>
              <a:srgbClr val="E2DAC7">
                <a:alpha val="279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7" name="Google Shape;1537;p58"/>
            <p:cNvSpPr/>
            <p:nvPr/>
          </p:nvSpPr>
          <p:spPr>
            <a:xfrm>
              <a:off x="8025700" y="2556400"/>
              <a:ext cx="2563425" cy="11025"/>
            </a:xfrm>
            <a:custGeom>
              <a:avLst/>
              <a:gdLst/>
              <a:ahLst/>
              <a:cxnLst/>
              <a:rect l="l" t="t" r="r" b="b"/>
              <a:pathLst>
                <a:path w="102537" h="441" extrusionOk="0">
                  <a:moveTo>
                    <a:pt x="0" y="0"/>
                  </a:moveTo>
                  <a:lnTo>
                    <a:pt x="0" y="441"/>
                  </a:lnTo>
                  <a:lnTo>
                    <a:pt x="102537" y="441"/>
                  </a:lnTo>
                  <a:lnTo>
                    <a:pt x="102537" y="0"/>
                  </a:lnTo>
                  <a:close/>
                </a:path>
              </a:pathLst>
            </a:custGeom>
            <a:solidFill>
              <a:srgbClr val="E2DAC7">
                <a:alpha val="279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8" name="Google Shape;1538;p58"/>
            <p:cNvSpPr/>
            <p:nvPr/>
          </p:nvSpPr>
          <p:spPr>
            <a:xfrm>
              <a:off x="8025700" y="2718325"/>
              <a:ext cx="2563425" cy="11025"/>
            </a:xfrm>
            <a:custGeom>
              <a:avLst/>
              <a:gdLst/>
              <a:ahLst/>
              <a:cxnLst/>
              <a:rect l="l" t="t" r="r" b="b"/>
              <a:pathLst>
                <a:path w="102537" h="441" extrusionOk="0">
                  <a:moveTo>
                    <a:pt x="0" y="0"/>
                  </a:moveTo>
                  <a:lnTo>
                    <a:pt x="0" y="441"/>
                  </a:lnTo>
                  <a:lnTo>
                    <a:pt x="102537" y="441"/>
                  </a:lnTo>
                  <a:lnTo>
                    <a:pt x="102537" y="0"/>
                  </a:lnTo>
                  <a:close/>
                </a:path>
              </a:pathLst>
            </a:custGeom>
            <a:solidFill>
              <a:srgbClr val="E2DAC7">
                <a:alpha val="279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9" name="Google Shape;1539;p58"/>
            <p:cNvSpPr/>
            <p:nvPr/>
          </p:nvSpPr>
          <p:spPr>
            <a:xfrm>
              <a:off x="8025700" y="2879950"/>
              <a:ext cx="2563425" cy="11325"/>
            </a:xfrm>
            <a:custGeom>
              <a:avLst/>
              <a:gdLst/>
              <a:ahLst/>
              <a:cxnLst/>
              <a:rect l="l" t="t" r="r" b="b"/>
              <a:pathLst>
                <a:path w="102537" h="453" extrusionOk="0">
                  <a:moveTo>
                    <a:pt x="0" y="0"/>
                  </a:moveTo>
                  <a:lnTo>
                    <a:pt x="0" y="453"/>
                  </a:lnTo>
                  <a:lnTo>
                    <a:pt x="102537" y="453"/>
                  </a:lnTo>
                  <a:lnTo>
                    <a:pt x="102537" y="0"/>
                  </a:lnTo>
                  <a:close/>
                </a:path>
              </a:pathLst>
            </a:custGeom>
            <a:solidFill>
              <a:srgbClr val="E2DAC7">
                <a:alpha val="279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0" name="Google Shape;1540;p58"/>
            <p:cNvSpPr/>
            <p:nvPr/>
          </p:nvSpPr>
          <p:spPr>
            <a:xfrm>
              <a:off x="8025700" y="3041875"/>
              <a:ext cx="2563425" cy="11325"/>
            </a:xfrm>
            <a:custGeom>
              <a:avLst/>
              <a:gdLst/>
              <a:ahLst/>
              <a:cxnLst/>
              <a:rect l="l" t="t" r="r" b="b"/>
              <a:pathLst>
                <a:path w="102537" h="453" extrusionOk="0">
                  <a:moveTo>
                    <a:pt x="0" y="0"/>
                  </a:moveTo>
                  <a:lnTo>
                    <a:pt x="0" y="453"/>
                  </a:lnTo>
                  <a:lnTo>
                    <a:pt x="102537" y="453"/>
                  </a:lnTo>
                  <a:lnTo>
                    <a:pt x="102537" y="0"/>
                  </a:lnTo>
                  <a:close/>
                </a:path>
              </a:pathLst>
            </a:custGeom>
            <a:solidFill>
              <a:srgbClr val="E2DAC7">
                <a:alpha val="279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1" name="Google Shape;1541;p58"/>
            <p:cNvSpPr/>
            <p:nvPr/>
          </p:nvSpPr>
          <p:spPr>
            <a:xfrm>
              <a:off x="8025700" y="3203800"/>
              <a:ext cx="2563425" cy="11025"/>
            </a:xfrm>
            <a:custGeom>
              <a:avLst/>
              <a:gdLst/>
              <a:ahLst/>
              <a:cxnLst/>
              <a:rect l="l" t="t" r="r" b="b"/>
              <a:pathLst>
                <a:path w="102537" h="441" extrusionOk="0">
                  <a:moveTo>
                    <a:pt x="0" y="0"/>
                  </a:moveTo>
                  <a:lnTo>
                    <a:pt x="0" y="441"/>
                  </a:lnTo>
                  <a:lnTo>
                    <a:pt x="102537" y="441"/>
                  </a:lnTo>
                  <a:lnTo>
                    <a:pt x="102537" y="0"/>
                  </a:lnTo>
                  <a:close/>
                </a:path>
              </a:pathLst>
            </a:custGeom>
            <a:solidFill>
              <a:srgbClr val="E2DAC7">
                <a:alpha val="279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2" name="Google Shape;1542;p58"/>
            <p:cNvSpPr/>
            <p:nvPr/>
          </p:nvSpPr>
          <p:spPr>
            <a:xfrm>
              <a:off x="8025700" y="3365725"/>
              <a:ext cx="2563425" cy="11025"/>
            </a:xfrm>
            <a:custGeom>
              <a:avLst/>
              <a:gdLst/>
              <a:ahLst/>
              <a:cxnLst/>
              <a:rect l="l" t="t" r="r" b="b"/>
              <a:pathLst>
                <a:path w="102537" h="441" extrusionOk="0">
                  <a:moveTo>
                    <a:pt x="0" y="0"/>
                  </a:moveTo>
                  <a:lnTo>
                    <a:pt x="0" y="441"/>
                  </a:lnTo>
                  <a:lnTo>
                    <a:pt x="102537" y="441"/>
                  </a:lnTo>
                  <a:lnTo>
                    <a:pt x="102537" y="0"/>
                  </a:lnTo>
                  <a:close/>
                </a:path>
              </a:pathLst>
            </a:custGeom>
            <a:solidFill>
              <a:srgbClr val="E2DAC7">
                <a:alpha val="279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3" name="Google Shape;1543;p58"/>
            <p:cNvSpPr/>
            <p:nvPr/>
          </p:nvSpPr>
          <p:spPr>
            <a:xfrm>
              <a:off x="8025700" y="3527350"/>
              <a:ext cx="2563425" cy="11325"/>
            </a:xfrm>
            <a:custGeom>
              <a:avLst/>
              <a:gdLst/>
              <a:ahLst/>
              <a:cxnLst/>
              <a:rect l="l" t="t" r="r" b="b"/>
              <a:pathLst>
                <a:path w="102537" h="453" extrusionOk="0">
                  <a:moveTo>
                    <a:pt x="0" y="0"/>
                  </a:moveTo>
                  <a:lnTo>
                    <a:pt x="0" y="453"/>
                  </a:lnTo>
                  <a:lnTo>
                    <a:pt x="102537" y="453"/>
                  </a:lnTo>
                  <a:lnTo>
                    <a:pt x="102537" y="0"/>
                  </a:lnTo>
                  <a:close/>
                </a:path>
              </a:pathLst>
            </a:custGeom>
            <a:solidFill>
              <a:srgbClr val="E2DAC7">
                <a:alpha val="279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4" name="Google Shape;1544;p58"/>
            <p:cNvSpPr/>
            <p:nvPr/>
          </p:nvSpPr>
          <p:spPr>
            <a:xfrm>
              <a:off x="8025700" y="3689275"/>
              <a:ext cx="2563425" cy="11325"/>
            </a:xfrm>
            <a:custGeom>
              <a:avLst/>
              <a:gdLst/>
              <a:ahLst/>
              <a:cxnLst/>
              <a:rect l="l" t="t" r="r" b="b"/>
              <a:pathLst>
                <a:path w="102537" h="453" extrusionOk="0">
                  <a:moveTo>
                    <a:pt x="0" y="0"/>
                  </a:moveTo>
                  <a:lnTo>
                    <a:pt x="0" y="453"/>
                  </a:lnTo>
                  <a:lnTo>
                    <a:pt x="102537" y="453"/>
                  </a:lnTo>
                  <a:lnTo>
                    <a:pt x="102537" y="0"/>
                  </a:lnTo>
                  <a:close/>
                </a:path>
              </a:pathLst>
            </a:custGeom>
            <a:solidFill>
              <a:srgbClr val="E2DAC7">
                <a:alpha val="279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5" name="Google Shape;1545;p58"/>
            <p:cNvSpPr/>
            <p:nvPr/>
          </p:nvSpPr>
          <p:spPr>
            <a:xfrm>
              <a:off x="8025700" y="3851200"/>
              <a:ext cx="2563425" cy="11025"/>
            </a:xfrm>
            <a:custGeom>
              <a:avLst/>
              <a:gdLst/>
              <a:ahLst/>
              <a:cxnLst/>
              <a:rect l="l" t="t" r="r" b="b"/>
              <a:pathLst>
                <a:path w="102537" h="441" extrusionOk="0">
                  <a:moveTo>
                    <a:pt x="0" y="0"/>
                  </a:moveTo>
                  <a:lnTo>
                    <a:pt x="0" y="441"/>
                  </a:lnTo>
                  <a:lnTo>
                    <a:pt x="102537" y="441"/>
                  </a:lnTo>
                  <a:lnTo>
                    <a:pt x="102537" y="0"/>
                  </a:lnTo>
                  <a:close/>
                </a:path>
              </a:pathLst>
            </a:custGeom>
            <a:solidFill>
              <a:srgbClr val="E2DAC7">
                <a:alpha val="279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6" name="Google Shape;1546;p58"/>
            <p:cNvSpPr/>
            <p:nvPr/>
          </p:nvSpPr>
          <p:spPr>
            <a:xfrm>
              <a:off x="8025700" y="4013125"/>
              <a:ext cx="2563425" cy="11025"/>
            </a:xfrm>
            <a:custGeom>
              <a:avLst/>
              <a:gdLst/>
              <a:ahLst/>
              <a:cxnLst/>
              <a:rect l="l" t="t" r="r" b="b"/>
              <a:pathLst>
                <a:path w="102537" h="441" extrusionOk="0">
                  <a:moveTo>
                    <a:pt x="0" y="0"/>
                  </a:moveTo>
                  <a:lnTo>
                    <a:pt x="0" y="441"/>
                  </a:lnTo>
                  <a:lnTo>
                    <a:pt x="102537" y="441"/>
                  </a:lnTo>
                  <a:lnTo>
                    <a:pt x="102537" y="0"/>
                  </a:lnTo>
                  <a:close/>
                </a:path>
              </a:pathLst>
            </a:custGeom>
            <a:solidFill>
              <a:srgbClr val="E2DAC7">
                <a:alpha val="279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7" name="Google Shape;1547;p58"/>
            <p:cNvSpPr/>
            <p:nvPr/>
          </p:nvSpPr>
          <p:spPr>
            <a:xfrm>
              <a:off x="8025700" y="4174750"/>
              <a:ext cx="2563425" cy="11325"/>
            </a:xfrm>
            <a:custGeom>
              <a:avLst/>
              <a:gdLst/>
              <a:ahLst/>
              <a:cxnLst/>
              <a:rect l="l" t="t" r="r" b="b"/>
              <a:pathLst>
                <a:path w="102537" h="453" extrusionOk="0">
                  <a:moveTo>
                    <a:pt x="0" y="1"/>
                  </a:moveTo>
                  <a:lnTo>
                    <a:pt x="0" y="453"/>
                  </a:lnTo>
                  <a:lnTo>
                    <a:pt x="102537" y="453"/>
                  </a:lnTo>
                  <a:lnTo>
                    <a:pt x="102537" y="1"/>
                  </a:lnTo>
                  <a:close/>
                </a:path>
              </a:pathLst>
            </a:custGeom>
            <a:solidFill>
              <a:srgbClr val="E2DAC7">
                <a:alpha val="279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8" name="Google Shape;1548;p58"/>
            <p:cNvSpPr/>
            <p:nvPr/>
          </p:nvSpPr>
          <p:spPr>
            <a:xfrm>
              <a:off x="8025700" y="4336675"/>
              <a:ext cx="2563425" cy="11325"/>
            </a:xfrm>
            <a:custGeom>
              <a:avLst/>
              <a:gdLst/>
              <a:ahLst/>
              <a:cxnLst/>
              <a:rect l="l" t="t" r="r" b="b"/>
              <a:pathLst>
                <a:path w="102537" h="453" extrusionOk="0">
                  <a:moveTo>
                    <a:pt x="0" y="0"/>
                  </a:moveTo>
                  <a:lnTo>
                    <a:pt x="0" y="453"/>
                  </a:lnTo>
                  <a:lnTo>
                    <a:pt x="102537" y="453"/>
                  </a:lnTo>
                  <a:lnTo>
                    <a:pt x="102537" y="0"/>
                  </a:lnTo>
                  <a:close/>
                </a:path>
              </a:pathLst>
            </a:custGeom>
            <a:solidFill>
              <a:srgbClr val="E2DAC7">
                <a:alpha val="279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9" name="Google Shape;1549;p58"/>
            <p:cNvSpPr/>
            <p:nvPr/>
          </p:nvSpPr>
          <p:spPr>
            <a:xfrm>
              <a:off x="8025700" y="4498600"/>
              <a:ext cx="2563425" cy="11025"/>
            </a:xfrm>
            <a:custGeom>
              <a:avLst/>
              <a:gdLst/>
              <a:ahLst/>
              <a:cxnLst/>
              <a:rect l="l" t="t" r="r" b="b"/>
              <a:pathLst>
                <a:path w="102537" h="441" extrusionOk="0">
                  <a:moveTo>
                    <a:pt x="0" y="0"/>
                  </a:moveTo>
                  <a:lnTo>
                    <a:pt x="0" y="441"/>
                  </a:lnTo>
                  <a:lnTo>
                    <a:pt x="102537" y="441"/>
                  </a:lnTo>
                  <a:lnTo>
                    <a:pt x="102537" y="0"/>
                  </a:lnTo>
                  <a:close/>
                </a:path>
              </a:pathLst>
            </a:custGeom>
            <a:solidFill>
              <a:srgbClr val="E2DAC7">
                <a:alpha val="279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0" name="Google Shape;1550;p58"/>
            <p:cNvSpPr/>
            <p:nvPr/>
          </p:nvSpPr>
          <p:spPr>
            <a:xfrm>
              <a:off x="8025700" y="4660525"/>
              <a:ext cx="2563425" cy="11025"/>
            </a:xfrm>
            <a:custGeom>
              <a:avLst/>
              <a:gdLst/>
              <a:ahLst/>
              <a:cxnLst/>
              <a:rect l="l" t="t" r="r" b="b"/>
              <a:pathLst>
                <a:path w="102537" h="441" extrusionOk="0">
                  <a:moveTo>
                    <a:pt x="0" y="0"/>
                  </a:moveTo>
                  <a:lnTo>
                    <a:pt x="0" y="441"/>
                  </a:lnTo>
                  <a:lnTo>
                    <a:pt x="102537" y="441"/>
                  </a:lnTo>
                  <a:lnTo>
                    <a:pt x="102537" y="0"/>
                  </a:lnTo>
                  <a:close/>
                </a:path>
              </a:pathLst>
            </a:custGeom>
            <a:solidFill>
              <a:srgbClr val="E2DAC7">
                <a:alpha val="279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53" name="Google Shape;1553;p58"/>
          <p:cNvGrpSpPr/>
          <p:nvPr/>
        </p:nvGrpSpPr>
        <p:grpSpPr>
          <a:xfrm>
            <a:off x="265149" y="-263650"/>
            <a:ext cx="1873462" cy="1784311"/>
            <a:chOff x="1938604" y="1358625"/>
            <a:chExt cx="1232946" cy="1174275"/>
          </a:xfrm>
        </p:grpSpPr>
        <p:sp>
          <p:nvSpPr>
            <p:cNvPr id="1554" name="Google Shape;1554;p58"/>
            <p:cNvSpPr/>
            <p:nvPr/>
          </p:nvSpPr>
          <p:spPr>
            <a:xfrm>
              <a:off x="2024050" y="1377375"/>
              <a:ext cx="1147500" cy="1155525"/>
            </a:xfrm>
            <a:custGeom>
              <a:avLst/>
              <a:gdLst/>
              <a:ahLst/>
              <a:cxnLst/>
              <a:rect l="l" t="t" r="r" b="b"/>
              <a:pathLst>
                <a:path w="45900" h="46221" extrusionOk="0">
                  <a:moveTo>
                    <a:pt x="43506" y="1"/>
                  </a:moveTo>
                  <a:lnTo>
                    <a:pt x="1" y="2704"/>
                  </a:lnTo>
                  <a:lnTo>
                    <a:pt x="2715" y="46221"/>
                  </a:lnTo>
                  <a:lnTo>
                    <a:pt x="41029" y="43828"/>
                  </a:lnTo>
                  <a:lnTo>
                    <a:pt x="45899" y="38303"/>
                  </a:lnTo>
                  <a:lnTo>
                    <a:pt x="43506" y="1"/>
                  </a:lnTo>
                  <a:close/>
                </a:path>
              </a:pathLst>
            </a:custGeom>
            <a:solidFill>
              <a:srgbClr val="918C7F">
                <a:alpha val="18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5" name="Google Shape;1555;p58"/>
            <p:cNvSpPr/>
            <p:nvPr/>
          </p:nvSpPr>
          <p:spPr>
            <a:xfrm>
              <a:off x="2005600" y="1358625"/>
              <a:ext cx="1147475" cy="1155825"/>
            </a:xfrm>
            <a:custGeom>
              <a:avLst/>
              <a:gdLst/>
              <a:ahLst/>
              <a:cxnLst/>
              <a:rect l="l" t="t" r="r" b="b"/>
              <a:pathLst>
                <a:path w="45899" h="46233" extrusionOk="0">
                  <a:moveTo>
                    <a:pt x="43494" y="1"/>
                  </a:moveTo>
                  <a:lnTo>
                    <a:pt x="0" y="2715"/>
                  </a:lnTo>
                  <a:lnTo>
                    <a:pt x="2703" y="46233"/>
                  </a:lnTo>
                  <a:lnTo>
                    <a:pt x="41029" y="43828"/>
                  </a:lnTo>
                  <a:lnTo>
                    <a:pt x="45899" y="38315"/>
                  </a:lnTo>
                  <a:lnTo>
                    <a:pt x="43494"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6" name="Google Shape;1556;p58"/>
            <p:cNvSpPr/>
            <p:nvPr/>
          </p:nvSpPr>
          <p:spPr>
            <a:xfrm>
              <a:off x="3022975" y="2316475"/>
              <a:ext cx="130100" cy="137850"/>
            </a:xfrm>
            <a:custGeom>
              <a:avLst/>
              <a:gdLst/>
              <a:ahLst/>
              <a:cxnLst/>
              <a:rect l="l" t="t" r="r" b="b"/>
              <a:pathLst>
                <a:path w="5204" h="5514" extrusionOk="0">
                  <a:moveTo>
                    <a:pt x="5204" y="1"/>
                  </a:moveTo>
                  <a:lnTo>
                    <a:pt x="1" y="322"/>
                  </a:lnTo>
                  <a:lnTo>
                    <a:pt x="334" y="5514"/>
                  </a:lnTo>
                  <a:lnTo>
                    <a:pt x="5204" y="1"/>
                  </a:lnTo>
                  <a:close/>
                </a:path>
              </a:pathLst>
            </a:custGeom>
            <a:solidFill>
              <a:srgbClr val="FF7A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7" name="Google Shape;1557;p58"/>
            <p:cNvSpPr/>
            <p:nvPr/>
          </p:nvSpPr>
          <p:spPr>
            <a:xfrm>
              <a:off x="1938604" y="1600218"/>
              <a:ext cx="178901" cy="474175"/>
            </a:xfrm>
            <a:custGeom>
              <a:avLst/>
              <a:gdLst/>
              <a:ahLst/>
              <a:cxnLst/>
              <a:rect l="l" t="t" r="r" b="b"/>
              <a:pathLst>
                <a:path w="5311" h="18967" extrusionOk="0">
                  <a:moveTo>
                    <a:pt x="4477" y="0"/>
                  </a:moveTo>
                  <a:cubicBezTo>
                    <a:pt x="4072" y="155"/>
                    <a:pt x="3405" y="95"/>
                    <a:pt x="3072" y="119"/>
                  </a:cubicBezTo>
                  <a:cubicBezTo>
                    <a:pt x="2048" y="191"/>
                    <a:pt x="1024" y="262"/>
                    <a:pt x="0" y="274"/>
                  </a:cubicBezTo>
                  <a:lnTo>
                    <a:pt x="822" y="18967"/>
                  </a:lnTo>
                  <a:cubicBezTo>
                    <a:pt x="1112" y="18910"/>
                    <a:pt x="1405" y="18894"/>
                    <a:pt x="1697" y="18894"/>
                  </a:cubicBezTo>
                  <a:cubicBezTo>
                    <a:pt x="2030" y="18894"/>
                    <a:pt x="2364" y="18914"/>
                    <a:pt x="2693" y="18914"/>
                  </a:cubicBezTo>
                  <a:cubicBezTo>
                    <a:pt x="2796" y="18914"/>
                    <a:pt x="2898" y="18912"/>
                    <a:pt x="3001" y="18907"/>
                  </a:cubicBezTo>
                  <a:cubicBezTo>
                    <a:pt x="3560" y="18883"/>
                    <a:pt x="4096" y="18776"/>
                    <a:pt x="4644" y="18741"/>
                  </a:cubicBezTo>
                  <a:cubicBezTo>
                    <a:pt x="4759" y="18733"/>
                    <a:pt x="4906" y="18722"/>
                    <a:pt x="5048" y="18722"/>
                  </a:cubicBezTo>
                  <a:cubicBezTo>
                    <a:pt x="5141" y="18722"/>
                    <a:pt x="5231" y="18727"/>
                    <a:pt x="5310" y="18741"/>
                  </a:cubicBezTo>
                  <a:lnTo>
                    <a:pt x="4477" y="0"/>
                  </a:lnTo>
                  <a:close/>
                </a:path>
              </a:pathLst>
            </a:custGeom>
            <a:solidFill>
              <a:srgbClr val="FFAC58">
                <a:alpha val="72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 name="TextBox 3"/>
          <p:cNvSpPr txBox="1"/>
          <p:nvPr/>
        </p:nvSpPr>
        <p:spPr>
          <a:xfrm>
            <a:off x="1794340" y="1459974"/>
            <a:ext cx="5465852" cy="1754326"/>
          </a:xfrm>
          <a:prstGeom prst="rect">
            <a:avLst/>
          </a:prstGeom>
          <a:noFill/>
        </p:spPr>
        <p:txBody>
          <a:bodyPr wrap="square" rtlCol="0">
            <a:spAutoFit/>
          </a:bodyPr>
          <a:lstStyle/>
          <a:p>
            <a:pPr algn="ctr">
              <a:lnSpc>
                <a:spcPct val="150000"/>
              </a:lnSpc>
            </a:pPr>
            <a:r>
              <a:rPr lang="en-US" sz="3600" b="1" dirty="0" smtClean="0">
                <a:solidFill>
                  <a:schemeClr val="tx1"/>
                </a:solidFill>
              </a:rPr>
              <a:t>HẸN GẶP LẠI CÁC EM TRONG TIẾT HỌC SAU!</a:t>
            </a:r>
            <a:endParaRPr lang="en-US" sz="3600" b="1" dirty="0">
              <a:solidFill>
                <a:schemeClr val="tx1"/>
              </a:solidFill>
            </a:endParaRPr>
          </a:p>
        </p:txBody>
      </p:sp>
    </p:spTree>
  </p:cSld>
  <p:clrMapOvr>
    <a:masterClrMapping/>
  </p:clrMapOvr>
  <mc:AlternateContent xmlns:mc="http://schemas.openxmlformats.org/markup-compatibility/2006">
    <mc:Choice xmlns:p14="http://schemas.microsoft.com/office/powerpoint/2010/main" Requires="p14">
      <p:transition spd="slow" p14:dur="1250">
        <p14:doors dir="vert"/>
      </p:transition>
    </mc:Choice>
    <mc:Fallback>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79"/>
        <p:cNvGrpSpPr/>
        <p:nvPr/>
      </p:nvGrpSpPr>
      <p:grpSpPr>
        <a:xfrm>
          <a:off x="0" y="0"/>
          <a:ext cx="0" cy="0"/>
          <a:chOff x="0" y="0"/>
          <a:chExt cx="0" cy="0"/>
        </a:xfrm>
      </p:grpSpPr>
      <p:grpSp>
        <p:nvGrpSpPr>
          <p:cNvPr id="780" name="Google Shape;780;p32"/>
          <p:cNvGrpSpPr/>
          <p:nvPr/>
        </p:nvGrpSpPr>
        <p:grpSpPr>
          <a:xfrm rot="-523570">
            <a:off x="287807" y="-3050911"/>
            <a:ext cx="4761746" cy="5091991"/>
            <a:chOff x="7567300" y="1541100"/>
            <a:chExt cx="3167100" cy="3386750"/>
          </a:xfrm>
        </p:grpSpPr>
        <p:sp>
          <p:nvSpPr>
            <p:cNvPr id="781" name="Google Shape;781;p32"/>
            <p:cNvSpPr/>
            <p:nvPr/>
          </p:nvSpPr>
          <p:spPr>
            <a:xfrm>
              <a:off x="7597075" y="1552100"/>
              <a:ext cx="3137325" cy="3375750"/>
            </a:xfrm>
            <a:custGeom>
              <a:avLst/>
              <a:gdLst/>
              <a:ahLst/>
              <a:cxnLst/>
              <a:rect l="l" t="t" r="r" b="b"/>
              <a:pathLst>
                <a:path w="125493" h="135030" extrusionOk="0">
                  <a:moveTo>
                    <a:pt x="6013" y="13824"/>
                  </a:moveTo>
                  <a:cubicBezTo>
                    <a:pt x="7692" y="13824"/>
                    <a:pt x="9061" y="15193"/>
                    <a:pt x="9061" y="16884"/>
                  </a:cubicBezTo>
                  <a:cubicBezTo>
                    <a:pt x="9061" y="18563"/>
                    <a:pt x="7692" y="19932"/>
                    <a:pt x="6013" y="19932"/>
                  </a:cubicBezTo>
                  <a:cubicBezTo>
                    <a:pt x="4322" y="19932"/>
                    <a:pt x="2953" y="18563"/>
                    <a:pt x="2953" y="16884"/>
                  </a:cubicBezTo>
                  <a:cubicBezTo>
                    <a:pt x="2953" y="15193"/>
                    <a:pt x="4322" y="13824"/>
                    <a:pt x="6013" y="13824"/>
                  </a:cubicBezTo>
                  <a:close/>
                  <a:moveTo>
                    <a:pt x="6013" y="32326"/>
                  </a:moveTo>
                  <a:cubicBezTo>
                    <a:pt x="7692" y="32326"/>
                    <a:pt x="9061" y="33695"/>
                    <a:pt x="9061" y="35374"/>
                  </a:cubicBezTo>
                  <a:cubicBezTo>
                    <a:pt x="9061" y="37065"/>
                    <a:pt x="7692" y="38434"/>
                    <a:pt x="6013" y="38434"/>
                  </a:cubicBezTo>
                  <a:cubicBezTo>
                    <a:pt x="4322" y="38434"/>
                    <a:pt x="2953" y="37065"/>
                    <a:pt x="2953" y="35374"/>
                  </a:cubicBezTo>
                  <a:cubicBezTo>
                    <a:pt x="2953" y="33695"/>
                    <a:pt x="4322" y="32326"/>
                    <a:pt x="6013" y="32326"/>
                  </a:cubicBezTo>
                  <a:close/>
                  <a:moveTo>
                    <a:pt x="6013" y="52483"/>
                  </a:moveTo>
                  <a:cubicBezTo>
                    <a:pt x="7692" y="52483"/>
                    <a:pt x="9061" y="53853"/>
                    <a:pt x="9061" y="55531"/>
                  </a:cubicBezTo>
                  <a:cubicBezTo>
                    <a:pt x="9061" y="57210"/>
                    <a:pt x="7692" y="58579"/>
                    <a:pt x="6013" y="58579"/>
                  </a:cubicBezTo>
                  <a:cubicBezTo>
                    <a:pt x="4322" y="58579"/>
                    <a:pt x="2953" y="57210"/>
                    <a:pt x="2953" y="55531"/>
                  </a:cubicBezTo>
                  <a:cubicBezTo>
                    <a:pt x="2953" y="53853"/>
                    <a:pt x="4322" y="52483"/>
                    <a:pt x="6013" y="52483"/>
                  </a:cubicBezTo>
                  <a:close/>
                  <a:moveTo>
                    <a:pt x="6013" y="72569"/>
                  </a:moveTo>
                  <a:cubicBezTo>
                    <a:pt x="7692" y="72569"/>
                    <a:pt x="9061" y="73938"/>
                    <a:pt x="9061" y="75617"/>
                  </a:cubicBezTo>
                  <a:cubicBezTo>
                    <a:pt x="9061" y="77308"/>
                    <a:pt x="7692" y="78677"/>
                    <a:pt x="6013" y="78677"/>
                  </a:cubicBezTo>
                  <a:cubicBezTo>
                    <a:pt x="4322" y="78677"/>
                    <a:pt x="2953" y="77308"/>
                    <a:pt x="2953" y="75617"/>
                  </a:cubicBezTo>
                  <a:cubicBezTo>
                    <a:pt x="2953" y="73938"/>
                    <a:pt x="4322" y="72569"/>
                    <a:pt x="6013" y="72569"/>
                  </a:cubicBezTo>
                  <a:close/>
                  <a:moveTo>
                    <a:pt x="6013" y="92810"/>
                  </a:moveTo>
                  <a:cubicBezTo>
                    <a:pt x="7692" y="92810"/>
                    <a:pt x="9061" y="94179"/>
                    <a:pt x="9061" y="95858"/>
                  </a:cubicBezTo>
                  <a:cubicBezTo>
                    <a:pt x="9061" y="97548"/>
                    <a:pt x="7692" y="98918"/>
                    <a:pt x="6013" y="98918"/>
                  </a:cubicBezTo>
                  <a:cubicBezTo>
                    <a:pt x="4322" y="98918"/>
                    <a:pt x="2953" y="97548"/>
                    <a:pt x="2953" y="95858"/>
                  </a:cubicBezTo>
                  <a:cubicBezTo>
                    <a:pt x="2953" y="94179"/>
                    <a:pt x="4322" y="92810"/>
                    <a:pt x="6013" y="92810"/>
                  </a:cubicBezTo>
                  <a:close/>
                  <a:moveTo>
                    <a:pt x="6013" y="114479"/>
                  </a:moveTo>
                  <a:cubicBezTo>
                    <a:pt x="7692" y="114479"/>
                    <a:pt x="9061" y="115848"/>
                    <a:pt x="9061" y="117527"/>
                  </a:cubicBezTo>
                  <a:cubicBezTo>
                    <a:pt x="9061" y="119206"/>
                    <a:pt x="7692" y="120587"/>
                    <a:pt x="6013" y="120587"/>
                  </a:cubicBezTo>
                  <a:cubicBezTo>
                    <a:pt x="4322" y="120587"/>
                    <a:pt x="2953" y="119206"/>
                    <a:pt x="2953" y="117527"/>
                  </a:cubicBezTo>
                  <a:cubicBezTo>
                    <a:pt x="2953" y="115848"/>
                    <a:pt x="4322" y="114479"/>
                    <a:pt x="6013" y="114479"/>
                  </a:cubicBezTo>
                  <a:close/>
                  <a:moveTo>
                    <a:pt x="0" y="1"/>
                  </a:moveTo>
                  <a:lnTo>
                    <a:pt x="0" y="135029"/>
                  </a:lnTo>
                  <a:lnTo>
                    <a:pt x="125492" y="135029"/>
                  </a:lnTo>
                  <a:lnTo>
                    <a:pt x="125492" y="1"/>
                  </a:lnTo>
                  <a:close/>
                </a:path>
              </a:pathLst>
            </a:custGeom>
            <a:solidFill>
              <a:srgbClr val="918C7F">
                <a:alpha val="18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2" name="Google Shape;782;p32"/>
            <p:cNvSpPr/>
            <p:nvPr/>
          </p:nvSpPr>
          <p:spPr>
            <a:xfrm>
              <a:off x="7567300" y="1541100"/>
              <a:ext cx="3137325" cy="3375725"/>
            </a:xfrm>
            <a:custGeom>
              <a:avLst/>
              <a:gdLst/>
              <a:ahLst/>
              <a:cxnLst/>
              <a:rect l="l" t="t" r="r" b="b"/>
              <a:pathLst>
                <a:path w="125493" h="135029" extrusionOk="0">
                  <a:moveTo>
                    <a:pt x="6013" y="13823"/>
                  </a:moveTo>
                  <a:cubicBezTo>
                    <a:pt x="7692" y="13823"/>
                    <a:pt x="9061" y="15193"/>
                    <a:pt x="9061" y="16871"/>
                  </a:cubicBezTo>
                  <a:cubicBezTo>
                    <a:pt x="9061" y="18550"/>
                    <a:pt x="7692" y="19919"/>
                    <a:pt x="6013" y="19919"/>
                  </a:cubicBezTo>
                  <a:cubicBezTo>
                    <a:pt x="4323" y="19919"/>
                    <a:pt x="2953" y="18550"/>
                    <a:pt x="2953" y="16871"/>
                  </a:cubicBezTo>
                  <a:cubicBezTo>
                    <a:pt x="2953" y="15193"/>
                    <a:pt x="4323" y="13823"/>
                    <a:pt x="6013" y="13823"/>
                  </a:cubicBezTo>
                  <a:close/>
                  <a:moveTo>
                    <a:pt x="6013" y="32326"/>
                  </a:moveTo>
                  <a:cubicBezTo>
                    <a:pt x="7692" y="32326"/>
                    <a:pt x="9061" y="33695"/>
                    <a:pt x="9061" y="35374"/>
                  </a:cubicBezTo>
                  <a:cubicBezTo>
                    <a:pt x="9061" y="37052"/>
                    <a:pt x="7692" y="38422"/>
                    <a:pt x="6013" y="38422"/>
                  </a:cubicBezTo>
                  <a:cubicBezTo>
                    <a:pt x="4323" y="38422"/>
                    <a:pt x="2953" y="37052"/>
                    <a:pt x="2953" y="35374"/>
                  </a:cubicBezTo>
                  <a:cubicBezTo>
                    <a:pt x="2953" y="33695"/>
                    <a:pt x="4323" y="32326"/>
                    <a:pt x="6013" y="32326"/>
                  </a:cubicBezTo>
                  <a:close/>
                  <a:moveTo>
                    <a:pt x="6013" y="52471"/>
                  </a:moveTo>
                  <a:cubicBezTo>
                    <a:pt x="7692" y="52471"/>
                    <a:pt x="9061" y="53840"/>
                    <a:pt x="9061" y="55519"/>
                  </a:cubicBezTo>
                  <a:cubicBezTo>
                    <a:pt x="9061" y="57210"/>
                    <a:pt x="7692" y="58579"/>
                    <a:pt x="6013" y="58579"/>
                  </a:cubicBezTo>
                  <a:cubicBezTo>
                    <a:pt x="4323" y="58579"/>
                    <a:pt x="2953" y="57210"/>
                    <a:pt x="2953" y="55519"/>
                  </a:cubicBezTo>
                  <a:cubicBezTo>
                    <a:pt x="2953" y="53840"/>
                    <a:pt x="4323" y="52471"/>
                    <a:pt x="6013" y="52471"/>
                  </a:cubicBezTo>
                  <a:close/>
                  <a:moveTo>
                    <a:pt x="6013" y="72569"/>
                  </a:moveTo>
                  <a:cubicBezTo>
                    <a:pt x="7692" y="72569"/>
                    <a:pt x="9061" y="73938"/>
                    <a:pt x="9061" y="75617"/>
                  </a:cubicBezTo>
                  <a:cubicBezTo>
                    <a:pt x="9061" y="77295"/>
                    <a:pt x="7692" y="78665"/>
                    <a:pt x="6013" y="78665"/>
                  </a:cubicBezTo>
                  <a:cubicBezTo>
                    <a:pt x="4323" y="78665"/>
                    <a:pt x="2953" y="77295"/>
                    <a:pt x="2953" y="75617"/>
                  </a:cubicBezTo>
                  <a:cubicBezTo>
                    <a:pt x="2953" y="73938"/>
                    <a:pt x="4323" y="72569"/>
                    <a:pt x="6013" y="72569"/>
                  </a:cubicBezTo>
                  <a:close/>
                  <a:moveTo>
                    <a:pt x="6013" y="92809"/>
                  </a:moveTo>
                  <a:cubicBezTo>
                    <a:pt x="7692" y="92809"/>
                    <a:pt x="9061" y="94178"/>
                    <a:pt x="9061" y="95857"/>
                  </a:cubicBezTo>
                  <a:cubicBezTo>
                    <a:pt x="9061" y="97536"/>
                    <a:pt x="7692" y="98905"/>
                    <a:pt x="6013" y="98905"/>
                  </a:cubicBezTo>
                  <a:cubicBezTo>
                    <a:pt x="4323" y="98905"/>
                    <a:pt x="2953" y="97536"/>
                    <a:pt x="2953" y="95857"/>
                  </a:cubicBezTo>
                  <a:cubicBezTo>
                    <a:pt x="2953" y="94178"/>
                    <a:pt x="4323" y="92809"/>
                    <a:pt x="6013" y="92809"/>
                  </a:cubicBezTo>
                  <a:close/>
                  <a:moveTo>
                    <a:pt x="6013" y="114479"/>
                  </a:moveTo>
                  <a:cubicBezTo>
                    <a:pt x="7692" y="114479"/>
                    <a:pt x="9061" y="115848"/>
                    <a:pt x="9061" y="117527"/>
                  </a:cubicBezTo>
                  <a:cubicBezTo>
                    <a:pt x="9061" y="119205"/>
                    <a:pt x="7692" y="120575"/>
                    <a:pt x="6013" y="120575"/>
                  </a:cubicBezTo>
                  <a:cubicBezTo>
                    <a:pt x="4323" y="120575"/>
                    <a:pt x="2953" y="119205"/>
                    <a:pt x="2953" y="117527"/>
                  </a:cubicBezTo>
                  <a:cubicBezTo>
                    <a:pt x="2953" y="115848"/>
                    <a:pt x="4323" y="114479"/>
                    <a:pt x="6013" y="114479"/>
                  </a:cubicBezTo>
                  <a:close/>
                  <a:moveTo>
                    <a:pt x="1" y="0"/>
                  </a:moveTo>
                  <a:lnTo>
                    <a:pt x="1" y="135029"/>
                  </a:lnTo>
                  <a:lnTo>
                    <a:pt x="125492" y="135029"/>
                  </a:lnTo>
                  <a:lnTo>
                    <a:pt x="1254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3" name="Google Shape;783;p32"/>
            <p:cNvSpPr/>
            <p:nvPr/>
          </p:nvSpPr>
          <p:spPr>
            <a:xfrm>
              <a:off x="8025700" y="1909000"/>
              <a:ext cx="2563425" cy="11025"/>
            </a:xfrm>
            <a:custGeom>
              <a:avLst/>
              <a:gdLst/>
              <a:ahLst/>
              <a:cxnLst/>
              <a:rect l="l" t="t" r="r" b="b"/>
              <a:pathLst>
                <a:path w="102537" h="441" extrusionOk="0">
                  <a:moveTo>
                    <a:pt x="0" y="0"/>
                  </a:moveTo>
                  <a:lnTo>
                    <a:pt x="0" y="441"/>
                  </a:lnTo>
                  <a:lnTo>
                    <a:pt x="102537" y="441"/>
                  </a:lnTo>
                  <a:lnTo>
                    <a:pt x="102537" y="0"/>
                  </a:lnTo>
                  <a:close/>
                </a:path>
              </a:pathLst>
            </a:custGeom>
            <a:solidFill>
              <a:srgbClr val="FF866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4" name="Google Shape;784;p32"/>
            <p:cNvSpPr/>
            <p:nvPr/>
          </p:nvSpPr>
          <p:spPr>
            <a:xfrm>
              <a:off x="8025700" y="2070925"/>
              <a:ext cx="2563425" cy="11025"/>
            </a:xfrm>
            <a:custGeom>
              <a:avLst/>
              <a:gdLst/>
              <a:ahLst/>
              <a:cxnLst/>
              <a:rect l="l" t="t" r="r" b="b"/>
              <a:pathLst>
                <a:path w="102537" h="441" extrusionOk="0">
                  <a:moveTo>
                    <a:pt x="0" y="0"/>
                  </a:moveTo>
                  <a:lnTo>
                    <a:pt x="0" y="441"/>
                  </a:lnTo>
                  <a:lnTo>
                    <a:pt x="102537" y="441"/>
                  </a:lnTo>
                  <a:lnTo>
                    <a:pt x="102537" y="0"/>
                  </a:lnTo>
                  <a:close/>
                </a:path>
              </a:pathLst>
            </a:custGeom>
            <a:solidFill>
              <a:srgbClr val="DBD8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5" name="Google Shape;785;p32"/>
            <p:cNvSpPr/>
            <p:nvPr/>
          </p:nvSpPr>
          <p:spPr>
            <a:xfrm>
              <a:off x="8025700" y="2232550"/>
              <a:ext cx="2563425" cy="11325"/>
            </a:xfrm>
            <a:custGeom>
              <a:avLst/>
              <a:gdLst/>
              <a:ahLst/>
              <a:cxnLst/>
              <a:rect l="l" t="t" r="r" b="b"/>
              <a:pathLst>
                <a:path w="102537" h="453" extrusionOk="0">
                  <a:moveTo>
                    <a:pt x="0" y="0"/>
                  </a:moveTo>
                  <a:lnTo>
                    <a:pt x="0" y="453"/>
                  </a:lnTo>
                  <a:lnTo>
                    <a:pt x="102537" y="453"/>
                  </a:lnTo>
                  <a:lnTo>
                    <a:pt x="102537" y="0"/>
                  </a:lnTo>
                  <a:close/>
                </a:path>
              </a:pathLst>
            </a:custGeom>
            <a:solidFill>
              <a:srgbClr val="DBD8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6" name="Google Shape;786;p32"/>
            <p:cNvSpPr/>
            <p:nvPr/>
          </p:nvSpPr>
          <p:spPr>
            <a:xfrm>
              <a:off x="8025700" y="2394475"/>
              <a:ext cx="2563425" cy="11325"/>
            </a:xfrm>
            <a:custGeom>
              <a:avLst/>
              <a:gdLst/>
              <a:ahLst/>
              <a:cxnLst/>
              <a:rect l="l" t="t" r="r" b="b"/>
              <a:pathLst>
                <a:path w="102537" h="453" extrusionOk="0">
                  <a:moveTo>
                    <a:pt x="0" y="0"/>
                  </a:moveTo>
                  <a:lnTo>
                    <a:pt x="0" y="453"/>
                  </a:lnTo>
                  <a:lnTo>
                    <a:pt x="102537" y="453"/>
                  </a:lnTo>
                  <a:lnTo>
                    <a:pt x="102537" y="0"/>
                  </a:lnTo>
                  <a:close/>
                </a:path>
              </a:pathLst>
            </a:custGeom>
            <a:solidFill>
              <a:srgbClr val="DBD8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7" name="Google Shape;787;p32"/>
            <p:cNvSpPr/>
            <p:nvPr/>
          </p:nvSpPr>
          <p:spPr>
            <a:xfrm>
              <a:off x="8025700" y="2556400"/>
              <a:ext cx="2563425" cy="11025"/>
            </a:xfrm>
            <a:custGeom>
              <a:avLst/>
              <a:gdLst/>
              <a:ahLst/>
              <a:cxnLst/>
              <a:rect l="l" t="t" r="r" b="b"/>
              <a:pathLst>
                <a:path w="102537" h="441" extrusionOk="0">
                  <a:moveTo>
                    <a:pt x="0" y="0"/>
                  </a:moveTo>
                  <a:lnTo>
                    <a:pt x="0" y="441"/>
                  </a:lnTo>
                  <a:lnTo>
                    <a:pt x="102537" y="441"/>
                  </a:lnTo>
                  <a:lnTo>
                    <a:pt x="102537" y="0"/>
                  </a:lnTo>
                  <a:close/>
                </a:path>
              </a:pathLst>
            </a:custGeom>
            <a:solidFill>
              <a:srgbClr val="DBD8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8" name="Google Shape;788;p32"/>
            <p:cNvSpPr/>
            <p:nvPr/>
          </p:nvSpPr>
          <p:spPr>
            <a:xfrm>
              <a:off x="8025700" y="2718325"/>
              <a:ext cx="2563425" cy="11025"/>
            </a:xfrm>
            <a:custGeom>
              <a:avLst/>
              <a:gdLst/>
              <a:ahLst/>
              <a:cxnLst/>
              <a:rect l="l" t="t" r="r" b="b"/>
              <a:pathLst>
                <a:path w="102537" h="441" extrusionOk="0">
                  <a:moveTo>
                    <a:pt x="0" y="0"/>
                  </a:moveTo>
                  <a:lnTo>
                    <a:pt x="0" y="441"/>
                  </a:lnTo>
                  <a:lnTo>
                    <a:pt x="102537" y="441"/>
                  </a:lnTo>
                  <a:lnTo>
                    <a:pt x="102537" y="0"/>
                  </a:lnTo>
                  <a:close/>
                </a:path>
              </a:pathLst>
            </a:custGeom>
            <a:solidFill>
              <a:srgbClr val="DBD8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9" name="Google Shape;789;p32"/>
            <p:cNvSpPr/>
            <p:nvPr/>
          </p:nvSpPr>
          <p:spPr>
            <a:xfrm>
              <a:off x="8025700" y="2879950"/>
              <a:ext cx="2563425" cy="11325"/>
            </a:xfrm>
            <a:custGeom>
              <a:avLst/>
              <a:gdLst/>
              <a:ahLst/>
              <a:cxnLst/>
              <a:rect l="l" t="t" r="r" b="b"/>
              <a:pathLst>
                <a:path w="102537" h="453" extrusionOk="0">
                  <a:moveTo>
                    <a:pt x="0" y="0"/>
                  </a:moveTo>
                  <a:lnTo>
                    <a:pt x="0" y="453"/>
                  </a:lnTo>
                  <a:lnTo>
                    <a:pt x="102537" y="453"/>
                  </a:lnTo>
                  <a:lnTo>
                    <a:pt x="102537" y="0"/>
                  </a:lnTo>
                  <a:close/>
                </a:path>
              </a:pathLst>
            </a:custGeom>
            <a:solidFill>
              <a:srgbClr val="DBD8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0" name="Google Shape;790;p32"/>
            <p:cNvSpPr/>
            <p:nvPr/>
          </p:nvSpPr>
          <p:spPr>
            <a:xfrm>
              <a:off x="8025700" y="3041875"/>
              <a:ext cx="2563425" cy="11325"/>
            </a:xfrm>
            <a:custGeom>
              <a:avLst/>
              <a:gdLst/>
              <a:ahLst/>
              <a:cxnLst/>
              <a:rect l="l" t="t" r="r" b="b"/>
              <a:pathLst>
                <a:path w="102537" h="453" extrusionOk="0">
                  <a:moveTo>
                    <a:pt x="0" y="0"/>
                  </a:moveTo>
                  <a:lnTo>
                    <a:pt x="0" y="453"/>
                  </a:lnTo>
                  <a:lnTo>
                    <a:pt x="102537" y="453"/>
                  </a:lnTo>
                  <a:lnTo>
                    <a:pt x="102537" y="0"/>
                  </a:lnTo>
                  <a:close/>
                </a:path>
              </a:pathLst>
            </a:custGeom>
            <a:solidFill>
              <a:srgbClr val="DBD8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1" name="Google Shape;791;p32"/>
            <p:cNvSpPr/>
            <p:nvPr/>
          </p:nvSpPr>
          <p:spPr>
            <a:xfrm>
              <a:off x="8025700" y="3203800"/>
              <a:ext cx="2563425" cy="11025"/>
            </a:xfrm>
            <a:custGeom>
              <a:avLst/>
              <a:gdLst/>
              <a:ahLst/>
              <a:cxnLst/>
              <a:rect l="l" t="t" r="r" b="b"/>
              <a:pathLst>
                <a:path w="102537" h="441" extrusionOk="0">
                  <a:moveTo>
                    <a:pt x="0" y="0"/>
                  </a:moveTo>
                  <a:lnTo>
                    <a:pt x="0" y="441"/>
                  </a:lnTo>
                  <a:lnTo>
                    <a:pt x="102537" y="441"/>
                  </a:lnTo>
                  <a:lnTo>
                    <a:pt x="102537" y="0"/>
                  </a:lnTo>
                  <a:close/>
                </a:path>
              </a:pathLst>
            </a:custGeom>
            <a:solidFill>
              <a:srgbClr val="DBD8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2" name="Google Shape;792;p32"/>
            <p:cNvSpPr/>
            <p:nvPr/>
          </p:nvSpPr>
          <p:spPr>
            <a:xfrm>
              <a:off x="8025700" y="3365725"/>
              <a:ext cx="2563425" cy="11025"/>
            </a:xfrm>
            <a:custGeom>
              <a:avLst/>
              <a:gdLst/>
              <a:ahLst/>
              <a:cxnLst/>
              <a:rect l="l" t="t" r="r" b="b"/>
              <a:pathLst>
                <a:path w="102537" h="441" extrusionOk="0">
                  <a:moveTo>
                    <a:pt x="0" y="0"/>
                  </a:moveTo>
                  <a:lnTo>
                    <a:pt x="0" y="441"/>
                  </a:lnTo>
                  <a:lnTo>
                    <a:pt x="102537" y="441"/>
                  </a:lnTo>
                  <a:lnTo>
                    <a:pt x="102537" y="0"/>
                  </a:lnTo>
                  <a:close/>
                </a:path>
              </a:pathLst>
            </a:custGeom>
            <a:solidFill>
              <a:srgbClr val="DBD8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3" name="Google Shape;793;p32"/>
            <p:cNvSpPr/>
            <p:nvPr/>
          </p:nvSpPr>
          <p:spPr>
            <a:xfrm>
              <a:off x="8025700" y="3527350"/>
              <a:ext cx="2563425" cy="11325"/>
            </a:xfrm>
            <a:custGeom>
              <a:avLst/>
              <a:gdLst/>
              <a:ahLst/>
              <a:cxnLst/>
              <a:rect l="l" t="t" r="r" b="b"/>
              <a:pathLst>
                <a:path w="102537" h="453" extrusionOk="0">
                  <a:moveTo>
                    <a:pt x="0" y="0"/>
                  </a:moveTo>
                  <a:lnTo>
                    <a:pt x="0" y="453"/>
                  </a:lnTo>
                  <a:lnTo>
                    <a:pt x="102537" y="453"/>
                  </a:lnTo>
                  <a:lnTo>
                    <a:pt x="102537" y="0"/>
                  </a:lnTo>
                  <a:close/>
                </a:path>
              </a:pathLst>
            </a:custGeom>
            <a:solidFill>
              <a:srgbClr val="DBD8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4" name="Google Shape;794;p32"/>
            <p:cNvSpPr/>
            <p:nvPr/>
          </p:nvSpPr>
          <p:spPr>
            <a:xfrm>
              <a:off x="8025700" y="3689275"/>
              <a:ext cx="2563425" cy="11325"/>
            </a:xfrm>
            <a:custGeom>
              <a:avLst/>
              <a:gdLst/>
              <a:ahLst/>
              <a:cxnLst/>
              <a:rect l="l" t="t" r="r" b="b"/>
              <a:pathLst>
                <a:path w="102537" h="453" extrusionOk="0">
                  <a:moveTo>
                    <a:pt x="0" y="0"/>
                  </a:moveTo>
                  <a:lnTo>
                    <a:pt x="0" y="453"/>
                  </a:lnTo>
                  <a:lnTo>
                    <a:pt x="102537" y="453"/>
                  </a:lnTo>
                  <a:lnTo>
                    <a:pt x="102537" y="0"/>
                  </a:lnTo>
                  <a:close/>
                </a:path>
              </a:pathLst>
            </a:custGeom>
            <a:solidFill>
              <a:srgbClr val="DBD8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5" name="Google Shape;795;p32"/>
            <p:cNvSpPr/>
            <p:nvPr/>
          </p:nvSpPr>
          <p:spPr>
            <a:xfrm>
              <a:off x="8025700" y="3851200"/>
              <a:ext cx="2563425" cy="11025"/>
            </a:xfrm>
            <a:custGeom>
              <a:avLst/>
              <a:gdLst/>
              <a:ahLst/>
              <a:cxnLst/>
              <a:rect l="l" t="t" r="r" b="b"/>
              <a:pathLst>
                <a:path w="102537" h="441" extrusionOk="0">
                  <a:moveTo>
                    <a:pt x="0" y="0"/>
                  </a:moveTo>
                  <a:lnTo>
                    <a:pt x="0" y="441"/>
                  </a:lnTo>
                  <a:lnTo>
                    <a:pt x="102537" y="441"/>
                  </a:lnTo>
                  <a:lnTo>
                    <a:pt x="102537" y="0"/>
                  </a:lnTo>
                  <a:close/>
                </a:path>
              </a:pathLst>
            </a:custGeom>
            <a:solidFill>
              <a:srgbClr val="DBD8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6" name="Google Shape;796;p32"/>
            <p:cNvSpPr/>
            <p:nvPr/>
          </p:nvSpPr>
          <p:spPr>
            <a:xfrm>
              <a:off x="8025700" y="4013125"/>
              <a:ext cx="2563425" cy="11025"/>
            </a:xfrm>
            <a:custGeom>
              <a:avLst/>
              <a:gdLst/>
              <a:ahLst/>
              <a:cxnLst/>
              <a:rect l="l" t="t" r="r" b="b"/>
              <a:pathLst>
                <a:path w="102537" h="441" extrusionOk="0">
                  <a:moveTo>
                    <a:pt x="0" y="0"/>
                  </a:moveTo>
                  <a:lnTo>
                    <a:pt x="0" y="441"/>
                  </a:lnTo>
                  <a:lnTo>
                    <a:pt x="102537" y="441"/>
                  </a:lnTo>
                  <a:lnTo>
                    <a:pt x="102537" y="0"/>
                  </a:lnTo>
                  <a:close/>
                </a:path>
              </a:pathLst>
            </a:custGeom>
            <a:solidFill>
              <a:srgbClr val="DBD8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7" name="Google Shape;797;p32"/>
            <p:cNvSpPr/>
            <p:nvPr/>
          </p:nvSpPr>
          <p:spPr>
            <a:xfrm>
              <a:off x="8025700" y="4174750"/>
              <a:ext cx="2563425" cy="11325"/>
            </a:xfrm>
            <a:custGeom>
              <a:avLst/>
              <a:gdLst/>
              <a:ahLst/>
              <a:cxnLst/>
              <a:rect l="l" t="t" r="r" b="b"/>
              <a:pathLst>
                <a:path w="102537" h="453" extrusionOk="0">
                  <a:moveTo>
                    <a:pt x="0" y="1"/>
                  </a:moveTo>
                  <a:lnTo>
                    <a:pt x="0" y="453"/>
                  </a:lnTo>
                  <a:lnTo>
                    <a:pt x="102537" y="453"/>
                  </a:lnTo>
                  <a:lnTo>
                    <a:pt x="102537" y="1"/>
                  </a:lnTo>
                  <a:close/>
                </a:path>
              </a:pathLst>
            </a:custGeom>
            <a:solidFill>
              <a:srgbClr val="DBD8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8" name="Google Shape;798;p32"/>
            <p:cNvSpPr/>
            <p:nvPr/>
          </p:nvSpPr>
          <p:spPr>
            <a:xfrm>
              <a:off x="8025700" y="4336675"/>
              <a:ext cx="2563425" cy="11325"/>
            </a:xfrm>
            <a:custGeom>
              <a:avLst/>
              <a:gdLst/>
              <a:ahLst/>
              <a:cxnLst/>
              <a:rect l="l" t="t" r="r" b="b"/>
              <a:pathLst>
                <a:path w="102537" h="453" extrusionOk="0">
                  <a:moveTo>
                    <a:pt x="0" y="0"/>
                  </a:moveTo>
                  <a:lnTo>
                    <a:pt x="0" y="453"/>
                  </a:lnTo>
                  <a:lnTo>
                    <a:pt x="102537" y="453"/>
                  </a:lnTo>
                  <a:lnTo>
                    <a:pt x="102537" y="0"/>
                  </a:lnTo>
                  <a:close/>
                </a:path>
              </a:pathLst>
            </a:custGeom>
            <a:solidFill>
              <a:srgbClr val="DBD8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9" name="Google Shape;799;p32"/>
            <p:cNvSpPr/>
            <p:nvPr/>
          </p:nvSpPr>
          <p:spPr>
            <a:xfrm>
              <a:off x="8025700" y="4498600"/>
              <a:ext cx="2563425" cy="11025"/>
            </a:xfrm>
            <a:custGeom>
              <a:avLst/>
              <a:gdLst/>
              <a:ahLst/>
              <a:cxnLst/>
              <a:rect l="l" t="t" r="r" b="b"/>
              <a:pathLst>
                <a:path w="102537" h="441" extrusionOk="0">
                  <a:moveTo>
                    <a:pt x="0" y="0"/>
                  </a:moveTo>
                  <a:lnTo>
                    <a:pt x="0" y="441"/>
                  </a:lnTo>
                  <a:lnTo>
                    <a:pt x="102537" y="441"/>
                  </a:lnTo>
                  <a:lnTo>
                    <a:pt x="102537" y="0"/>
                  </a:lnTo>
                  <a:close/>
                </a:path>
              </a:pathLst>
            </a:custGeom>
            <a:solidFill>
              <a:srgbClr val="DBD8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0" name="Google Shape;800;p32"/>
            <p:cNvSpPr/>
            <p:nvPr/>
          </p:nvSpPr>
          <p:spPr>
            <a:xfrm>
              <a:off x="8025700" y="4660525"/>
              <a:ext cx="2563425" cy="11025"/>
            </a:xfrm>
            <a:custGeom>
              <a:avLst/>
              <a:gdLst/>
              <a:ahLst/>
              <a:cxnLst/>
              <a:rect l="l" t="t" r="r" b="b"/>
              <a:pathLst>
                <a:path w="102537" h="441" extrusionOk="0">
                  <a:moveTo>
                    <a:pt x="0" y="0"/>
                  </a:moveTo>
                  <a:lnTo>
                    <a:pt x="0" y="441"/>
                  </a:lnTo>
                  <a:lnTo>
                    <a:pt x="102537" y="441"/>
                  </a:lnTo>
                  <a:lnTo>
                    <a:pt x="102537" y="0"/>
                  </a:lnTo>
                  <a:close/>
                </a:path>
              </a:pathLst>
            </a:custGeom>
            <a:solidFill>
              <a:srgbClr val="DBD8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01" name="Google Shape;801;p32"/>
          <p:cNvGrpSpPr/>
          <p:nvPr/>
        </p:nvGrpSpPr>
        <p:grpSpPr>
          <a:xfrm rot="728172">
            <a:off x="-247919" y="3303098"/>
            <a:ext cx="1784276" cy="1783851"/>
            <a:chOff x="5448300" y="1526500"/>
            <a:chExt cx="1154925" cy="1154650"/>
          </a:xfrm>
        </p:grpSpPr>
        <p:sp>
          <p:nvSpPr>
            <p:cNvPr id="802" name="Google Shape;802;p32"/>
            <p:cNvSpPr/>
            <p:nvPr/>
          </p:nvSpPr>
          <p:spPr>
            <a:xfrm>
              <a:off x="5466750" y="1544975"/>
              <a:ext cx="1136475" cy="1136175"/>
            </a:xfrm>
            <a:custGeom>
              <a:avLst/>
              <a:gdLst/>
              <a:ahLst/>
              <a:cxnLst/>
              <a:rect l="l" t="t" r="r" b="b"/>
              <a:pathLst>
                <a:path w="45459" h="45447" extrusionOk="0">
                  <a:moveTo>
                    <a:pt x="4132" y="11370"/>
                  </a:moveTo>
                  <a:cubicBezTo>
                    <a:pt x="4882" y="11370"/>
                    <a:pt x="5501" y="11990"/>
                    <a:pt x="5501" y="12740"/>
                  </a:cubicBezTo>
                  <a:cubicBezTo>
                    <a:pt x="5501" y="13502"/>
                    <a:pt x="4882" y="14109"/>
                    <a:pt x="4132" y="14109"/>
                  </a:cubicBezTo>
                  <a:cubicBezTo>
                    <a:pt x="3370" y="14109"/>
                    <a:pt x="2762" y="13502"/>
                    <a:pt x="2762" y="12740"/>
                  </a:cubicBezTo>
                  <a:cubicBezTo>
                    <a:pt x="2762" y="11990"/>
                    <a:pt x="3370" y="11370"/>
                    <a:pt x="4132" y="11370"/>
                  </a:cubicBezTo>
                  <a:close/>
                  <a:moveTo>
                    <a:pt x="3334" y="29563"/>
                  </a:moveTo>
                  <a:cubicBezTo>
                    <a:pt x="4084" y="29563"/>
                    <a:pt x="4703" y="30170"/>
                    <a:pt x="4703" y="30932"/>
                  </a:cubicBezTo>
                  <a:cubicBezTo>
                    <a:pt x="4703" y="31694"/>
                    <a:pt x="4096" y="32302"/>
                    <a:pt x="3334" y="32302"/>
                  </a:cubicBezTo>
                  <a:cubicBezTo>
                    <a:pt x="2584" y="32302"/>
                    <a:pt x="1965" y="31694"/>
                    <a:pt x="1965" y="30932"/>
                  </a:cubicBezTo>
                  <a:cubicBezTo>
                    <a:pt x="1965" y="30170"/>
                    <a:pt x="2584" y="29563"/>
                    <a:pt x="3334" y="29563"/>
                  </a:cubicBezTo>
                  <a:close/>
                  <a:moveTo>
                    <a:pt x="1893" y="0"/>
                  </a:moveTo>
                  <a:lnTo>
                    <a:pt x="0" y="43565"/>
                  </a:lnTo>
                  <a:lnTo>
                    <a:pt x="43565" y="45446"/>
                  </a:lnTo>
                  <a:lnTo>
                    <a:pt x="45458" y="1893"/>
                  </a:lnTo>
                  <a:lnTo>
                    <a:pt x="1893" y="0"/>
                  </a:lnTo>
                  <a:close/>
                </a:path>
              </a:pathLst>
            </a:custGeom>
            <a:solidFill>
              <a:srgbClr val="918C7F">
                <a:alpha val="18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3" name="Google Shape;803;p32"/>
            <p:cNvSpPr/>
            <p:nvPr/>
          </p:nvSpPr>
          <p:spPr>
            <a:xfrm>
              <a:off x="5448300" y="1526500"/>
              <a:ext cx="1136175" cy="1135875"/>
            </a:xfrm>
            <a:custGeom>
              <a:avLst/>
              <a:gdLst/>
              <a:ahLst/>
              <a:cxnLst/>
              <a:rect l="l" t="t" r="r" b="b"/>
              <a:pathLst>
                <a:path w="45447" h="45435" extrusionOk="0">
                  <a:moveTo>
                    <a:pt x="4120" y="11371"/>
                  </a:moveTo>
                  <a:cubicBezTo>
                    <a:pt x="4882" y="11371"/>
                    <a:pt x="5489" y="11978"/>
                    <a:pt x="5489" y="12740"/>
                  </a:cubicBezTo>
                  <a:cubicBezTo>
                    <a:pt x="5489" y="13502"/>
                    <a:pt x="4882" y="14110"/>
                    <a:pt x="4120" y="14110"/>
                  </a:cubicBezTo>
                  <a:cubicBezTo>
                    <a:pt x="3358" y="14110"/>
                    <a:pt x="2750" y="13491"/>
                    <a:pt x="2750" y="12740"/>
                  </a:cubicBezTo>
                  <a:cubicBezTo>
                    <a:pt x="2750" y="11978"/>
                    <a:pt x="3358" y="11371"/>
                    <a:pt x="4120" y="11371"/>
                  </a:cubicBezTo>
                  <a:close/>
                  <a:moveTo>
                    <a:pt x="3334" y="29552"/>
                  </a:moveTo>
                  <a:cubicBezTo>
                    <a:pt x="4072" y="29552"/>
                    <a:pt x="4703" y="30171"/>
                    <a:pt x="4703" y="30921"/>
                  </a:cubicBezTo>
                  <a:cubicBezTo>
                    <a:pt x="4703" y="31683"/>
                    <a:pt x="4096" y="32291"/>
                    <a:pt x="3334" y="32291"/>
                  </a:cubicBezTo>
                  <a:cubicBezTo>
                    <a:pt x="2572" y="32291"/>
                    <a:pt x="1965" y="31683"/>
                    <a:pt x="1965" y="30921"/>
                  </a:cubicBezTo>
                  <a:cubicBezTo>
                    <a:pt x="1965" y="30171"/>
                    <a:pt x="2572" y="29552"/>
                    <a:pt x="3334" y="29552"/>
                  </a:cubicBezTo>
                  <a:close/>
                  <a:moveTo>
                    <a:pt x="1893" y="1"/>
                  </a:moveTo>
                  <a:lnTo>
                    <a:pt x="0" y="43566"/>
                  </a:lnTo>
                  <a:lnTo>
                    <a:pt x="43565" y="45435"/>
                  </a:lnTo>
                  <a:lnTo>
                    <a:pt x="45446" y="1882"/>
                  </a:lnTo>
                  <a:lnTo>
                    <a:pt x="1893"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4" name="Google Shape;804;p32"/>
            <p:cNvSpPr/>
            <p:nvPr/>
          </p:nvSpPr>
          <p:spPr>
            <a:xfrm>
              <a:off x="5448300" y="1526800"/>
              <a:ext cx="185750" cy="1094800"/>
            </a:xfrm>
            <a:custGeom>
              <a:avLst/>
              <a:gdLst/>
              <a:ahLst/>
              <a:cxnLst/>
              <a:rect l="l" t="t" r="r" b="b"/>
              <a:pathLst>
                <a:path w="7430" h="43792" extrusionOk="0">
                  <a:moveTo>
                    <a:pt x="4120" y="11359"/>
                  </a:moveTo>
                  <a:cubicBezTo>
                    <a:pt x="4882" y="11359"/>
                    <a:pt x="5489" y="11966"/>
                    <a:pt x="5489" y="12728"/>
                  </a:cubicBezTo>
                  <a:cubicBezTo>
                    <a:pt x="5489" y="13490"/>
                    <a:pt x="4882" y="14098"/>
                    <a:pt x="4120" y="14098"/>
                  </a:cubicBezTo>
                  <a:cubicBezTo>
                    <a:pt x="3358" y="14098"/>
                    <a:pt x="2750" y="13479"/>
                    <a:pt x="2750" y="12728"/>
                  </a:cubicBezTo>
                  <a:cubicBezTo>
                    <a:pt x="2750" y="11966"/>
                    <a:pt x="3358" y="11359"/>
                    <a:pt x="4120" y="11359"/>
                  </a:cubicBezTo>
                  <a:close/>
                  <a:moveTo>
                    <a:pt x="3334" y="29540"/>
                  </a:moveTo>
                  <a:cubicBezTo>
                    <a:pt x="4072" y="29540"/>
                    <a:pt x="4703" y="30159"/>
                    <a:pt x="4703" y="30909"/>
                  </a:cubicBezTo>
                  <a:cubicBezTo>
                    <a:pt x="4703" y="31671"/>
                    <a:pt x="4096" y="32279"/>
                    <a:pt x="3334" y="32279"/>
                  </a:cubicBezTo>
                  <a:cubicBezTo>
                    <a:pt x="2572" y="32279"/>
                    <a:pt x="1965" y="31671"/>
                    <a:pt x="1965" y="30909"/>
                  </a:cubicBezTo>
                  <a:cubicBezTo>
                    <a:pt x="1965" y="30159"/>
                    <a:pt x="2572" y="29540"/>
                    <a:pt x="3334" y="29540"/>
                  </a:cubicBezTo>
                  <a:close/>
                  <a:moveTo>
                    <a:pt x="1893" y="1"/>
                  </a:moveTo>
                  <a:lnTo>
                    <a:pt x="0" y="43554"/>
                  </a:lnTo>
                  <a:lnTo>
                    <a:pt x="5536" y="43792"/>
                  </a:lnTo>
                  <a:lnTo>
                    <a:pt x="7430" y="239"/>
                  </a:lnTo>
                  <a:lnTo>
                    <a:pt x="1893" y="1"/>
                  </a:lnTo>
                  <a:close/>
                </a:path>
              </a:pathLst>
            </a:custGeom>
            <a:solidFill>
              <a:srgbClr val="AD91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05" name="Google Shape;805;p32"/>
          <p:cNvGrpSpPr/>
          <p:nvPr/>
        </p:nvGrpSpPr>
        <p:grpSpPr>
          <a:xfrm rot="624426">
            <a:off x="5269590" y="1426046"/>
            <a:ext cx="4761844" cy="5092095"/>
            <a:chOff x="7567300" y="1541100"/>
            <a:chExt cx="3167100" cy="3386750"/>
          </a:xfrm>
        </p:grpSpPr>
        <p:sp>
          <p:nvSpPr>
            <p:cNvPr id="806" name="Google Shape;806;p32"/>
            <p:cNvSpPr/>
            <p:nvPr/>
          </p:nvSpPr>
          <p:spPr>
            <a:xfrm>
              <a:off x="7597075" y="1552100"/>
              <a:ext cx="3137325" cy="3375750"/>
            </a:xfrm>
            <a:custGeom>
              <a:avLst/>
              <a:gdLst/>
              <a:ahLst/>
              <a:cxnLst/>
              <a:rect l="l" t="t" r="r" b="b"/>
              <a:pathLst>
                <a:path w="125493" h="135030" extrusionOk="0">
                  <a:moveTo>
                    <a:pt x="6013" y="13824"/>
                  </a:moveTo>
                  <a:cubicBezTo>
                    <a:pt x="7692" y="13824"/>
                    <a:pt x="9061" y="15193"/>
                    <a:pt x="9061" y="16884"/>
                  </a:cubicBezTo>
                  <a:cubicBezTo>
                    <a:pt x="9061" y="18563"/>
                    <a:pt x="7692" y="19932"/>
                    <a:pt x="6013" y="19932"/>
                  </a:cubicBezTo>
                  <a:cubicBezTo>
                    <a:pt x="4322" y="19932"/>
                    <a:pt x="2953" y="18563"/>
                    <a:pt x="2953" y="16884"/>
                  </a:cubicBezTo>
                  <a:cubicBezTo>
                    <a:pt x="2953" y="15193"/>
                    <a:pt x="4322" y="13824"/>
                    <a:pt x="6013" y="13824"/>
                  </a:cubicBezTo>
                  <a:close/>
                  <a:moveTo>
                    <a:pt x="6013" y="32326"/>
                  </a:moveTo>
                  <a:cubicBezTo>
                    <a:pt x="7692" y="32326"/>
                    <a:pt x="9061" y="33695"/>
                    <a:pt x="9061" y="35374"/>
                  </a:cubicBezTo>
                  <a:cubicBezTo>
                    <a:pt x="9061" y="37065"/>
                    <a:pt x="7692" y="38434"/>
                    <a:pt x="6013" y="38434"/>
                  </a:cubicBezTo>
                  <a:cubicBezTo>
                    <a:pt x="4322" y="38434"/>
                    <a:pt x="2953" y="37065"/>
                    <a:pt x="2953" y="35374"/>
                  </a:cubicBezTo>
                  <a:cubicBezTo>
                    <a:pt x="2953" y="33695"/>
                    <a:pt x="4322" y="32326"/>
                    <a:pt x="6013" y="32326"/>
                  </a:cubicBezTo>
                  <a:close/>
                  <a:moveTo>
                    <a:pt x="6013" y="52483"/>
                  </a:moveTo>
                  <a:cubicBezTo>
                    <a:pt x="7692" y="52483"/>
                    <a:pt x="9061" y="53853"/>
                    <a:pt x="9061" y="55531"/>
                  </a:cubicBezTo>
                  <a:cubicBezTo>
                    <a:pt x="9061" y="57210"/>
                    <a:pt x="7692" y="58579"/>
                    <a:pt x="6013" y="58579"/>
                  </a:cubicBezTo>
                  <a:cubicBezTo>
                    <a:pt x="4322" y="58579"/>
                    <a:pt x="2953" y="57210"/>
                    <a:pt x="2953" y="55531"/>
                  </a:cubicBezTo>
                  <a:cubicBezTo>
                    <a:pt x="2953" y="53853"/>
                    <a:pt x="4322" y="52483"/>
                    <a:pt x="6013" y="52483"/>
                  </a:cubicBezTo>
                  <a:close/>
                  <a:moveTo>
                    <a:pt x="6013" y="72569"/>
                  </a:moveTo>
                  <a:cubicBezTo>
                    <a:pt x="7692" y="72569"/>
                    <a:pt x="9061" y="73938"/>
                    <a:pt x="9061" y="75617"/>
                  </a:cubicBezTo>
                  <a:cubicBezTo>
                    <a:pt x="9061" y="77308"/>
                    <a:pt x="7692" y="78677"/>
                    <a:pt x="6013" y="78677"/>
                  </a:cubicBezTo>
                  <a:cubicBezTo>
                    <a:pt x="4322" y="78677"/>
                    <a:pt x="2953" y="77308"/>
                    <a:pt x="2953" y="75617"/>
                  </a:cubicBezTo>
                  <a:cubicBezTo>
                    <a:pt x="2953" y="73938"/>
                    <a:pt x="4322" y="72569"/>
                    <a:pt x="6013" y="72569"/>
                  </a:cubicBezTo>
                  <a:close/>
                  <a:moveTo>
                    <a:pt x="6013" y="92810"/>
                  </a:moveTo>
                  <a:cubicBezTo>
                    <a:pt x="7692" y="92810"/>
                    <a:pt x="9061" y="94179"/>
                    <a:pt x="9061" y="95858"/>
                  </a:cubicBezTo>
                  <a:cubicBezTo>
                    <a:pt x="9061" y="97548"/>
                    <a:pt x="7692" y="98918"/>
                    <a:pt x="6013" y="98918"/>
                  </a:cubicBezTo>
                  <a:cubicBezTo>
                    <a:pt x="4322" y="98918"/>
                    <a:pt x="2953" y="97548"/>
                    <a:pt x="2953" y="95858"/>
                  </a:cubicBezTo>
                  <a:cubicBezTo>
                    <a:pt x="2953" y="94179"/>
                    <a:pt x="4322" y="92810"/>
                    <a:pt x="6013" y="92810"/>
                  </a:cubicBezTo>
                  <a:close/>
                  <a:moveTo>
                    <a:pt x="6013" y="114479"/>
                  </a:moveTo>
                  <a:cubicBezTo>
                    <a:pt x="7692" y="114479"/>
                    <a:pt x="9061" y="115848"/>
                    <a:pt x="9061" y="117527"/>
                  </a:cubicBezTo>
                  <a:cubicBezTo>
                    <a:pt x="9061" y="119206"/>
                    <a:pt x="7692" y="120587"/>
                    <a:pt x="6013" y="120587"/>
                  </a:cubicBezTo>
                  <a:cubicBezTo>
                    <a:pt x="4322" y="120587"/>
                    <a:pt x="2953" y="119206"/>
                    <a:pt x="2953" y="117527"/>
                  </a:cubicBezTo>
                  <a:cubicBezTo>
                    <a:pt x="2953" y="115848"/>
                    <a:pt x="4322" y="114479"/>
                    <a:pt x="6013" y="114479"/>
                  </a:cubicBezTo>
                  <a:close/>
                  <a:moveTo>
                    <a:pt x="0" y="1"/>
                  </a:moveTo>
                  <a:lnTo>
                    <a:pt x="0" y="135029"/>
                  </a:lnTo>
                  <a:lnTo>
                    <a:pt x="125492" y="135029"/>
                  </a:lnTo>
                  <a:lnTo>
                    <a:pt x="125492" y="1"/>
                  </a:lnTo>
                  <a:close/>
                </a:path>
              </a:pathLst>
            </a:custGeom>
            <a:solidFill>
              <a:srgbClr val="918C7F">
                <a:alpha val="18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7" name="Google Shape;807;p32"/>
            <p:cNvSpPr/>
            <p:nvPr/>
          </p:nvSpPr>
          <p:spPr>
            <a:xfrm>
              <a:off x="7567300" y="1541100"/>
              <a:ext cx="3137325" cy="3375725"/>
            </a:xfrm>
            <a:custGeom>
              <a:avLst/>
              <a:gdLst/>
              <a:ahLst/>
              <a:cxnLst/>
              <a:rect l="l" t="t" r="r" b="b"/>
              <a:pathLst>
                <a:path w="125493" h="135029" extrusionOk="0">
                  <a:moveTo>
                    <a:pt x="6013" y="13823"/>
                  </a:moveTo>
                  <a:cubicBezTo>
                    <a:pt x="7692" y="13823"/>
                    <a:pt x="9061" y="15193"/>
                    <a:pt x="9061" y="16871"/>
                  </a:cubicBezTo>
                  <a:cubicBezTo>
                    <a:pt x="9061" y="18550"/>
                    <a:pt x="7692" y="19919"/>
                    <a:pt x="6013" y="19919"/>
                  </a:cubicBezTo>
                  <a:cubicBezTo>
                    <a:pt x="4323" y="19919"/>
                    <a:pt x="2953" y="18550"/>
                    <a:pt x="2953" y="16871"/>
                  </a:cubicBezTo>
                  <a:cubicBezTo>
                    <a:pt x="2953" y="15193"/>
                    <a:pt x="4323" y="13823"/>
                    <a:pt x="6013" y="13823"/>
                  </a:cubicBezTo>
                  <a:close/>
                  <a:moveTo>
                    <a:pt x="6013" y="32326"/>
                  </a:moveTo>
                  <a:cubicBezTo>
                    <a:pt x="7692" y="32326"/>
                    <a:pt x="9061" y="33695"/>
                    <a:pt x="9061" y="35374"/>
                  </a:cubicBezTo>
                  <a:cubicBezTo>
                    <a:pt x="9061" y="37052"/>
                    <a:pt x="7692" y="38422"/>
                    <a:pt x="6013" y="38422"/>
                  </a:cubicBezTo>
                  <a:cubicBezTo>
                    <a:pt x="4323" y="38422"/>
                    <a:pt x="2953" y="37052"/>
                    <a:pt x="2953" y="35374"/>
                  </a:cubicBezTo>
                  <a:cubicBezTo>
                    <a:pt x="2953" y="33695"/>
                    <a:pt x="4323" y="32326"/>
                    <a:pt x="6013" y="32326"/>
                  </a:cubicBezTo>
                  <a:close/>
                  <a:moveTo>
                    <a:pt x="6013" y="52471"/>
                  </a:moveTo>
                  <a:cubicBezTo>
                    <a:pt x="7692" y="52471"/>
                    <a:pt x="9061" y="53840"/>
                    <a:pt x="9061" y="55519"/>
                  </a:cubicBezTo>
                  <a:cubicBezTo>
                    <a:pt x="9061" y="57210"/>
                    <a:pt x="7692" y="58579"/>
                    <a:pt x="6013" y="58579"/>
                  </a:cubicBezTo>
                  <a:cubicBezTo>
                    <a:pt x="4323" y="58579"/>
                    <a:pt x="2953" y="57210"/>
                    <a:pt x="2953" y="55519"/>
                  </a:cubicBezTo>
                  <a:cubicBezTo>
                    <a:pt x="2953" y="53840"/>
                    <a:pt x="4323" y="52471"/>
                    <a:pt x="6013" y="52471"/>
                  </a:cubicBezTo>
                  <a:close/>
                  <a:moveTo>
                    <a:pt x="6013" y="72569"/>
                  </a:moveTo>
                  <a:cubicBezTo>
                    <a:pt x="7692" y="72569"/>
                    <a:pt x="9061" y="73938"/>
                    <a:pt x="9061" y="75617"/>
                  </a:cubicBezTo>
                  <a:cubicBezTo>
                    <a:pt x="9061" y="77295"/>
                    <a:pt x="7692" y="78665"/>
                    <a:pt x="6013" y="78665"/>
                  </a:cubicBezTo>
                  <a:cubicBezTo>
                    <a:pt x="4323" y="78665"/>
                    <a:pt x="2953" y="77295"/>
                    <a:pt x="2953" y="75617"/>
                  </a:cubicBezTo>
                  <a:cubicBezTo>
                    <a:pt x="2953" y="73938"/>
                    <a:pt x="4323" y="72569"/>
                    <a:pt x="6013" y="72569"/>
                  </a:cubicBezTo>
                  <a:close/>
                  <a:moveTo>
                    <a:pt x="6013" y="92809"/>
                  </a:moveTo>
                  <a:cubicBezTo>
                    <a:pt x="7692" y="92809"/>
                    <a:pt x="9061" y="94178"/>
                    <a:pt x="9061" y="95857"/>
                  </a:cubicBezTo>
                  <a:cubicBezTo>
                    <a:pt x="9061" y="97536"/>
                    <a:pt x="7692" y="98905"/>
                    <a:pt x="6013" y="98905"/>
                  </a:cubicBezTo>
                  <a:cubicBezTo>
                    <a:pt x="4323" y="98905"/>
                    <a:pt x="2953" y="97536"/>
                    <a:pt x="2953" y="95857"/>
                  </a:cubicBezTo>
                  <a:cubicBezTo>
                    <a:pt x="2953" y="94178"/>
                    <a:pt x="4323" y="92809"/>
                    <a:pt x="6013" y="92809"/>
                  </a:cubicBezTo>
                  <a:close/>
                  <a:moveTo>
                    <a:pt x="6013" y="114479"/>
                  </a:moveTo>
                  <a:cubicBezTo>
                    <a:pt x="7692" y="114479"/>
                    <a:pt x="9061" y="115848"/>
                    <a:pt x="9061" y="117527"/>
                  </a:cubicBezTo>
                  <a:cubicBezTo>
                    <a:pt x="9061" y="119205"/>
                    <a:pt x="7692" y="120575"/>
                    <a:pt x="6013" y="120575"/>
                  </a:cubicBezTo>
                  <a:cubicBezTo>
                    <a:pt x="4323" y="120575"/>
                    <a:pt x="2953" y="119205"/>
                    <a:pt x="2953" y="117527"/>
                  </a:cubicBezTo>
                  <a:cubicBezTo>
                    <a:pt x="2953" y="115848"/>
                    <a:pt x="4323" y="114479"/>
                    <a:pt x="6013" y="114479"/>
                  </a:cubicBezTo>
                  <a:close/>
                  <a:moveTo>
                    <a:pt x="1" y="0"/>
                  </a:moveTo>
                  <a:lnTo>
                    <a:pt x="1" y="135029"/>
                  </a:lnTo>
                  <a:lnTo>
                    <a:pt x="125492" y="135029"/>
                  </a:lnTo>
                  <a:lnTo>
                    <a:pt x="1254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8" name="Google Shape;808;p32"/>
            <p:cNvSpPr/>
            <p:nvPr/>
          </p:nvSpPr>
          <p:spPr>
            <a:xfrm>
              <a:off x="8025700" y="1909000"/>
              <a:ext cx="2563425" cy="11025"/>
            </a:xfrm>
            <a:custGeom>
              <a:avLst/>
              <a:gdLst/>
              <a:ahLst/>
              <a:cxnLst/>
              <a:rect l="l" t="t" r="r" b="b"/>
              <a:pathLst>
                <a:path w="102537" h="441" extrusionOk="0">
                  <a:moveTo>
                    <a:pt x="0" y="0"/>
                  </a:moveTo>
                  <a:lnTo>
                    <a:pt x="0" y="441"/>
                  </a:lnTo>
                  <a:lnTo>
                    <a:pt x="102537" y="441"/>
                  </a:lnTo>
                  <a:lnTo>
                    <a:pt x="102537" y="0"/>
                  </a:lnTo>
                  <a:close/>
                </a:path>
              </a:pathLst>
            </a:custGeom>
            <a:solidFill>
              <a:srgbClr val="FF866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9" name="Google Shape;809;p32"/>
            <p:cNvSpPr/>
            <p:nvPr/>
          </p:nvSpPr>
          <p:spPr>
            <a:xfrm>
              <a:off x="8025700" y="2070925"/>
              <a:ext cx="2563425" cy="11025"/>
            </a:xfrm>
            <a:custGeom>
              <a:avLst/>
              <a:gdLst/>
              <a:ahLst/>
              <a:cxnLst/>
              <a:rect l="l" t="t" r="r" b="b"/>
              <a:pathLst>
                <a:path w="102537" h="441" extrusionOk="0">
                  <a:moveTo>
                    <a:pt x="0" y="0"/>
                  </a:moveTo>
                  <a:lnTo>
                    <a:pt x="0" y="441"/>
                  </a:lnTo>
                  <a:lnTo>
                    <a:pt x="102537" y="441"/>
                  </a:lnTo>
                  <a:lnTo>
                    <a:pt x="102537" y="0"/>
                  </a:lnTo>
                  <a:close/>
                </a:path>
              </a:pathLst>
            </a:custGeom>
            <a:solidFill>
              <a:srgbClr val="DBD8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0" name="Google Shape;810;p32"/>
            <p:cNvSpPr/>
            <p:nvPr/>
          </p:nvSpPr>
          <p:spPr>
            <a:xfrm>
              <a:off x="8025700" y="2232550"/>
              <a:ext cx="2563425" cy="11325"/>
            </a:xfrm>
            <a:custGeom>
              <a:avLst/>
              <a:gdLst/>
              <a:ahLst/>
              <a:cxnLst/>
              <a:rect l="l" t="t" r="r" b="b"/>
              <a:pathLst>
                <a:path w="102537" h="453" extrusionOk="0">
                  <a:moveTo>
                    <a:pt x="0" y="0"/>
                  </a:moveTo>
                  <a:lnTo>
                    <a:pt x="0" y="453"/>
                  </a:lnTo>
                  <a:lnTo>
                    <a:pt x="102537" y="453"/>
                  </a:lnTo>
                  <a:lnTo>
                    <a:pt x="102537" y="0"/>
                  </a:lnTo>
                  <a:close/>
                </a:path>
              </a:pathLst>
            </a:custGeom>
            <a:solidFill>
              <a:srgbClr val="DBD8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1" name="Google Shape;811;p32"/>
            <p:cNvSpPr/>
            <p:nvPr/>
          </p:nvSpPr>
          <p:spPr>
            <a:xfrm>
              <a:off x="8025700" y="2394475"/>
              <a:ext cx="2563425" cy="11325"/>
            </a:xfrm>
            <a:custGeom>
              <a:avLst/>
              <a:gdLst/>
              <a:ahLst/>
              <a:cxnLst/>
              <a:rect l="l" t="t" r="r" b="b"/>
              <a:pathLst>
                <a:path w="102537" h="453" extrusionOk="0">
                  <a:moveTo>
                    <a:pt x="0" y="0"/>
                  </a:moveTo>
                  <a:lnTo>
                    <a:pt x="0" y="453"/>
                  </a:lnTo>
                  <a:lnTo>
                    <a:pt x="102537" y="453"/>
                  </a:lnTo>
                  <a:lnTo>
                    <a:pt x="102537" y="0"/>
                  </a:lnTo>
                  <a:close/>
                </a:path>
              </a:pathLst>
            </a:custGeom>
            <a:solidFill>
              <a:srgbClr val="DBD8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2" name="Google Shape;812;p32"/>
            <p:cNvSpPr/>
            <p:nvPr/>
          </p:nvSpPr>
          <p:spPr>
            <a:xfrm>
              <a:off x="8025700" y="2556400"/>
              <a:ext cx="2563425" cy="11025"/>
            </a:xfrm>
            <a:custGeom>
              <a:avLst/>
              <a:gdLst/>
              <a:ahLst/>
              <a:cxnLst/>
              <a:rect l="l" t="t" r="r" b="b"/>
              <a:pathLst>
                <a:path w="102537" h="441" extrusionOk="0">
                  <a:moveTo>
                    <a:pt x="0" y="0"/>
                  </a:moveTo>
                  <a:lnTo>
                    <a:pt x="0" y="441"/>
                  </a:lnTo>
                  <a:lnTo>
                    <a:pt x="102537" y="441"/>
                  </a:lnTo>
                  <a:lnTo>
                    <a:pt x="102537" y="0"/>
                  </a:lnTo>
                  <a:close/>
                </a:path>
              </a:pathLst>
            </a:custGeom>
            <a:solidFill>
              <a:srgbClr val="DBD8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3" name="Google Shape;813;p32"/>
            <p:cNvSpPr/>
            <p:nvPr/>
          </p:nvSpPr>
          <p:spPr>
            <a:xfrm>
              <a:off x="8025700" y="2718325"/>
              <a:ext cx="2563425" cy="11025"/>
            </a:xfrm>
            <a:custGeom>
              <a:avLst/>
              <a:gdLst/>
              <a:ahLst/>
              <a:cxnLst/>
              <a:rect l="l" t="t" r="r" b="b"/>
              <a:pathLst>
                <a:path w="102537" h="441" extrusionOk="0">
                  <a:moveTo>
                    <a:pt x="0" y="0"/>
                  </a:moveTo>
                  <a:lnTo>
                    <a:pt x="0" y="441"/>
                  </a:lnTo>
                  <a:lnTo>
                    <a:pt x="102537" y="441"/>
                  </a:lnTo>
                  <a:lnTo>
                    <a:pt x="102537" y="0"/>
                  </a:lnTo>
                  <a:close/>
                </a:path>
              </a:pathLst>
            </a:custGeom>
            <a:solidFill>
              <a:srgbClr val="DBD8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4" name="Google Shape;814;p32"/>
            <p:cNvSpPr/>
            <p:nvPr/>
          </p:nvSpPr>
          <p:spPr>
            <a:xfrm>
              <a:off x="8025700" y="2879950"/>
              <a:ext cx="2563425" cy="11325"/>
            </a:xfrm>
            <a:custGeom>
              <a:avLst/>
              <a:gdLst/>
              <a:ahLst/>
              <a:cxnLst/>
              <a:rect l="l" t="t" r="r" b="b"/>
              <a:pathLst>
                <a:path w="102537" h="453" extrusionOk="0">
                  <a:moveTo>
                    <a:pt x="0" y="0"/>
                  </a:moveTo>
                  <a:lnTo>
                    <a:pt x="0" y="453"/>
                  </a:lnTo>
                  <a:lnTo>
                    <a:pt x="102537" y="453"/>
                  </a:lnTo>
                  <a:lnTo>
                    <a:pt x="102537" y="0"/>
                  </a:lnTo>
                  <a:close/>
                </a:path>
              </a:pathLst>
            </a:custGeom>
            <a:solidFill>
              <a:srgbClr val="DBD8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5" name="Google Shape;815;p32"/>
            <p:cNvSpPr/>
            <p:nvPr/>
          </p:nvSpPr>
          <p:spPr>
            <a:xfrm>
              <a:off x="8025700" y="3041875"/>
              <a:ext cx="2563425" cy="11325"/>
            </a:xfrm>
            <a:custGeom>
              <a:avLst/>
              <a:gdLst/>
              <a:ahLst/>
              <a:cxnLst/>
              <a:rect l="l" t="t" r="r" b="b"/>
              <a:pathLst>
                <a:path w="102537" h="453" extrusionOk="0">
                  <a:moveTo>
                    <a:pt x="0" y="0"/>
                  </a:moveTo>
                  <a:lnTo>
                    <a:pt x="0" y="453"/>
                  </a:lnTo>
                  <a:lnTo>
                    <a:pt x="102537" y="453"/>
                  </a:lnTo>
                  <a:lnTo>
                    <a:pt x="102537" y="0"/>
                  </a:lnTo>
                  <a:close/>
                </a:path>
              </a:pathLst>
            </a:custGeom>
            <a:solidFill>
              <a:srgbClr val="DBD8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6" name="Google Shape;816;p32"/>
            <p:cNvSpPr/>
            <p:nvPr/>
          </p:nvSpPr>
          <p:spPr>
            <a:xfrm>
              <a:off x="8025700" y="3203800"/>
              <a:ext cx="2563425" cy="11025"/>
            </a:xfrm>
            <a:custGeom>
              <a:avLst/>
              <a:gdLst/>
              <a:ahLst/>
              <a:cxnLst/>
              <a:rect l="l" t="t" r="r" b="b"/>
              <a:pathLst>
                <a:path w="102537" h="441" extrusionOk="0">
                  <a:moveTo>
                    <a:pt x="0" y="0"/>
                  </a:moveTo>
                  <a:lnTo>
                    <a:pt x="0" y="441"/>
                  </a:lnTo>
                  <a:lnTo>
                    <a:pt x="102537" y="441"/>
                  </a:lnTo>
                  <a:lnTo>
                    <a:pt x="102537" y="0"/>
                  </a:lnTo>
                  <a:close/>
                </a:path>
              </a:pathLst>
            </a:custGeom>
            <a:solidFill>
              <a:srgbClr val="DBD8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7" name="Google Shape;817;p32"/>
            <p:cNvSpPr/>
            <p:nvPr/>
          </p:nvSpPr>
          <p:spPr>
            <a:xfrm>
              <a:off x="8025700" y="3365725"/>
              <a:ext cx="2563425" cy="11025"/>
            </a:xfrm>
            <a:custGeom>
              <a:avLst/>
              <a:gdLst/>
              <a:ahLst/>
              <a:cxnLst/>
              <a:rect l="l" t="t" r="r" b="b"/>
              <a:pathLst>
                <a:path w="102537" h="441" extrusionOk="0">
                  <a:moveTo>
                    <a:pt x="0" y="0"/>
                  </a:moveTo>
                  <a:lnTo>
                    <a:pt x="0" y="441"/>
                  </a:lnTo>
                  <a:lnTo>
                    <a:pt x="102537" y="441"/>
                  </a:lnTo>
                  <a:lnTo>
                    <a:pt x="102537" y="0"/>
                  </a:lnTo>
                  <a:close/>
                </a:path>
              </a:pathLst>
            </a:custGeom>
            <a:solidFill>
              <a:srgbClr val="DBD8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8" name="Google Shape;818;p32"/>
            <p:cNvSpPr/>
            <p:nvPr/>
          </p:nvSpPr>
          <p:spPr>
            <a:xfrm>
              <a:off x="8025700" y="3527350"/>
              <a:ext cx="2563425" cy="11325"/>
            </a:xfrm>
            <a:custGeom>
              <a:avLst/>
              <a:gdLst/>
              <a:ahLst/>
              <a:cxnLst/>
              <a:rect l="l" t="t" r="r" b="b"/>
              <a:pathLst>
                <a:path w="102537" h="453" extrusionOk="0">
                  <a:moveTo>
                    <a:pt x="0" y="0"/>
                  </a:moveTo>
                  <a:lnTo>
                    <a:pt x="0" y="453"/>
                  </a:lnTo>
                  <a:lnTo>
                    <a:pt x="102537" y="453"/>
                  </a:lnTo>
                  <a:lnTo>
                    <a:pt x="102537" y="0"/>
                  </a:lnTo>
                  <a:close/>
                </a:path>
              </a:pathLst>
            </a:custGeom>
            <a:solidFill>
              <a:srgbClr val="DBD8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9" name="Google Shape;819;p32"/>
            <p:cNvSpPr/>
            <p:nvPr/>
          </p:nvSpPr>
          <p:spPr>
            <a:xfrm>
              <a:off x="8025700" y="3689275"/>
              <a:ext cx="2563425" cy="11325"/>
            </a:xfrm>
            <a:custGeom>
              <a:avLst/>
              <a:gdLst/>
              <a:ahLst/>
              <a:cxnLst/>
              <a:rect l="l" t="t" r="r" b="b"/>
              <a:pathLst>
                <a:path w="102537" h="453" extrusionOk="0">
                  <a:moveTo>
                    <a:pt x="0" y="0"/>
                  </a:moveTo>
                  <a:lnTo>
                    <a:pt x="0" y="453"/>
                  </a:lnTo>
                  <a:lnTo>
                    <a:pt x="102537" y="453"/>
                  </a:lnTo>
                  <a:lnTo>
                    <a:pt x="102537" y="0"/>
                  </a:lnTo>
                  <a:close/>
                </a:path>
              </a:pathLst>
            </a:custGeom>
            <a:solidFill>
              <a:srgbClr val="DBD8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0" name="Google Shape;820;p32"/>
            <p:cNvSpPr/>
            <p:nvPr/>
          </p:nvSpPr>
          <p:spPr>
            <a:xfrm>
              <a:off x="8025700" y="3851200"/>
              <a:ext cx="2563425" cy="11025"/>
            </a:xfrm>
            <a:custGeom>
              <a:avLst/>
              <a:gdLst/>
              <a:ahLst/>
              <a:cxnLst/>
              <a:rect l="l" t="t" r="r" b="b"/>
              <a:pathLst>
                <a:path w="102537" h="441" extrusionOk="0">
                  <a:moveTo>
                    <a:pt x="0" y="0"/>
                  </a:moveTo>
                  <a:lnTo>
                    <a:pt x="0" y="441"/>
                  </a:lnTo>
                  <a:lnTo>
                    <a:pt x="102537" y="441"/>
                  </a:lnTo>
                  <a:lnTo>
                    <a:pt x="102537" y="0"/>
                  </a:lnTo>
                  <a:close/>
                </a:path>
              </a:pathLst>
            </a:custGeom>
            <a:solidFill>
              <a:srgbClr val="DBD8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1" name="Google Shape;821;p32"/>
            <p:cNvSpPr/>
            <p:nvPr/>
          </p:nvSpPr>
          <p:spPr>
            <a:xfrm>
              <a:off x="8025700" y="4013125"/>
              <a:ext cx="2563425" cy="11025"/>
            </a:xfrm>
            <a:custGeom>
              <a:avLst/>
              <a:gdLst/>
              <a:ahLst/>
              <a:cxnLst/>
              <a:rect l="l" t="t" r="r" b="b"/>
              <a:pathLst>
                <a:path w="102537" h="441" extrusionOk="0">
                  <a:moveTo>
                    <a:pt x="0" y="0"/>
                  </a:moveTo>
                  <a:lnTo>
                    <a:pt x="0" y="441"/>
                  </a:lnTo>
                  <a:lnTo>
                    <a:pt x="102537" y="441"/>
                  </a:lnTo>
                  <a:lnTo>
                    <a:pt x="102537" y="0"/>
                  </a:lnTo>
                  <a:close/>
                </a:path>
              </a:pathLst>
            </a:custGeom>
            <a:solidFill>
              <a:srgbClr val="DBD8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2" name="Google Shape;822;p32"/>
            <p:cNvSpPr/>
            <p:nvPr/>
          </p:nvSpPr>
          <p:spPr>
            <a:xfrm>
              <a:off x="8025700" y="4174750"/>
              <a:ext cx="2563425" cy="11325"/>
            </a:xfrm>
            <a:custGeom>
              <a:avLst/>
              <a:gdLst/>
              <a:ahLst/>
              <a:cxnLst/>
              <a:rect l="l" t="t" r="r" b="b"/>
              <a:pathLst>
                <a:path w="102537" h="453" extrusionOk="0">
                  <a:moveTo>
                    <a:pt x="0" y="1"/>
                  </a:moveTo>
                  <a:lnTo>
                    <a:pt x="0" y="453"/>
                  </a:lnTo>
                  <a:lnTo>
                    <a:pt x="102537" y="453"/>
                  </a:lnTo>
                  <a:lnTo>
                    <a:pt x="102537" y="1"/>
                  </a:lnTo>
                  <a:close/>
                </a:path>
              </a:pathLst>
            </a:custGeom>
            <a:solidFill>
              <a:srgbClr val="DBD8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3" name="Google Shape;823;p32"/>
            <p:cNvSpPr/>
            <p:nvPr/>
          </p:nvSpPr>
          <p:spPr>
            <a:xfrm>
              <a:off x="8025700" y="4336675"/>
              <a:ext cx="2563425" cy="11325"/>
            </a:xfrm>
            <a:custGeom>
              <a:avLst/>
              <a:gdLst/>
              <a:ahLst/>
              <a:cxnLst/>
              <a:rect l="l" t="t" r="r" b="b"/>
              <a:pathLst>
                <a:path w="102537" h="453" extrusionOk="0">
                  <a:moveTo>
                    <a:pt x="0" y="0"/>
                  </a:moveTo>
                  <a:lnTo>
                    <a:pt x="0" y="453"/>
                  </a:lnTo>
                  <a:lnTo>
                    <a:pt x="102537" y="453"/>
                  </a:lnTo>
                  <a:lnTo>
                    <a:pt x="102537" y="0"/>
                  </a:lnTo>
                  <a:close/>
                </a:path>
              </a:pathLst>
            </a:custGeom>
            <a:solidFill>
              <a:srgbClr val="DBD8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4" name="Google Shape;824;p32"/>
            <p:cNvSpPr/>
            <p:nvPr/>
          </p:nvSpPr>
          <p:spPr>
            <a:xfrm>
              <a:off x="8025700" y="4498600"/>
              <a:ext cx="2563425" cy="11025"/>
            </a:xfrm>
            <a:custGeom>
              <a:avLst/>
              <a:gdLst/>
              <a:ahLst/>
              <a:cxnLst/>
              <a:rect l="l" t="t" r="r" b="b"/>
              <a:pathLst>
                <a:path w="102537" h="441" extrusionOk="0">
                  <a:moveTo>
                    <a:pt x="0" y="0"/>
                  </a:moveTo>
                  <a:lnTo>
                    <a:pt x="0" y="441"/>
                  </a:lnTo>
                  <a:lnTo>
                    <a:pt x="102537" y="441"/>
                  </a:lnTo>
                  <a:lnTo>
                    <a:pt x="102537" y="0"/>
                  </a:lnTo>
                  <a:close/>
                </a:path>
              </a:pathLst>
            </a:custGeom>
            <a:solidFill>
              <a:srgbClr val="DBD8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5" name="Google Shape;825;p32"/>
            <p:cNvSpPr/>
            <p:nvPr/>
          </p:nvSpPr>
          <p:spPr>
            <a:xfrm>
              <a:off x="8025700" y="4660525"/>
              <a:ext cx="2563425" cy="11025"/>
            </a:xfrm>
            <a:custGeom>
              <a:avLst/>
              <a:gdLst/>
              <a:ahLst/>
              <a:cxnLst/>
              <a:rect l="l" t="t" r="r" b="b"/>
              <a:pathLst>
                <a:path w="102537" h="441" extrusionOk="0">
                  <a:moveTo>
                    <a:pt x="0" y="0"/>
                  </a:moveTo>
                  <a:lnTo>
                    <a:pt x="0" y="441"/>
                  </a:lnTo>
                  <a:lnTo>
                    <a:pt x="102537" y="441"/>
                  </a:lnTo>
                  <a:lnTo>
                    <a:pt x="102537" y="0"/>
                  </a:lnTo>
                  <a:close/>
                </a:path>
              </a:pathLst>
            </a:custGeom>
            <a:solidFill>
              <a:srgbClr val="DBD8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26" name="Google Shape;826;p32"/>
          <p:cNvGrpSpPr/>
          <p:nvPr/>
        </p:nvGrpSpPr>
        <p:grpSpPr>
          <a:xfrm>
            <a:off x="1494943" y="271095"/>
            <a:ext cx="6219772" cy="5779004"/>
            <a:chOff x="1732250" y="435101"/>
            <a:chExt cx="5053990" cy="5779004"/>
          </a:xfrm>
        </p:grpSpPr>
        <p:sp>
          <p:nvSpPr>
            <p:cNvPr id="827" name="Google Shape;827;p32"/>
            <p:cNvSpPr/>
            <p:nvPr/>
          </p:nvSpPr>
          <p:spPr>
            <a:xfrm>
              <a:off x="2124240" y="542605"/>
              <a:ext cx="4662000" cy="5671500"/>
            </a:xfrm>
            <a:prstGeom prst="roundRect">
              <a:avLst>
                <a:gd name="adj" fmla="val 1372"/>
              </a:avLst>
            </a:prstGeom>
            <a:solidFill>
              <a:srgbClr val="918C7F">
                <a:alpha val="18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8" name="Google Shape;828;p32"/>
            <p:cNvSpPr/>
            <p:nvPr/>
          </p:nvSpPr>
          <p:spPr>
            <a:xfrm>
              <a:off x="2008462" y="435101"/>
              <a:ext cx="4662000" cy="5671500"/>
            </a:xfrm>
            <a:prstGeom prst="roundRect">
              <a:avLst>
                <a:gd name="adj" fmla="val 1372"/>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9" name="Google Shape;829;p32"/>
            <p:cNvSpPr/>
            <p:nvPr/>
          </p:nvSpPr>
          <p:spPr>
            <a:xfrm>
              <a:off x="2258861" y="940350"/>
              <a:ext cx="266210" cy="266210"/>
            </a:xfrm>
            <a:custGeom>
              <a:avLst/>
              <a:gdLst/>
              <a:ahLst/>
              <a:cxnLst/>
              <a:rect l="l" t="t" r="r" b="b"/>
              <a:pathLst>
                <a:path w="6097" h="6097" extrusionOk="0">
                  <a:moveTo>
                    <a:pt x="3048" y="1"/>
                  </a:moveTo>
                  <a:cubicBezTo>
                    <a:pt x="1358" y="1"/>
                    <a:pt x="0" y="1358"/>
                    <a:pt x="0" y="3049"/>
                  </a:cubicBezTo>
                  <a:cubicBezTo>
                    <a:pt x="0" y="4740"/>
                    <a:pt x="1358" y="6097"/>
                    <a:pt x="3048" y="6097"/>
                  </a:cubicBezTo>
                  <a:cubicBezTo>
                    <a:pt x="4739" y="6097"/>
                    <a:pt x="6096" y="4740"/>
                    <a:pt x="6096" y="3049"/>
                  </a:cubicBezTo>
                  <a:cubicBezTo>
                    <a:pt x="6096" y="1358"/>
                    <a:pt x="4739" y="1"/>
                    <a:pt x="304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0" name="Google Shape;830;p32"/>
            <p:cNvSpPr/>
            <p:nvPr/>
          </p:nvSpPr>
          <p:spPr>
            <a:xfrm>
              <a:off x="2258861" y="1747713"/>
              <a:ext cx="266210" cy="266734"/>
            </a:xfrm>
            <a:custGeom>
              <a:avLst/>
              <a:gdLst/>
              <a:ahLst/>
              <a:cxnLst/>
              <a:rect l="l" t="t" r="r" b="b"/>
              <a:pathLst>
                <a:path w="6097" h="6109" extrusionOk="0">
                  <a:moveTo>
                    <a:pt x="3048" y="0"/>
                  </a:moveTo>
                  <a:cubicBezTo>
                    <a:pt x="1358" y="0"/>
                    <a:pt x="0" y="1369"/>
                    <a:pt x="0" y="3060"/>
                  </a:cubicBezTo>
                  <a:cubicBezTo>
                    <a:pt x="0" y="4739"/>
                    <a:pt x="1358" y="6108"/>
                    <a:pt x="3048" y="6108"/>
                  </a:cubicBezTo>
                  <a:cubicBezTo>
                    <a:pt x="4739" y="6108"/>
                    <a:pt x="6096" y="4739"/>
                    <a:pt x="6096" y="3060"/>
                  </a:cubicBezTo>
                  <a:cubicBezTo>
                    <a:pt x="6096" y="1369"/>
                    <a:pt x="4739" y="0"/>
                    <a:pt x="304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1" name="Google Shape;831;p32"/>
            <p:cNvSpPr/>
            <p:nvPr/>
          </p:nvSpPr>
          <p:spPr>
            <a:xfrm>
              <a:off x="2258861" y="2627818"/>
              <a:ext cx="266210" cy="266734"/>
            </a:xfrm>
            <a:custGeom>
              <a:avLst/>
              <a:gdLst/>
              <a:ahLst/>
              <a:cxnLst/>
              <a:rect l="l" t="t" r="r" b="b"/>
              <a:pathLst>
                <a:path w="6097" h="6109" extrusionOk="0">
                  <a:moveTo>
                    <a:pt x="3048" y="0"/>
                  </a:moveTo>
                  <a:cubicBezTo>
                    <a:pt x="1358" y="0"/>
                    <a:pt x="0" y="1370"/>
                    <a:pt x="0" y="3048"/>
                  </a:cubicBezTo>
                  <a:cubicBezTo>
                    <a:pt x="0" y="4739"/>
                    <a:pt x="1358" y="6108"/>
                    <a:pt x="3048" y="6108"/>
                  </a:cubicBezTo>
                  <a:cubicBezTo>
                    <a:pt x="4739" y="6108"/>
                    <a:pt x="6096" y="4739"/>
                    <a:pt x="6096" y="3048"/>
                  </a:cubicBezTo>
                  <a:cubicBezTo>
                    <a:pt x="6096" y="1370"/>
                    <a:pt x="4739" y="0"/>
                    <a:pt x="304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2" name="Google Shape;832;p32"/>
            <p:cNvSpPr/>
            <p:nvPr/>
          </p:nvSpPr>
          <p:spPr>
            <a:xfrm>
              <a:off x="2258861" y="3505348"/>
              <a:ext cx="266210" cy="266210"/>
            </a:xfrm>
            <a:custGeom>
              <a:avLst/>
              <a:gdLst/>
              <a:ahLst/>
              <a:cxnLst/>
              <a:rect l="l" t="t" r="r" b="b"/>
              <a:pathLst>
                <a:path w="6097" h="6097" extrusionOk="0">
                  <a:moveTo>
                    <a:pt x="3048" y="0"/>
                  </a:moveTo>
                  <a:cubicBezTo>
                    <a:pt x="1358" y="0"/>
                    <a:pt x="0" y="1358"/>
                    <a:pt x="0" y="3048"/>
                  </a:cubicBezTo>
                  <a:cubicBezTo>
                    <a:pt x="0" y="4727"/>
                    <a:pt x="1358" y="6096"/>
                    <a:pt x="3048" y="6096"/>
                  </a:cubicBezTo>
                  <a:cubicBezTo>
                    <a:pt x="4739" y="6096"/>
                    <a:pt x="6096" y="4727"/>
                    <a:pt x="6096" y="3048"/>
                  </a:cubicBezTo>
                  <a:cubicBezTo>
                    <a:pt x="6096" y="1358"/>
                    <a:pt x="4739" y="0"/>
                    <a:pt x="304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3" name="Google Shape;833;p32"/>
            <p:cNvSpPr/>
            <p:nvPr/>
          </p:nvSpPr>
          <p:spPr>
            <a:xfrm>
              <a:off x="2258861" y="4389077"/>
              <a:ext cx="266210" cy="266210"/>
            </a:xfrm>
            <a:custGeom>
              <a:avLst/>
              <a:gdLst/>
              <a:ahLst/>
              <a:cxnLst/>
              <a:rect l="l" t="t" r="r" b="b"/>
              <a:pathLst>
                <a:path w="6097" h="6097" extrusionOk="0">
                  <a:moveTo>
                    <a:pt x="3048" y="1"/>
                  </a:moveTo>
                  <a:cubicBezTo>
                    <a:pt x="1358" y="1"/>
                    <a:pt x="0" y="1358"/>
                    <a:pt x="0" y="3049"/>
                  </a:cubicBezTo>
                  <a:cubicBezTo>
                    <a:pt x="0" y="4728"/>
                    <a:pt x="1358" y="6097"/>
                    <a:pt x="3048" y="6097"/>
                  </a:cubicBezTo>
                  <a:cubicBezTo>
                    <a:pt x="4739" y="6097"/>
                    <a:pt x="6096" y="4728"/>
                    <a:pt x="6096" y="3049"/>
                  </a:cubicBezTo>
                  <a:cubicBezTo>
                    <a:pt x="6096" y="1358"/>
                    <a:pt x="4739" y="1"/>
                    <a:pt x="304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4" name="Google Shape;834;p32"/>
            <p:cNvSpPr/>
            <p:nvPr/>
          </p:nvSpPr>
          <p:spPr>
            <a:xfrm>
              <a:off x="2258861" y="5334720"/>
              <a:ext cx="266210" cy="266734"/>
            </a:xfrm>
            <a:custGeom>
              <a:avLst/>
              <a:gdLst/>
              <a:ahLst/>
              <a:cxnLst/>
              <a:rect l="l" t="t" r="r" b="b"/>
              <a:pathLst>
                <a:path w="6097" h="6109" extrusionOk="0">
                  <a:moveTo>
                    <a:pt x="3048" y="0"/>
                  </a:moveTo>
                  <a:cubicBezTo>
                    <a:pt x="1358" y="0"/>
                    <a:pt x="0" y="1369"/>
                    <a:pt x="0" y="3060"/>
                  </a:cubicBezTo>
                  <a:cubicBezTo>
                    <a:pt x="0" y="4739"/>
                    <a:pt x="1358" y="6108"/>
                    <a:pt x="3048" y="6108"/>
                  </a:cubicBezTo>
                  <a:cubicBezTo>
                    <a:pt x="4739" y="6108"/>
                    <a:pt x="6096" y="4739"/>
                    <a:pt x="6096" y="3060"/>
                  </a:cubicBezTo>
                  <a:cubicBezTo>
                    <a:pt x="6096" y="1369"/>
                    <a:pt x="4739" y="0"/>
                    <a:pt x="304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5" name="Google Shape;835;p32"/>
            <p:cNvSpPr/>
            <p:nvPr/>
          </p:nvSpPr>
          <p:spPr>
            <a:xfrm>
              <a:off x="1732250" y="1000167"/>
              <a:ext cx="688863" cy="144043"/>
            </a:xfrm>
            <a:custGeom>
              <a:avLst/>
              <a:gdLst/>
              <a:ahLst/>
              <a:cxnLst/>
              <a:rect l="l" t="t" r="r" b="b"/>
              <a:pathLst>
                <a:path w="15777" h="3299" extrusionOk="0">
                  <a:moveTo>
                    <a:pt x="1655" y="0"/>
                  </a:moveTo>
                  <a:cubicBezTo>
                    <a:pt x="750" y="0"/>
                    <a:pt x="0" y="738"/>
                    <a:pt x="0" y="1655"/>
                  </a:cubicBezTo>
                  <a:cubicBezTo>
                    <a:pt x="0" y="2560"/>
                    <a:pt x="750" y="3298"/>
                    <a:pt x="1655" y="3298"/>
                  </a:cubicBezTo>
                  <a:lnTo>
                    <a:pt x="14109" y="3298"/>
                  </a:lnTo>
                  <a:cubicBezTo>
                    <a:pt x="15038" y="3298"/>
                    <a:pt x="15776" y="2560"/>
                    <a:pt x="15764" y="1655"/>
                  </a:cubicBezTo>
                  <a:cubicBezTo>
                    <a:pt x="15764" y="738"/>
                    <a:pt x="15026" y="0"/>
                    <a:pt x="14109" y="0"/>
                  </a:cubicBezTo>
                  <a:close/>
                </a:path>
              </a:pathLst>
            </a:custGeom>
            <a:solidFill>
              <a:srgbClr val="B8B1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6" name="Google Shape;836;p32"/>
            <p:cNvSpPr/>
            <p:nvPr/>
          </p:nvSpPr>
          <p:spPr>
            <a:xfrm>
              <a:off x="1732250" y="1808535"/>
              <a:ext cx="688863" cy="144043"/>
            </a:xfrm>
            <a:custGeom>
              <a:avLst/>
              <a:gdLst/>
              <a:ahLst/>
              <a:cxnLst/>
              <a:rect l="l" t="t" r="r" b="b"/>
              <a:pathLst>
                <a:path w="15777" h="3299" extrusionOk="0">
                  <a:moveTo>
                    <a:pt x="1655" y="0"/>
                  </a:moveTo>
                  <a:cubicBezTo>
                    <a:pt x="750" y="0"/>
                    <a:pt x="0" y="738"/>
                    <a:pt x="0" y="1655"/>
                  </a:cubicBezTo>
                  <a:cubicBezTo>
                    <a:pt x="0" y="2560"/>
                    <a:pt x="750" y="3298"/>
                    <a:pt x="1655" y="3298"/>
                  </a:cubicBezTo>
                  <a:lnTo>
                    <a:pt x="14109" y="3298"/>
                  </a:lnTo>
                  <a:cubicBezTo>
                    <a:pt x="15038" y="3298"/>
                    <a:pt x="15776" y="2560"/>
                    <a:pt x="15764" y="1655"/>
                  </a:cubicBezTo>
                  <a:cubicBezTo>
                    <a:pt x="15764" y="738"/>
                    <a:pt x="15026" y="0"/>
                    <a:pt x="14109" y="0"/>
                  </a:cubicBezTo>
                  <a:close/>
                </a:path>
              </a:pathLst>
            </a:custGeom>
            <a:solidFill>
              <a:srgbClr val="B8B1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7" name="Google Shape;837;p32"/>
            <p:cNvSpPr/>
            <p:nvPr/>
          </p:nvSpPr>
          <p:spPr>
            <a:xfrm>
              <a:off x="1732250" y="2689164"/>
              <a:ext cx="688863" cy="144043"/>
            </a:xfrm>
            <a:custGeom>
              <a:avLst/>
              <a:gdLst/>
              <a:ahLst/>
              <a:cxnLst/>
              <a:rect l="l" t="t" r="r" b="b"/>
              <a:pathLst>
                <a:path w="15777" h="3299" extrusionOk="0">
                  <a:moveTo>
                    <a:pt x="1655" y="0"/>
                  </a:moveTo>
                  <a:cubicBezTo>
                    <a:pt x="750" y="0"/>
                    <a:pt x="0" y="739"/>
                    <a:pt x="0" y="1643"/>
                  </a:cubicBezTo>
                  <a:cubicBezTo>
                    <a:pt x="0" y="2560"/>
                    <a:pt x="750" y="3298"/>
                    <a:pt x="1655" y="3298"/>
                  </a:cubicBezTo>
                  <a:lnTo>
                    <a:pt x="14109" y="3298"/>
                  </a:lnTo>
                  <a:cubicBezTo>
                    <a:pt x="15038" y="3298"/>
                    <a:pt x="15776" y="2560"/>
                    <a:pt x="15764" y="1643"/>
                  </a:cubicBezTo>
                  <a:cubicBezTo>
                    <a:pt x="15764" y="739"/>
                    <a:pt x="15026" y="0"/>
                    <a:pt x="14109" y="0"/>
                  </a:cubicBezTo>
                  <a:close/>
                </a:path>
              </a:pathLst>
            </a:custGeom>
            <a:solidFill>
              <a:srgbClr val="B8B1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8" name="Google Shape;838;p32"/>
            <p:cNvSpPr/>
            <p:nvPr/>
          </p:nvSpPr>
          <p:spPr>
            <a:xfrm>
              <a:off x="1732250" y="3566170"/>
              <a:ext cx="688863" cy="144043"/>
            </a:xfrm>
            <a:custGeom>
              <a:avLst/>
              <a:gdLst/>
              <a:ahLst/>
              <a:cxnLst/>
              <a:rect l="l" t="t" r="r" b="b"/>
              <a:pathLst>
                <a:path w="15777" h="3299" extrusionOk="0">
                  <a:moveTo>
                    <a:pt x="1655" y="0"/>
                  </a:moveTo>
                  <a:cubicBezTo>
                    <a:pt x="750" y="0"/>
                    <a:pt x="0" y="738"/>
                    <a:pt x="0" y="1655"/>
                  </a:cubicBezTo>
                  <a:cubicBezTo>
                    <a:pt x="0" y="2560"/>
                    <a:pt x="750" y="3298"/>
                    <a:pt x="1655" y="3298"/>
                  </a:cubicBezTo>
                  <a:lnTo>
                    <a:pt x="14109" y="3298"/>
                  </a:lnTo>
                  <a:cubicBezTo>
                    <a:pt x="15038" y="3298"/>
                    <a:pt x="15776" y="2560"/>
                    <a:pt x="15764" y="1655"/>
                  </a:cubicBezTo>
                  <a:cubicBezTo>
                    <a:pt x="15764" y="738"/>
                    <a:pt x="15026" y="0"/>
                    <a:pt x="14109" y="0"/>
                  </a:cubicBezTo>
                  <a:close/>
                </a:path>
              </a:pathLst>
            </a:custGeom>
            <a:solidFill>
              <a:srgbClr val="B8B1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9" name="Google Shape;839;p32"/>
            <p:cNvSpPr/>
            <p:nvPr/>
          </p:nvSpPr>
          <p:spPr>
            <a:xfrm>
              <a:off x="1732250" y="4449375"/>
              <a:ext cx="688863" cy="144043"/>
            </a:xfrm>
            <a:custGeom>
              <a:avLst/>
              <a:gdLst/>
              <a:ahLst/>
              <a:cxnLst/>
              <a:rect l="l" t="t" r="r" b="b"/>
              <a:pathLst>
                <a:path w="15777" h="3299" extrusionOk="0">
                  <a:moveTo>
                    <a:pt x="1655" y="1"/>
                  </a:moveTo>
                  <a:cubicBezTo>
                    <a:pt x="750" y="1"/>
                    <a:pt x="0" y="739"/>
                    <a:pt x="0" y="1656"/>
                  </a:cubicBezTo>
                  <a:cubicBezTo>
                    <a:pt x="0" y="2561"/>
                    <a:pt x="750" y="3299"/>
                    <a:pt x="1655" y="3299"/>
                  </a:cubicBezTo>
                  <a:lnTo>
                    <a:pt x="14109" y="3299"/>
                  </a:lnTo>
                  <a:cubicBezTo>
                    <a:pt x="15038" y="3299"/>
                    <a:pt x="15776" y="2561"/>
                    <a:pt x="15764" y="1656"/>
                  </a:cubicBezTo>
                  <a:cubicBezTo>
                    <a:pt x="15764" y="739"/>
                    <a:pt x="15026" y="1"/>
                    <a:pt x="14109" y="1"/>
                  </a:cubicBezTo>
                  <a:close/>
                </a:path>
              </a:pathLst>
            </a:custGeom>
            <a:solidFill>
              <a:srgbClr val="B8B1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0" name="Google Shape;840;p32"/>
            <p:cNvSpPr/>
            <p:nvPr/>
          </p:nvSpPr>
          <p:spPr>
            <a:xfrm>
              <a:off x="1732250" y="5395541"/>
              <a:ext cx="688863" cy="144043"/>
            </a:xfrm>
            <a:custGeom>
              <a:avLst/>
              <a:gdLst/>
              <a:ahLst/>
              <a:cxnLst/>
              <a:rect l="l" t="t" r="r" b="b"/>
              <a:pathLst>
                <a:path w="15777" h="3299" extrusionOk="0">
                  <a:moveTo>
                    <a:pt x="1655" y="0"/>
                  </a:moveTo>
                  <a:cubicBezTo>
                    <a:pt x="750" y="0"/>
                    <a:pt x="0" y="738"/>
                    <a:pt x="0" y="1655"/>
                  </a:cubicBezTo>
                  <a:cubicBezTo>
                    <a:pt x="0" y="2560"/>
                    <a:pt x="750" y="3298"/>
                    <a:pt x="1655" y="3298"/>
                  </a:cubicBezTo>
                  <a:lnTo>
                    <a:pt x="14109" y="3298"/>
                  </a:lnTo>
                  <a:cubicBezTo>
                    <a:pt x="15038" y="3298"/>
                    <a:pt x="15776" y="2560"/>
                    <a:pt x="15764" y="1655"/>
                  </a:cubicBezTo>
                  <a:cubicBezTo>
                    <a:pt x="15764" y="738"/>
                    <a:pt x="15026" y="0"/>
                    <a:pt x="14109" y="0"/>
                  </a:cubicBezTo>
                  <a:close/>
                </a:path>
              </a:pathLst>
            </a:custGeom>
            <a:solidFill>
              <a:srgbClr val="B8B1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42" name="Google Shape;842;p32"/>
          <p:cNvSpPr/>
          <p:nvPr/>
        </p:nvSpPr>
        <p:spPr>
          <a:xfrm>
            <a:off x="2545368" y="845697"/>
            <a:ext cx="4623369" cy="3518675"/>
          </a:xfrm>
          <a:custGeom>
            <a:avLst/>
            <a:gdLst/>
            <a:ahLst/>
            <a:cxnLst/>
            <a:rect l="l" t="t" r="r" b="b"/>
            <a:pathLst>
              <a:path w="72713" h="41029" extrusionOk="0">
                <a:moveTo>
                  <a:pt x="3478" y="0"/>
                </a:moveTo>
                <a:lnTo>
                  <a:pt x="1251" y="905"/>
                </a:lnTo>
                <a:lnTo>
                  <a:pt x="1" y="417"/>
                </a:lnTo>
                <a:lnTo>
                  <a:pt x="1" y="39433"/>
                </a:lnTo>
                <a:lnTo>
                  <a:pt x="1" y="40207"/>
                </a:lnTo>
                <a:lnTo>
                  <a:pt x="215" y="40124"/>
                </a:lnTo>
                <a:lnTo>
                  <a:pt x="2442" y="41029"/>
                </a:lnTo>
                <a:lnTo>
                  <a:pt x="4668" y="40124"/>
                </a:lnTo>
                <a:lnTo>
                  <a:pt x="6895" y="41029"/>
                </a:lnTo>
                <a:lnTo>
                  <a:pt x="9121" y="40124"/>
                </a:lnTo>
                <a:lnTo>
                  <a:pt x="11348" y="41029"/>
                </a:lnTo>
                <a:lnTo>
                  <a:pt x="13574" y="40124"/>
                </a:lnTo>
                <a:lnTo>
                  <a:pt x="15801" y="41029"/>
                </a:lnTo>
                <a:lnTo>
                  <a:pt x="18027" y="40124"/>
                </a:lnTo>
                <a:lnTo>
                  <a:pt x="20253" y="41029"/>
                </a:lnTo>
                <a:lnTo>
                  <a:pt x="22480" y="40124"/>
                </a:lnTo>
                <a:lnTo>
                  <a:pt x="24706" y="41029"/>
                </a:lnTo>
                <a:lnTo>
                  <a:pt x="26933" y="40124"/>
                </a:lnTo>
                <a:lnTo>
                  <a:pt x="29159" y="41029"/>
                </a:lnTo>
                <a:lnTo>
                  <a:pt x="31386" y="40124"/>
                </a:lnTo>
                <a:lnTo>
                  <a:pt x="33612" y="41029"/>
                </a:lnTo>
                <a:lnTo>
                  <a:pt x="35851" y="40124"/>
                </a:lnTo>
                <a:lnTo>
                  <a:pt x="38077" y="41029"/>
                </a:lnTo>
                <a:lnTo>
                  <a:pt x="40304" y="40124"/>
                </a:lnTo>
                <a:lnTo>
                  <a:pt x="42530" y="41029"/>
                </a:lnTo>
                <a:lnTo>
                  <a:pt x="44757" y="40124"/>
                </a:lnTo>
                <a:lnTo>
                  <a:pt x="46983" y="41029"/>
                </a:lnTo>
                <a:lnTo>
                  <a:pt x="49209" y="40124"/>
                </a:lnTo>
                <a:lnTo>
                  <a:pt x="51436" y="41029"/>
                </a:lnTo>
                <a:lnTo>
                  <a:pt x="53662" y="40124"/>
                </a:lnTo>
                <a:lnTo>
                  <a:pt x="55889" y="41029"/>
                </a:lnTo>
                <a:lnTo>
                  <a:pt x="58115" y="40124"/>
                </a:lnTo>
                <a:lnTo>
                  <a:pt x="60342" y="41029"/>
                </a:lnTo>
                <a:lnTo>
                  <a:pt x="62568" y="40124"/>
                </a:lnTo>
                <a:lnTo>
                  <a:pt x="64795" y="41029"/>
                </a:lnTo>
                <a:lnTo>
                  <a:pt x="67021" y="40124"/>
                </a:lnTo>
                <a:lnTo>
                  <a:pt x="69248" y="41029"/>
                </a:lnTo>
                <a:lnTo>
                  <a:pt x="71474" y="40124"/>
                </a:lnTo>
                <a:lnTo>
                  <a:pt x="72712" y="40612"/>
                </a:lnTo>
                <a:lnTo>
                  <a:pt x="72712" y="822"/>
                </a:lnTo>
                <a:lnTo>
                  <a:pt x="72510" y="905"/>
                </a:lnTo>
                <a:lnTo>
                  <a:pt x="70284" y="0"/>
                </a:lnTo>
                <a:lnTo>
                  <a:pt x="68057" y="905"/>
                </a:lnTo>
                <a:lnTo>
                  <a:pt x="65831" y="0"/>
                </a:lnTo>
                <a:lnTo>
                  <a:pt x="63604" y="905"/>
                </a:lnTo>
                <a:lnTo>
                  <a:pt x="61378" y="0"/>
                </a:lnTo>
                <a:lnTo>
                  <a:pt x="59151" y="905"/>
                </a:lnTo>
                <a:lnTo>
                  <a:pt x="56925" y="0"/>
                </a:lnTo>
                <a:lnTo>
                  <a:pt x="54698" y="905"/>
                </a:lnTo>
                <a:lnTo>
                  <a:pt x="52460" y="0"/>
                </a:lnTo>
                <a:lnTo>
                  <a:pt x="50233" y="905"/>
                </a:lnTo>
                <a:lnTo>
                  <a:pt x="48007" y="0"/>
                </a:lnTo>
                <a:lnTo>
                  <a:pt x="45780" y="905"/>
                </a:lnTo>
                <a:lnTo>
                  <a:pt x="43554" y="0"/>
                </a:lnTo>
                <a:lnTo>
                  <a:pt x="41328" y="905"/>
                </a:lnTo>
                <a:lnTo>
                  <a:pt x="39101" y="0"/>
                </a:lnTo>
                <a:lnTo>
                  <a:pt x="36875" y="905"/>
                </a:lnTo>
                <a:lnTo>
                  <a:pt x="34648" y="0"/>
                </a:lnTo>
                <a:lnTo>
                  <a:pt x="32422" y="905"/>
                </a:lnTo>
                <a:lnTo>
                  <a:pt x="30195" y="0"/>
                </a:lnTo>
                <a:lnTo>
                  <a:pt x="27969" y="905"/>
                </a:lnTo>
                <a:lnTo>
                  <a:pt x="25742" y="0"/>
                </a:lnTo>
                <a:lnTo>
                  <a:pt x="23516" y="905"/>
                </a:lnTo>
                <a:lnTo>
                  <a:pt x="21289" y="0"/>
                </a:lnTo>
                <a:lnTo>
                  <a:pt x="19063" y="905"/>
                </a:lnTo>
                <a:lnTo>
                  <a:pt x="16836" y="0"/>
                </a:lnTo>
                <a:lnTo>
                  <a:pt x="14610" y="905"/>
                </a:lnTo>
                <a:lnTo>
                  <a:pt x="12383" y="0"/>
                </a:lnTo>
                <a:lnTo>
                  <a:pt x="10157" y="905"/>
                </a:lnTo>
                <a:lnTo>
                  <a:pt x="7930" y="0"/>
                </a:lnTo>
                <a:lnTo>
                  <a:pt x="5704" y="905"/>
                </a:lnTo>
                <a:lnTo>
                  <a:pt x="3478" y="0"/>
                </a:lnTo>
                <a:close/>
              </a:path>
            </a:pathLst>
          </a:custGeom>
          <a:solidFill>
            <a:srgbClr val="9DE6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3" name="Google Shape;843;p32"/>
          <p:cNvSpPr txBox="1">
            <a:spLocks noGrp="1"/>
          </p:cNvSpPr>
          <p:nvPr>
            <p:ph type="ctrTitle"/>
          </p:nvPr>
        </p:nvSpPr>
        <p:spPr>
          <a:xfrm>
            <a:off x="3133205" y="1001510"/>
            <a:ext cx="3410700" cy="1783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US" sz="3600" dirty="0" smtClean="0">
                <a:latin typeface="+mn-lt"/>
              </a:rPr>
              <a:t>BÀI 35:</a:t>
            </a:r>
            <a:br>
              <a:rPr lang="en-US" sz="3600" dirty="0" smtClean="0">
                <a:latin typeface="+mn-lt"/>
              </a:rPr>
            </a:br>
            <a:endParaRPr sz="3600" dirty="0">
              <a:latin typeface="+mn-lt"/>
            </a:endParaRPr>
          </a:p>
        </p:txBody>
      </p:sp>
      <p:sp>
        <p:nvSpPr>
          <p:cNvPr id="73" name="Google Shape;841;p32"/>
          <p:cNvSpPr txBox="1">
            <a:spLocks noGrp="1"/>
          </p:cNvSpPr>
          <p:nvPr>
            <p:ph type="subTitle" idx="1"/>
          </p:nvPr>
        </p:nvSpPr>
        <p:spPr>
          <a:xfrm>
            <a:off x="2706256" y="1941038"/>
            <a:ext cx="4325567" cy="905400"/>
          </a:xfrm>
          <a:prstGeom prst="rect">
            <a:avLst/>
          </a:prstGeom>
        </p:spPr>
        <p:txBody>
          <a:bodyPr spcFirstLastPara="1" wrap="square" lIns="91425" tIns="91425" rIns="91425" bIns="91425" anchor="t" anchorCtr="0">
            <a:noAutofit/>
          </a:bodyPr>
          <a:lstStyle/>
          <a:p>
            <a:pPr marL="0" lvl="0" indent="0" algn="ctr" rtl="0">
              <a:lnSpc>
                <a:spcPct val="150000"/>
              </a:lnSpc>
              <a:spcBef>
                <a:spcPts val="0"/>
              </a:spcBef>
              <a:spcAft>
                <a:spcPts val="0"/>
              </a:spcAft>
              <a:buNone/>
            </a:pPr>
            <a:r>
              <a:rPr lang="en-US" sz="3600" b="1" dirty="0" smtClean="0">
                <a:solidFill>
                  <a:schemeClr val="tx1"/>
                </a:solidFill>
                <a:latin typeface="+mn-lt"/>
              </a:rPr>
              <a:t>TRUNG ĐIỂM CỦA ĐOẠN THẲNG</a:t>
            </a:r>
            <a:endParaRPr sz="3600" b="1" dirty="0">
              <a:solidFill>
                <a:schemeClr val="tx1"/>
              </a:solidFill>
              <a:latin typeface="+mn-lt"/>
            </a:endParaRPr>
          </a:p>
        </p:txBody>
      </p:sp>
    </p:spTree>
  </p:cSld>
  <p:clrMapOvr>
    <a:masterClrMapping/>
  </p:clrMapOvr>
  <p:transition spd="slow">
    <p:comb/>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904"/>
        <p:cNvGrpSpPr/>
        <p:nvPr/>
      </p:nvGrpSpPr>
      <p:grpSpPr>
        <a:xfrm>
          <a:off x="0" y="0"/>
          <a:ext cx="0" cy="0"/>
          <a:chOff x="0" y="0"/>
          <a:chExt cx="0" cy="0"/>
        </a:xfrm>
      </p:grpSpPr>
      <p:grpSp>
        <p:nvGrpSpPr>
          <p:cNvPr id="905" name="Google Shape;905;p36"/>
          <p:cNvGrpSpPr/>
          <p:nvPr/>
        </p:nvGrpSpPr>
        <p:grpSpPr>
          <a:xfrm>
            <a:off x="1528242" y="521293"/>
            <a:ext cx="5941070" cy="5548851"/>
            <a:chOff x="7567300" y="1541100"/>
            <a:chExt cx="3167100" cy="3386750"/>
          </a:xfrm>
        </p:grpSpPr>
        <p:sp>
          <p:nvSpPr>
            <p:cNvPr id="906" name="Google Shape;906;p36"/>
            <p:cNvSpPr/>
            <p:nvPr/>
          </p:nvSpPr>
          <p:spPr>
            <a:xfrm>
              <a:off x="7597075" y="1552100"/>
              <a:ext cx="3137325" cy="3375750"/>
            </a:xfrm>
            <a:custGeom>
              <a:avLst/>
              <a:gdLst/>
              <a:ahLst/>
              <a:cxnLst/>
              <a:rect l="l" t="t" r="r" b="b"/>
              <a:pathLst>
                <a:path w="125493" h="135030" extrusionOk="0">
                  <a:moveTo>
                    <a:pt x="6013" y="13824"/>
                  </a:moveTo>
                  <a:cubicBezTo>
                    <a:pt x="7692" y="13824"/>
                    <a:pt x="9061" y="15193"/>
                    <a:pt x="9061" y="16884"/>
                  </a:cubicBezTo>
                  <a:cubicBezTo>
                    <a:pt x="9061" y="18563"/>
                    <a:pt x="7692" y="19932"/>
                    <a:pt x="6013" y="19932"/>
                  </a:cubicBezTo>
                  <a:cubicBezTo>
                    <a:pt x="4322" y="19932"/>
                    <a:pt x="2953" y="18563"/>
                    <a:pt x="2953" y="16884"/>
                  </a:cubicBezTo>
                  <a:cubicBezTo>
                    <a:pt x="2953" y="15193"/>
                    <a:pt x="4322" y="13824"/>
                    <a:pt x="6013" y="13824"/>
                  </a:cubicBezTo>
                  <a:close/>
                  <a:moveTo>
                    <a:pt x="6013" y="32326"/>
                  </a:moveTo>
                  <a:cubicBezTo>
                    <a:pt x="7692" y="32326"/>
                    <a:pt x="9061" y="33695"/>
                    <a:pt x="9061" y="35374"/>
                  </a:cubicBezTo>
                  <a:cubicBezTo>
                    <a:pt x="9061" y="37065"/>
                    <a:pt x="7692" y="38434"/>
                    <a:pt x="6013" y="38434"/>
                  </a:cubicBezTo>
                  <a:cubicBezTo>
                    <a:pt x="4322" y="38434"/>
                    <a:pt x="2953" y="37065"/>
                    <a:pt x="2953" y="35374"/>
                  </a:cubicBezTo>
                  <a:cubicBezTo>
                    <a:pt x="2953" y="33695"/>
                    <a:pt x="4322" y="32326"/>
                    <a:pt x="6013" y="32326"/>
                  </a:cubicBezTo>
                  <a:close/>
                  <a:moveTo>
                    <a:pt x="6013" y="52483"/>
                  </a:moveTo>
                  <a:cubicBezTo>
                    <a:pt x="7692" y="52483"/>
                    <a:pt x="9061" y="53853"/>
                    <a:pt x="9061" y="55531"/>
                  </a:cubicBezTo>
                  <a:cubicBezTo>
                    <a:pt x="9061" y="57210"/>
                    <a:pt x="7692" y="58579"/>
                    <a:pt x="6013" y="58579"/>
                  </a:cubicBezTo>
                  <a:cubicBezTo>
                    <a:pt x="4322" y="58579"/>
                    <a:pt x="2953" y="57210"/>
                    <a:pt x="2953" y="55531"/>
                  </a:cubicBezTo>
                  <a:cubicBezTo>
                    <a:pt x="2953" y="53853"/>
                    <a:pt x="4322" y="52483"/>
                    <a:pt x="6013" y="52483"/>
                  </a:cubicBezTo>
                  <a:close/>
                  <a:moveTo>
                    <a:pt x="6013" y="72569"/>
                  </a:moveTo>
                  <a:cubicBezTo>
                    <a:pt x="7692" y="72569"/>
                    <a:pt x="9061" y="73938"/>
                    <a:pt x="9061" y="75617"/>
                  </a:cubicBezTo>
                  <a:cubicBezTo>
                    <a:pt x="9061" y="77308"/>
                    <a:pt x="7692" y="78677"/>
                    <a:pt x="6013" y="78677"/>
                  </a:cubicBezTo>
                  <a:cubicBezTo>
                    <a:pt x="4322" y="78677"/>
                    <a:pt x="2953" y="77308"/>
                    <a:pt x="2953" y="75617"/>
                  </a:cubicBezTo>
                  <a:cubicBezTo>
                    <a:pt x="2953" y="73938"/>
                    <a:pt x="4322" y="72569"/>
                    <a:pt x="6013" y="72569"/>
                  </a:cubicBezTo>
                  <a:close/>
                  <a:moveTo>
                    <a:pt x="6013" y="92810"/>
                  </a:moveTo>
                  <a:cubicBezTo>
                    <a:pt x="7692" y="92810"/>
                    <a:pt x="9061" y="94179"/>
                    <a:pt x="9061" y="95858"/>
                  </a:cubicBezTo>
                  <a:cubicBezTo>
                    <a:pt x="9061" y="97548"/>
                    <a:pt x="7692" y="98918"/>
                    <a:pt x="6013" y="98918"/>
                  </a:cubicBezTo>
                  <a:cubicBezTo>
                    <a:pt x="4322" y="98918"/>
                    <a:pt x="2953" y="97548"/>
                    <a:pt x="2953" y="95858"/>
                  </a:cubicBezTo>
                  <a:cubicBezTo>
                    <a:pt x="2953" y="94179"/>
                    <a:pt x="4322" y="92810"/>
                    <a:pt x="6013" y="92810"/>
                  </a:cubicBezTo>
                  <a:close/>
                  <a:moveTo>
                    <a:pt x="6013" y="114479"/>
                  </a:moveTo>
                  <a:cubicBezTo>
                    <a:pt x="7692" y="114479"/>
                    <a:pt x="9061" y="115848"/>
                    <a:pt x="9061" y="117527"/>
                  </a:cubicBezTo>
                  <a:cubicBezTo>
                    <a:pt x="9061" y="119206"/>
                    <a:pt x="7692" y="120587"/>
                    <a:pt x="6013" y="120587"/>
                  </a:cubicBezTo>
                  <a:cubicBezTo>
                    <a:pt x="4322" y="120587"/>
                    <a:pt x="2953" y="119206"/>
                    <a:pt x="2953" y="117527"/>
                  </a:cubicBezTo>
                  <a:cubicBezTo>
                    <a:pt x="2953" y="115848"/>
                    <a:pt x="4322" y="114479"/>
                    <a:pt x="6013" y="114479"/>
                  </a:cubicBezTo>
                  <a:close/>
                  <a:moveTo>
                    <a:pt x="0" y="1"/>
                  </a:moveTo>
                  <a:lnTo>
                    <a:pt x="0" y="135029"/>
                  </a:lnTo>
                  <a:lnTo>
                    <a:pt x="125492" y="135029"/>
                  </a:lnTo>
                  <a:lnTo>
                    <a:pt x="125492" y="1"/>
                  </a:lnTo>
                  <a:close/>
                </a:path>
              </a:pathLst>
            </a:custGeom>
            <a:solidFill>
              <a:srgbClr val="918C7F">
                <a:alpha val="18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7" name="Google Shape;907;p36"/>
            <p:cNvSpPr/>
            <p:nvPr/>
          </p:nvSpPr>
          <p:spPr>
            <a:xfrm>
              <a:off x="7567300" y="1541100"/>
              <a:ext cx="3137325" cy="3375725"/>
            </a:xfrm>
            <a:custGeom>
              <a:avLst/>
              <a:gdLst/>
              <a:ahLst/>
              <a:cxnLst/>
              <a:rect l="l" t="t" r="r" b="b"/>
              <a:pathLst>
                <a:path w="125493" h="135029" extrusionOk="0">
                  <a:moveTo>
                    <a:pt x="6013" y="13823"/>
                  </a:moveTo>
                  <a:cubicBezTo>
                    <a:pt x="7692" y="13823"/>
                    <a:pt x="9061" y="15193"/>
                    <a:pt x="9061" y="16871"/>
                  </a:cubicBezTo>
                  <a:cubicBezTo>
                    <a:pt x="9061" y="18550"/>
                    <a:pt x="7692" y="19919"/>
                    <a:pt x="6013" y="19919"/>
                  </a:cubicBezTo>
                  <a:cubicBezTo>
                    <a:pt x="4323" y="19919"/>
                    <a:pt x="2953" y="18550"/>
                    <a:pt x="2953" y="16871"/>
                  </a:cubicBezTo>
                  <a:cubicBezTo>
                    <a:pt x="2953" y="15193"/>
                    <a:pt x="4323" y="13823"/>
                    <a:pt x="6013" y="13823"/>
                  </a:cubicBezTo>
                  <a:close/>
                  <a:moveTo>
                    <a:pt x="6013" y="32326"/>
                  </a:moveTo>
                  <a:cubicBezTo>
                    <a:pt x="7692" y="32326"/>
                    <a:pt x="9061" y="33695"/>
                    <a:pt x="9061" y="35374"/>
                  </a:cubicBezTo>
                  <a:cubicBezTo>
                    <a:pt x="9061" y="37052"/>
                    <a:pt x="7692" y="38422"/>
                    <a:pt x="6013" y="38422"/>
                  </a:cubicBezTo>
                  <a:cubicBezTo>
                    <a:pt x="4323" y="38422"/>
                    <a:pt x="2953" y="37052"/>
                    <a:pt x="2953" y="35374"/>
                  </a:cubicBezTo>
                  <a:cubicBezTo>
                    <a:pt x="2953" y="33695"/>
                    <a:pt x="4323" y="32326"/>
                    <a:pt x="6013" y="32326"/>
                  </a:cubicBezTo>
                  <a:close/>
                  <a:moveTo>
                    <a:pt x="6013" y="52471"/>
                  </a:moveTo>
                  <a:cubicBezTo>
                    <a:pt x="7692" y="52471"/>
                    <a:pt x="9061" y="53840"/>
                    <a:pt x="9061" y="55519"/>
                  </a:cubicBezTo>
                  <a:cubicBezTo>
                    <a:pt x="9061" y="57210"/>
                    <a:pt x="7692" y="58579"/>
                    <a:pt x="6013" y="58579"/>
                  </a:cubicBezTo>
                  <a:cubicBezTo>
                    <a:pt x="4323" y="58579"/>
                    <a:pt x="2953" y="57210"/>
                    <a:pt x="2953" y="55519"/>
                  </a:cubicBezTo>
                  <a:cubicBezTo>
                    <a:pt x="2953" y="53840"/>
                    <a:pt x="4323" y="52471"/>
                    <a:pt x="6013" y="52471"/>
                  </a:cubicBezTo>
                  <a:close/>
                  <a:moveTo>
                    <a:pt x="6013" y="72569"/>
                  </a:moveTo>
                  <a:cubicBezTo>
                    <a:pt x="7692" y="72569"/>
                    <a:pt x="9061" y="73938"/>
                    <a:pt x="9061" y="75617"/>
                  </a:cubicBezTo>
                  <a:cubicBezTo>
                    <a:pt x="9061" y="77295"/>
                    <a:pt x="7692" y="78665"/>
                    <a:pt x="6013" y="78665"/>
                  </a:cubicBezTo>
                  <a:cubicBezTo>
                    <a:pt x="4323" y="78665"/>
                    <a:pt x="2953" y="77295"/>
                    <a:pt x="2953" y="75617"/>
                  </a:cubicBezTo>
                  <a:cubicBezTo>
                    <a:pt x="2953" y="73938"/>
                    <a:pt x="4323" y="72569"/>
                    <a:pt x="6013" y="72569"/>
                  </a:cubicBezTo>
                  <a:close/>
                  <a:moveTo>
                    <a:pt x="6013" y="92809"/>
                  </a:moveTo>
                  <a:cubicBezTo>
                    <a:pt x="7692" y="92809"/>
                    <a:pt x="9061" y="94178"/>
                    <a:pt x="9061" y="95857"/>
                  </a:cubicBezTo>
                  <a:cubicBezTo>
                    <a:pt x="9061" y="97536"/>
                    <a:pt x="7692" y="98905"/>
                    <a:pt x="6013" y="98905"/>
                  </a:cubicBezTo>
                  <a:cubicBezTo>
                    <a:pt x="4323" y="98905"/>
                    <a:pt x="2953" y="97536"/>
                    <a:pt x="2953" y="95857"/>
                  </a:cubicBezTo>
                  <a:cubicBezTo>
                    <a:pt x="2953" y="94178"/>
                    <a:pt x="4323" y="92809"/>
                    <a:pt x="6013" y="92809"/>
                  </a:cubicBezTo>
                  <a:close/>
                  <a:moveTo>
                    <a:pt x="6013" y="114479"/>
                  </a:moveTo>
                  <a:cubicBezTo>
                    <a:pt x="7692" y="114479"/>
                    <a:pt x="9061" y="115848"/>
                    <a:pt x="9061" y="117527"/>
                  </a:cubicBezTo>
                  <a:cubicBezTo>
                    <a:pt x="9061" y="119205"/>
                    <a:pt x="7692" y="120575"/>
                    <a:pt x="6013" y="120575"/>
                  </a:cubicBezTo>
                  <a:cubicBezTo>
                    <a:pt x="4323" y="120575"/>
                    <a:pt x="2953" y="119205"/>
                    <a:pt x="2953" y="117527"/>
                  </a:cubicBezTo>
                  <a:cubicBezTo>
                    <a:pt x="2953" y="115848"/>
                    <a:pt x="4323" y="114479"/>
                    <a:pt x="6013" y="114479"/>
                  </a:cubicBezTo>
                  <a:close/>
                  <a:moveTo>
                    <a:pt x="1" y="0"/>
                  </a:moveTo>
                  <a:lnTo>
                    <a:pt x="1" y="135029"/>
                  </a:lnTo>
                  <a:lnTo>
                    <a:pt x="125492" y="135029"/>
                  </a:lnTo>
                  <a:lnTo>
                    <a:pt x="12549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8" name="Google Shape;908;p36"/>
            <p:cNvSpPr/>
            <p:nvPr/>
          </p:nvSpPr>
          <p:spPr>
            <a:xfrm>
              <a:off x="8025700" y="1909000"/>
              <a:ext cx="2563425" cy="11025"/>
            </a:xfrm>
            <a:custGeom>
              <a:avLst/>
              <a:gdLst/>
              <a:ahLst/>
              <a:cxnLst/>
              <a:rect l="l" t="t" r="r" b="b"/>
              <a:pathLst>
                <a:path w="102537" h="441" extrusionOk="0">
                  <a:moveTo>
                    <a:pt x="0" y="0"/>
                  </a:moveTo>
                  <a:lnTo>
                    <a:pt x="0" y="441"/>
                  </a:lnTo>
                  <a:lnTo>
                    <a:pt x="102537" y="441"/>
                  </a:lnTo>
                  <a:lnTo>
                    <a:pt x="102537" y="0"/>
                  </a:lnTo>
                  <a:close/>
                </a:path>
              </a:pathLst>
            </a:custGeom>
            <a:solidFill>
              <a:srgbClr val="FF866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9" name="Google Shape;909;p36"/>
            <p:cNvSpPr/>
            <p:nvPr/>
          </p:nvSpPr>
          <p:spPr>
            <a:xfrm>
              <a:off x="8025700" y="2070925"/>
              <a:ext cx="2563425" cy="11025"/>
            </a:xfrm>
            <a:custGeom>
              <a:avLst/>
              <a:gdLst/>
              <a:ahLst/>
              <a:cxnLst/>
              <a:rect l="l" t="t" r="r" b="b"/>
              <a:pathLst>
                <a:path w="102537" h="441" extrusionOk="0">
                  <a:moveTo>
                    <a:pt x="0" y="0"/>
                  </a:moveTo>
                  <a:lnTo>
                    <a:pt x="0" y="441"/>
                  </a:lnTo>
                  <a:lnTo>
                    <a:pt x="102537" y="441"/>
                  </a:lnTo>
                  <a:lnTo>
                    <a:pt x="102537" y="0"/>
                  </a:lnTo>
                  <a:close/>
                </a:path>
              </a:pathLst>
            </a:custGeom>
            <a:solidFill>
              <a:srgbClr val="E2DAC7">
                <a:alpha val="279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0" name="Google Shape;910;p36"/>
            <p:cNvSpPr/>
            <p:nvPr/>
          </p:nvSpPr>
          <p:spPr>
            <a:xfrm>
              <a:off x="8025700" y="2232550"/>
              <a:ext cx="2563425" cy="11325"/>
            </a:xfrm>
            <a:custGeom>
              <a:avLst/>
              <a:gdLst/>
              <a:ahLst/>
              <a:cxnLst/>
              <a:rect l="l" t="t" r="r" b="b"/>
              <a:pathLst>
                <a:path w="102537" h="453" extrusionOk="0">
                  <a:moveTo>
                    <a:pt x="0" y="0"/>
                  </a:moveTo>
                  <a:lnTo>
                    <a:pt x="0" y="453"/>
                  </a:lnTo>
                  <a:lnTo>
                    <a:pt x="102537" y="453"/>
                  </a:lnTo>
                  <a:lnTo>
                    <a:pt x="102537" y="0"/>
                  </a:lnTo>
                  <a:close/>
                </a:path>
              </a:pathLst>
            </a:custGeom>
            <a:solidFill>
              <a:srgbClr val="E2DAC7">
                <a:alpha val="279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1" name="Google Shape;911;p36"/>
            <p:cNvSpPr/>
            <p:nvPr/>
          </p:nvSpPr>
          <p:spPr>
            <a:xfrm>
              <a:off x="8025700" y="2394475"/>
              <a:ext cx="2563425" cy="11325"/>
            </a:xfrm>
            <a:custGeom>
              <a:avLst/>
              <a:gdLst/>
              <a:ahLst/>
              <a:cxnLst/>
              <a:rect l="l" t="t" r="r" b="b"/>
              <a:pathLst>
                <a:path w="102537" h="453" extrusionOk="0">
                  <a:moveTo>
                    <a:pt x="0" y="0"/>
                  </a:moveTo>
                  <a:lnTo>
                    <a:pt x="0" y="453"/>
                  </a:lnTo>
                  <a:lnTo>
                    <a:pt x="102537" y="453"/>
                  </a:lnTo>
                  <a:lnTo>
                    <a:pt x="102537" y="0"/>
                  </a:lnTo>
                  <a:close/>
                </a:path>
              </a:pathLst>
            </a:custGeom>
            <a:solidFill>
              <a:srgbClr val="E2DAC7">
                <a:alpha val="279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2" name="Google Shape;912;p36"/>
            <p:cNvSpPr/>
            <p:nvPr/>
          </p:nvSpPr>
          <p:spPr>
            <a:xfrm>
              <a:off x="8025700" y="2556400"/>
              <a:ext cx="2563425" cy="11025"/>
            </a:xfrm>
            <a:custGeom>
              <a:avLst/>
              <a:gdLst/>
              <a:ahLst/>
              <a:cxnLst/>
              <a:rect l="l" t="t" r="r" b="b"/>
              <a:pathLst>
                <a:path w="102537" h="441" extrusionOk="0">
                  <a:moveTo>
                    <a:pt x="0" y="0"/>
                  </a:moveTo>
                  <a:lnTo>
                    <a:pt x="0" y="441"/>
                  </a:lnTo>
                  <a:lnTo>
                    <a:pt x="102537" y="441"/>
                  </a:lnTo>
                  <a:lnTo>
                    <a:pt x="102537" y="0"/>
                  </a:lnTo>
                  <a:close/>
                </a:path>
              </a:pathLst>
            </a:custGeom>
            <a:solidFill>
              <a:srgbClr val="E2DAC7">
                <a:alpha val="279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3" name="Google Shape;913;p36"/>
            <p:cNvSpPr/>
            <p:nvPr/>
          </p:nvSpPr>
          <p:spPr>
            <a:xfrm>
              <a:off x="8025700" y="2718325"/>
              <a:ext cx="2563425" cy="11025"/>
            </a:xfrm>
            <a:custGeom>
              <a:avLst/>
              <a:gdLst/>
              <a:ahLst/>
              <a:cxnLst/>
              <a:rect l="l" t="t" r="r" b="b"/>
              <a:pathLst>
                <a:path w="102537" h="441" extrusionOk="0">
                  <a:moveTo>
                    <a:pt x="0" y="0"/>
                  </a:moveTo>
                  <a:lnTo>
                    <a:pt x="0" y="441"/>
                  </a:lnTo>
                  <a:lnTo>
                    <a:pt x="102537" y="441"/>
                  </a:lnTo>
                  <a:lnTo>
                    <a:pt x="102537" y="0"/>
                  </a:lnTo>
                  <a:close/>
                </a:path>
              </a:pathLst>
            </a:custGeom>
            <a:solidFill>
              <a:srgbClr val="E2DAC7">
                <a:alpha val="279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4" name="Google Shape;914;p36"/>
            <p:cNvSpPr/>
            <p:nvPr/>
          </p:nvSpPr>
          <p:spPr>
            <a:xfrm>
              <a:off x="8025700" y="2879950"/>
              <a:ext cx="2563425" cy="11325"/>
            </a:xfrm>
            <a:custGeom>
              <a:avLst/>
              <a:gdLst/>
              <a:ahLst/>
              <a:cxnLst/>
              <a:rect l="l" t="t" r="r" b="b"/>
              <a:pathLst>
                <a:path w="102537" h="453" extrusionOk="0">
                  <a:moveTo>
                    <a:pt x="0" y="0"/>
                  </a:moveTo>
                  <a:lnTo>
                    <a:pt x="0" y="453"/>
                  </a:lnTo>
                  <a:lnTo>
                    <a:pt x="102537" y="453"/>
                  </a:lnTo>
                  <a:lnTo>
                    <a:pt x="102537" y="0"/>
                  </a:lnTo>
                  <a:close/>
                </a:path>
              </a:pathLst>
            </a:custGeom>
            <a:solidFill>
              <a:srgbClr val="E2DAC7">
                <a:alpha val="279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5" name="Google Shape;915;p36"/>
            <p:cNvSpPr/>
            <p:nvPr/>
          </p:nvSpPr>
          <p:spPr>
            <a:xfrm>
              <a:off x="8025700" y="3041875"/>
              <a:ext cx="2563425" cy="11325"/>
            </a:xfrm>
            <a:custGeom>
              <a:avLst/>
              <a:gdLst/>
              <a:ahLst/>
              <a:cxnLst/>
              <a:rect l="l" t="t" r="r" b="b"/>
              <a:pathLst>
                <a:path w="102537" h="453" extrusionOk="0">
                  <a:moveTo>
                    <a:pt x="0" y="0"/>
                  </a:moveTo>
                  <a:lnTo>
                    <a:pt x="0" y="453"/>
                  </a:lnTo>
                  <a:lnTo>
                    <a:pt x="102537" y="453"/>
                  </a:lnTo>
                  <a:lnTo>
                    <a:pt x="102537" y="0"/>
                  </a:lnTo>
                  <a:close/>
                </a:path>
              </a:pathLst>
            </a:custGeom>
            <a:solidFill>
              <a:srgbClr val="E2DAC7">
                <a:alpha val="279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6" name="Google Shape;916;p36"/>
            <p:cNvSpPr/>
            <p:nvPr/>
          </p:nvSpPr>
          <p:spPr>
            <a:xfrm>
              <a:off x="8025700" y="3203800"/>
              <a:ext cx="2563425" cy="11025"/>
            </a:xfrm>
            <a:custGeom>
              <a:avLst/>
              <a:gdLst/>
              <a:ahLst/>
              <a:cxnLst/>
              <a:rect l="l" t="t" r="r" b="b"/>
              <a:pathLst>
                <a:path w="102537" h="441" extrusionOk="0">
                  <a:moveTo>
                    <a:pt x="0" y="0"/>
                  </a:moveTo>
                  <a:lnTo>
                    <a:pt x="0" y="441"/>
                  </a:lnTo>
                  <a:lnTo>
                    <a:pt x="102537" y="441"/>
                  </a:lnTo>
                  <a:lnTo>
                    <a:pt x="102537" y="0"/>
                  </a:lnTo>
                  <a:close/>
                </a:path>
              </a:pathLst>
            </a:custGeom>
            <a:solidFill>
              <a:srgbClr val="E2DAC7">
                <a:alpha val="279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7" name="Google Shape;917;p36"/>
            <p:cNvSpPr/>
            <p:nvPr/>
          </p:nvSpPr>
          <p:spPr>
            <a:xfrm>
              <a:off x="8025700" y="3365725"/>
              <a:ext cx="2563425" cy="11025"/>
            </a:xfrm>
            <a:custGeom>
              <a:avLst/>
              <a:gdLst/>
              <a:ahLst/>
              <a:cxnLst/>
              <a:rect l="l" t="t" r="r" b="b"/>
              <a:pathLst>
                <a:path w="102537" h="441" extrusionOk="0">
                  <a:moveTo>
                    <a:pt x="0" y="0"/>
                  </a:moveTo>
                  <a:lnTo>
                    <a:pt x="0" y="441"/>
                  </a:lnTo>
                  <a:lnTo>
                    <a:pt x="102537" y="441"/>
                  </a:lnTo>
                  <a:lnTo>
                    <a:pt x="102537" y="0"/>
                  </a:lnTo>
                  <a:close/>
                </a:path>
              </a:pathLst>
            </a:custGeom>
            <a:solidFill>
              <a:srgbClr val="E2DAC7">
                <a:alpha val="279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8" name="Google Shape;918;p36"/>
            <p:cNvSpPr/>
            <p:nvPr/>
          </p:nvSpPr>
          <p:spPr>
            <a:xfrm>
              <a:off x="8025700" y="3527350"/>
              <a:ext cx="2563425" cy="11325"/>
            </a:xfrm>
            <a:custGeom>
              <a:avLst/>
              <a:gdLst/>
              <a:ahLst/>
              <a:cxnLst/>
              <a:rect l="l" t="t" r="r" b="b"/>
              <a:pathLst>
                <a:path w="102537" h="453" extrusionOk="0">
                  <a:moveTo>
                    <a:pt x="0" y="0"/>
                  </a:moveTo>
                  <a:lnTo>
                    <a:pt x="0" y="453"/>
                  </a:lnTo>
                  <a:lnTo>
                    <a:pt x="102537" y="453"/>
                  </a:lnTo>
                  <a:lnTo>
                    <a:pt x="102537" y="0"/>
                  </a:lnTo>
                  <a:close/>
                </a:path>
              </a:pathLst>
            </a:custGeom>
            <a:solidFill>
              <a:srgbClr val="E2DAC7">
                <a:alpha val="279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9" name="Google Shape;919;p36"/>
            <p:cNvSpPr/>
            <p:nvPr/>
          </p:nvSpPr>
          <p:spPr>
            <a:xfrm>
              <a:off x="8025700" y="3689275"/>
              <a:ext cx="2563425" cy="11325"/>
            </a:xfrm>
            <a:custGeom>
              <a:avLst/>
              <a:gdLst/>
              <a:ahLst/>
              <a:cxnLst/>
              <a:rect l="l" t="t" r="r" b="b"/>
              <a:pathLst>
                <a:path w="102537" h="453" extrusionOk="0">
                  <a:moveTo>
                    <a:pt x="0" y="0"/>
                  </a:moveTo>
                  <a:lnTo>
                    <a:pt x="0" y="453"/>
                  </a:lnTo>
                  <a:lnTo>
                    <a:pt x="102537" y="453"/>
                  </a:lnTo>
                  <a:lnTo>
                    <a:pt x="102537" y="0"/>
                  </a:lnTo>
                  <a:close/>
                </a:path>
              </a:pathLst>
            </a:custGeom>
            <a:solidFill>
              <a:srgbClr val="E2DAC7">
                <a:alpha val="279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0" name="Google Shape;920;p36"/>
            <p:cNvSpPr/>
            <p:nvPr/>
          </p:nvSpPr>
          <p:spPr>
            <a:xfrm>
              <a:off x="8025700" y="3851200"/>
              <a:ext cx="2563425" cy="11025"/>
            </a:xfrm>
            <a:custGeom>
              <a:avLst/>
              <a:gdLst/>
              <a:ahLst/>
              <a:cxnLst/>
              <a:rect l="l" t="t" r="r" b="b"/>
              <a:pathLst>
                <a:path w="102537" h="441" extrusionOk="0">
                  <a:moveTo>
                    <a:pt x="0" y="0"/>
                  </a:moveTo>
                  <a:lnTo>
                    <a:pt x="0" y="441"/>
                  </a:lnTo>
                  <a:lnTo>
                    <a:pt x="102537" y="441"/>
                  </a:lnTo>
                  <a:lnTo>
                    <a:pt x="102537" y="0"/>
                  </a:lnTo>
                  <a:close/>
                </a:path>
              </a:pathLst>
            </a:custGeom>
            <a:solidFill>
              <a:srgbClr val="E2DAC7">
                <a:alpha val="279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1" name="Google Shape;921;p36"/>
            <p:cNvSpPr/>
            <p:nvPr/>
          </p:nvSpPr>
          <p:spPr>
            <a:xfrm>
              <a:off x="8025700" y="4013125"/>
              <a:ext cx="2563425" cy="11025"/>
            </a:xfrm>
            <a:custGeom>
              <a:avLst/>
              <a:gdLst/>
              <a:ahLst/>
              <a:cxnLst/>
              <a:rect l="l" t="t" r="r" b="b"/>
              <a:pathLst>
                <a:path w="102537" h="441" extrusionOk="0">
                  <a:moveTo>
                    <a:pt x="0" y="0"/>
                  </a:moveTo>
                  <a:lnTo>
                    <a:pt x="0" y="441"/>
                  </a:lnTo>
                  <a:lnTo>
                    <a:pt x="102537" y="441"/>
                  </a:lnTo>
                  <a:lnTo>
                    <a:pt x="102537" y="0"/>
                  </a:lnTo>
                  <a:close/>
                </a:path>
              </a:pathLst>
            </a:custGeom>
            <a:solidFill>
              <a:srgbClr val="E2DAC7">
                <a:alpha val="279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2" name="Google Shape;922;p36"/>
            <p:cNvSpPr/>
            <p:nvPr/>
          </p:nvSpPr>
          <p:spPr>
            <a:xfrm>
              <a:off x="8025700" y="4174750"/>
              <a:ext cx="2563425" cy="11325"/>
            </a:xfrm>
            <a:custGeom>
              <a:avLst/>
              <a:gdLst/>
              <a:ahLst/>
              <a:cxnLst/>
              <a:rect l="l" t="t" r="r" b="b"/>
              <a:pathLst>
                <a:path w="102537" h="453" extrusionOk="0">
                  <a:moveTo>
                    <a:pt x="0" y="1"/>
                  </a:moveTo>
                  <a:lnTo>
                    <a:pt x="0" y="453"/>
                  </a:lnTo>
                  <a:lnTo>
                    <a:pt x="102537" y="453"/>
                  </a:lnTo>
                  <a:lnTo>
                    <a:pt x="102537" y="1"/>
                  </a:lnTo>
                  <a:close/>
                </a:path>
              </a:pathLst>
            </a:custGeom>
            <a:solidFill>
              <a:srgbClr val="E2DAC7">
                <a:alpha val="279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3" name="Google Shape;923;p36"/>
            <p:cNvSpPr/>
            <p:nvPr/>
          </p:nvSpPr>
          <p:spPr>
            <a:xfrm>
              <a:off x="8025700" y="4336675"/>
              <a:ext cx="2563425" cy="11325"/>
            </a:xfrm>
            <a:custGeom>
              <a:avLst/>
              <a:gdLst/>
              <a:ahLst/>
              <a:cxnLst/>
              <a:rect l="l" t="t" r="r" b="b"/>
              <a:pathLst>
                <a:path w="102537" h="453" extrusionOk="0">
                  <a:moveTo>
                    <a:pt x="0" y="0"/>
                  </a:moveTo>
                  <a:lnTo>
                    <a:pt x="0" y="453"/>
                  </a:lnTo>
                  <a:lnTo>
                    <a:pt x="102537" y="453"/>
                  </a:lnTo>
                  <a:lnTo>
                    <a:pt x="102537" y="0"/>
                  </a:lnTo>
                  <a:close/>
                </a:path>
              </a:pathLst>
            </a:custGeom>
            <a:solidFill>
              <a:srgbClr val="E2DAC7">
                <a:alpha val="279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4" name="Google Shape;924;p36"/>
            <p:cNvSpPr/>
            <p:nvPr/>
          </p:nvSpPr>
          <p:spPr>
            <a:xfrm>
              <a:off x="8025700" y="4498600"/>
              <a:ext cx="2563425" cy="11025"/>
            </a:xfrm>
            <a:custGeom>
              <a:avLst/>
              <a:gdLst/>
              <a:ahLst/>
              <a:cxnLst/>
              <a:rect l="l" t="t" r="r" b="b"/>
              <a:pathLst>
                <a:path w="102537" h="441" extrusionOk="0">
                  <a:moveTo>
                    <a:pt x="0" y="0"/>
                  </a:moveTo>
                  <a:lnTo>
                    <a:pt x="0" y="441"/>
                  </a:lnTo>
                  <a:lnTo>
                    <a:pt x="102537" y="441"/>
                  </a:lnTo>
                  <a:lnTo>
                    <a:pt x="102537" y="0"/>
                  </a:lnTo>
                  <a:close/>
                </a:path>
              </a:pathLst>
            </a:custGeom>
            <a:solidFill>
              <a:srgbClr val="E2DAC7">
                <a:alpha val="279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5" name="Google Shape;925;p36"/>
            <p:cNvSpPr/>
            <p:nvPr/>
          </p:nvSpPr>
          <p:spPr>
            <a:xfrm>
              <a:off x="8025700" y="4660525"/>
              <a:ext cx="2563425" cy="11025"/>
            </a:xfrm>
            <a:custGeom>
              <a:avLst/>
              <a:gdLst/>
              <a:ahLst/>
              <a:cxnLst/>
              <a:rect l="l" t="t" r="r" b="b"/>
              <a:pathLst>
                <a:path w="102537" h="441" extrusionOk="0">
                  <a:moveTo>
                    <a:pt x="0" y="0"/>
                  </a:moveTo>
                  <a:lnTo>
                    <a:pt x="0" y="441"/>
                  </a:lnTo>
                  <a:lnTo>
                    <a:pt x="102537" y="441"/>
                  </a:lnTo>
                  <a:lnTo>
                    <a:pt x="102537" y="0"/>
                  </a:lnTo>
                  <a:close/>
                </a:path>
              </a:pathLst>
            </a:custGeom>
            <a:solidFill>
              <a:srgbClr val="E2DAC7">
                <a:alpha val="279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26" name="Google Shape;926;p36"/>
          <p:cNvGrpSpPr/>
          <p:nvPr/>
        </p:nvGrpSpPr>
        <p:grpSpPr>
          <a:xfrm>
            <a:off x="1078786" y="385679"/>
            <a:ext cx="1592393" cy="1412299"/>
            <a:chOff x="5448300" y="1526500"/>
            <a:chExt cx="1154925" cy="1154650"/>
          </a:xfrm>
        </p:grpSpPr>
        <p:sp>
          <p:nvSpPr>
            <p:cNvPr id="927" name="Google Shape;927;p36"/>
            <p:cNvSpPr/>
            <p:nvPr/>
          </p:nvSpPr>
          <p:spPr>
            <a:xfrm>
              <a:off x="5466750" y="1544975"/>
              <a:ext cx="1136475" cy="1136175"/>
            </a:xfrm>
            <a:custGeom>
              <a:avLst/>
              <a:gdLst/>
              <a:ahLst/>
              <a:cxnLst/>
              <a:rect l="l" t="t" r="r" b="b"/>
              <a:pathLst>
                <a:path w="45459" h="45447" extrusionOk="0">
                  <a:moveTo>
                    <a:pt x="4132" y="11370"/>
                  </a:moveTo>
                  <a:cubicBezTo>
                    <a:pt x="4882" y="11370"/>
                    <a:pt x="5501" y="11990"/>
                    <a:pt x="5501" y="12740"/>
                  </a:cubicBezTo>
                  <a:cubicBezTo>
                    <a:pt x="5501" y="13502"/>
                    <a:pt x="4882" y="14109"/>
                    <a:pt x="4132" y="14109"/>
                  </a:cubicBezTo>
                  <a:cubicBezTo>
                    <a:pt x="3370" y="14109"/>
                    <a:pt x="2762" y="13502"/>
                    <a:pt x="2762" y="12740"/>
                  </a:cubicBezTo>
                  <a:cubicBezTo>
                    <a:pt x="2762" y="11990"/>
                    <a:pt x="3370" y="11370"/>
                    <a:pt x="4132" y="11370"/>
                  </a:cubicBezTo>
                  <a:close/>
                  <a:moveTo>
                    <a:pt x="3334" y="29563"/>
                  </a:moveTo>
                  <a:cubicBezTo>
                    <a:pt x="4084" y="29563"/>
                    <a:pt x="4703" y="30170"/>
                    <a:pt x="4703" y="30932"/>
                  </a:cubicBezTo>
                  <a:cubicBezTo>
                    <a:pt x="4703" y="31694"/>
                    <a:pt x="4096" y="32302"/>
                    <a:pt x="3334" y="32302"/>
                  </a:cubicBezTo>
                  <a:cubicBezTo>
                    <a:pt x="2584" y="32302"/>
                    <a:pt x="1965" y="31694"/>
                    <a:pt x="1965" y="30932"/>
                  </a:cubicBezTo>
                  <a:cubicBezTo>
                    <a:pt x="1965" y="30170"/>
                    <a:pt x="2584" y="29563"/>
                    <a:pt x="3334" y="29563"/>
                  </a:cubicBezTo>
                  <a:close/>
                  <a:moveTo>
                    <a:pt x="1893" y="0"/>
                  </a:moveTo>
                  <a:lnTo>
                    <a:pt x="0" y="43565"/>
                  </a:lnTo>
                  <a:lnTo>
                    <a:pt x="43565" y="45446"/>
                  </a:lnTo>
                  <a:lnTo>
                    <a:pt x="45458" y="1893"/>
                  </a:lnTo>
                  <a:lnTo>
                    <a:pt x="1893" y="0"/>
                  </a:lnTo>
                  <a:close/>
                </a:path>
              </a:pathLst>
            </a:custGeom>
            <a:solidFill>
              <a:srgbClr val="918C7F">
                <a:alpha val="18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8" name="Google Shape;928;p36"/>
            <p:cNvSpPr/>
            <p:nvPr/>
          </p:nvSpPr>
          <p:spPr>
            <a:xfrm>
              <a:off x="5448300" y="1526500"/>
              <a:ext cx="1136175" cy="1135875"/>
            </a:xfrm>
            <a:custGeom>
              <a:avLst/>
              <a:gdLst/>
              <a:ahLst/>
              <a:cxnLst/>
              <a:rect l="l" t="t" r="r" b="b"/>
              <a:pathLst>
                <a:path w="45447" h="45435" extrusionOk="0">
                  <a:moveTo>
                    <a:pt x="4120" y="11371"/>
                  </a:moveTo>
                  <a:cubicBezTo>
                    <a:pt x="4882" y="11371"/>
                    <a:pt x="5489" y="11978"/>
                    <a:pt x="5489" y="12740"/>
                  </a:cubicBezTo>
                  <a:cubicBezTo>
                    <a:pt x="5489" y="13502"/>
                    <a:pt x="4882" y="14110"/>
                    <a:pt x="4120" y="14110"/>
                  </a:cubicBezTo>
                  <a:cubicBezTo>
                    <a:pt x="3358" y="14110"/>
                    <a:pt x="2750" y="13491"/>
                    <a:pt x="2750" y="12740"/>
                  </a:cubicBezTo>
                  <a:cubicBezTo>
                    <a:pt x="2750" y="11978"/>
                    <a:pt x="3358" y="11371"/>
                    <a:pt x="4120" y="11371"/>
                  </a:cubicBezTo>
                  <a:close/>
                  <a:moveTo>
                    <a:pt x="3334" y="29552"/>
                  </a:moveTo>
                  <a:cubicBezTo>
                    <a:pt x="4072" y="29552"/>
                    <a:pt x="4703" y="30171"/>
                    <a:pt x="4703" y="30921"/>
                  </a:cubicBezTo>
                  <a:cubicBezTo>
                    <a:pt x="4703" y="31683"/>
                    <a:pt x="4096" y="32291"/>
                    <a:pt x="3334" y="32291"/>
                  </a:cubicBezTo>
                  <a:cubicBezTo>
                    <a:pt x="2572" y="32291"/>
                    <a:pt x="1965" y="31683"/>
                    <a:pt x="1965" y="30921"/>
                  </a:cubicBezTo>
                  <a:cubicBezTo>
                    <a:pt x="1965" y="30171"/>
                    <a:pt x="2572" y="29552"/>
                    <a:pt x="3334" y="29552"/>
                  </a:cubicBezTo>
                  <a:close/>
                  <a:moveTo>
                    <a:pt x="1893" y="1"/>
                  </a:moveTo>
                  <a:lnTo>
                    <a:pt x="0" y="43566"/>
                  </a:lnTo>
                  <a:lnTo>
                    <a:pt x="43565" y="45435"/>
                  </a:lnTo>
                  <a:lnTo>
                    <a:pt x="45446" y="1882"/>
                  </a:lnTo>
                  <a:lnTo>
                    <a:pt x="1893"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9" name="Google Shape;929;p36"/>
            <p:cNvSpPr/>
            <p:nvPr/>
          </p:nvSpPr>
          <p:spPr>
            <a:xfrm>
              <a:off x="5448300" y="1526800"/>
              <a:ext cx="185750" cy="1094800"/>
            </a:xfrm>
            <a:custGeom>
              <a:avLst/>
              <a:gdLst/>
              <a:ahLst/>
              <a:cxnLst/>
              <a:rect l="l" t="t" r="r" b="b"/>
              <a:pathLst>
                <a:path w="7430" h="43792" extrusionOk="0">
                  <a:moveTo>
                    <a:pt x="4120" y="11359"/>
                  </a:moveTo>
                  <a:cubicBezTo>
                    <a:pt x="4882" y="11359"/>
                    <a:pt x="5489" y="11966"/>
                    <a:pt x="5489" y="12728"/>
                  </a:cubicBezTo>
                  <a:cubicBezTo>
                    <a:pt x="5489" y="13490"/>
                    <a:pt x="4882" y="14098"/>
                    <a:pt x="4120" y="14098"/>
                  </a:cubicBezTo>
                  <a:cubicBezTo>
                    <a:pt x="3358" y="14098"/>
                    <a:pt x="2750" y="13479"/>
                    <a:pt x="2750" y="12728"/>
                  </a:cubicBezTo>
                  <a:cubicBezTo>
                    <a:pt x="2750" y="11966"/>
                    <a:pt x="3358" y="11359"/>
                    <a:pt x="4120" y="11359"/>
                  </a:cubicBezTo>
                  <a:close/>
                  <a:moveTo>
                    <a:pt x="3334" y="29540"/>
                  </a:moveTo>
                  <a:cubicBezTo>
                    <a:pt x="4072" y="29540"/>
                    <a:pt x="4703" y="30159"/>
                    <a:pt x="4703" y="30909"/>
                  </a:cubicBezTo>
                  <a:cubicBezTo>
                    <a:pt x="4703" y="31671"/>
                    <a:pt x="4096" y="32279"/>
                    <a:pt x="3334" y="32279"/>
                  </a:cubicBezTo>
                  <a:cubicBezTo>
                    <a:pt x="2572" y="32279"/>
                    <a:pt x="1965" y="31671"/>
                    <a:pt x="1965" y="30909"/>
                  </a:cubicBezTo>
                  <a:cubicBezTo>
                    <a:pt x="1965" y="30159"/>
                    <a:pt x="2572" y="29540"/>
                    <a:pt x="3334" y="29540"/>
                  </a:cubicBezTo>
                  <a:close/>
                  <a:moveTo>
                    <a:pt x="1893" y="1"/>
                  </a:moveTo>
                  <a:lnTo>
                    <a:pt x="0" y="43554"/>
                  </a:lnTo>
                  <a:lnTo>
                    <a:pt x="5536" y="43792"/>
                  </a:lnTo>
                  <a:lnTo>
                    <a:pt x="7430" y="239"/>
                  </a:lnTo>
                  <a:lnTo>
                    <a:pt x="1893" y="1"/>
                  </a:lnTo>
                  <a:close/>
                </a:path>
              </a:pathLst>
            </a:custGeom>
            <a:solidFill>
              <a:srgbClr val="AD91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32" name="Google Shape;932;p36"/>
          <p:cNvSpPr txBox="1"/>
          <p:nvPr/>
        </p:nvSpPr>
        <p:spPr>
          <a:xfrm rot="180294">
            <a:off x="1315415" y="777824"/>
            <a:ext cx="1144574" cy="710759"/>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2400" b="1" dirty="0" smtClean="0">
                <a:latin typeface="+mn-lt"/>
                <a:ea typeface="Delius"/>
                <a:cs typeface="Delius"/>
                <a:sym typeface="Delius"/>
              </a:rPr>
              <a:t>HĐ1</a:t>
            </a:r>
            <a:endParaRPr sz="2400" b="1" dirty="0">
              <a:latin typeface="+mn-lt"/>
              <a:ea typeface="Delius"/>
              <a:cs typeface="Delius"/>
              <a:sym typeface="Delius"/>
            </a:endParaRPr>
          </a:p>
        </p:txBody>
      </p:sp>
      <p:sp>
        <p:nvSpPr>
          <p:cNvPr id="4" name="TextBox 3"/>
          <p:cNvSpPr txBox="1"/>
          <p:nvPr/>
        </p:nvSpPr>
        <p:spPr>
          <a:xfrm>
            <a:off x="2063601" y="1765718"/>
            <a:ext cx="4926206" cy="1477328"/>
          </a:xfrm>
          <a:prstGeom prst="rect">
            <a:avLst/>
          </a:prstGeom>
          <a:noFill/>
        </p:spPr>
        <p:txBody>
          <a:bodyPr wrap="square" rtlCol="0">
            <a:spAutoFit/>
          </a:bodyPr>
          <a:lstStyle/>
          <a:p>
            <a:pPr algn="just">
              <a:lnSpc>
                <a:spcPct val="150000"/>
              </a:lnSpc>
            </a:pPr>
            <a:r>
              <a:rPr lang="en-US" sz="2000" dirty="0" err="1" smtClean="0"/>
              <a:t>Người</a:t>
            </a:r>
            <a:r>
              <a:rPr lang="en-US" sz="2000" dirty="0" smtClean="0"/>
              <a:t> ta </a:t>
            </a:r>
            <a:r>
              <a:rPr lang="en-US" sz="2000" dirty="0" err="1" smtClean="0"/>
              <a:t>dùng</a:t>
            </a:r>
            <a:r>
              <a:rPr lang="en-US" sz="2000" dirty="0" smtClean="0"/>
              <a:t> </a:t>
            </a:r>
            <a:r>
              <a:rPr lang="en-US" sz="2000" dirty="0" err="1" smtClean="0"/>
              <a:t>một</a:t>
            </a:r>
            <a:r>
              <a:rPr lang="en-US" sz="2000" dirty="0" smtClean="0"/>
              <a:t> </a:t>
            </a:r>
            <a:r>
              <a:rPr lang="en-US" sz="2000" dirty="0" err="1" smtClean="0"/>
              <a:t>thanh</a:t>
            </a:r>
            <a:r>
              <a:rPr lang="en-US" sz="2000" dirty="0" smtClean="0"/>
              <a:t> </a:t>
            </a:r>
            <a:r>
              <a:rPr lang="en-US" sz="2000" dirty="0" err="1" smtClean="0"/>
              <a:t>gỗ</a:t>
            </a:r>
            <a:r>
              <a:rPr lang="en-US" sz="2000" dirty="0" smtClean="0"/>
              <a:t> </a:t>
            </a:r>
            <a:r>
              <a:rPr lang="en-US" sz="2000" dirty="0" err="1" smtClean="0"/>
              <a:t>dài</a:t>
            </a:r>
            <a:r>
              <a:rPr lang="en-US" sz="2000" dirty="0" smtClean="0"/>
              <a:t> 3m </a:t>
            </a:r>
            <a:r>
              <a:rPr lang="en-US" sz="2000" dirty="0" err="1" smtClean="0"/>
              <a:t>để</a:t>
            </a:r>
            <a:r>
              <a:rPr lang="en-US" sz="2000" dirty="0" smtClean="0"/>
              <a:t> </a:t>
            </a:r>
            <a:r>
              <a:rPr lang="en-US" sz="2000" dirty="0" err="1" smtClean="0"/>
              <a:t>làm</a:t>
            </a:r>
            <a:r>
              <a:rPr lang="en-US" sz="2000" dirty="0" smtClean="0"/>
              <a:t> </a:t>
            </a:r>
            <a:r>
              <a:rPr lang="en-US" sz="2000" dirty="0" err="1" smtClean="0"/>
              <a:t>bập</a:t>
            </a:r>
            <a:r>
              <a:rPr lang="en-US" sz="2000" dirty="0" smtClean="0"/>
              <a:t> </a:t>
            </a:r>
            <a:r>
              <a:rPr lang="en-US" sz="2000" dirty="0" err="1" smtClean="0"/>
              <a:t>bênh</a:t>
            </a:r>
            <a:r>
              <a:rPr lang="en-US" sz="2000" dirty="0" smtClean="0"/>
              <a:t>. Theo </a:t>
            </a:r>
            <a:r>
              <a:rPr lang="en-US" sz="2000" dirty="0" err="1" smtClean="0"/>
              <a:t>em</a:t>
            </a:r>
            <a:r>
              <a:rPr lang="en-US" sz="2000" dirty="0" smtClean="0"/>
              <a:t>, </a:t>
            </a:r>
            <a:r>
              <a:rPr lang="en-US" sz="2000" dirty="0" err="1" smtClean="0"/>
              <a:t>điểm</a:t>
            </a:r>
            <a:r>
              <a:rPr lang="en-US" sz="2000" dirty="0" smtClean="0"/>
              <a:t> </a:t>
            </a:r>
            <a:r>
              <a:rPr lang="en-US" sz="2000" dirty="0" err="1" smtClean="0"/>
              <a:t>gắn</a:t>
            </a:r>
            <a:r>
              <a:rPr lang="en-US" sz="2000" dirty="0" smtClean="0"/>
              <a:t> </a:t>
            </a:r>
            <a:r>
              <a:rPr lang="en-US" sz="2000" dirty="0" err="1" smtClean="0"/>
              <a:t>trục</a:t>
            </a:r>
            <a:r>
              <a:rPr lang="en-US" sz="2000" dirty="0" smtClean="0"/>
              <a:t> </a:t>
            </a:r>
            <a:r>
              <a:rPr lang="en-US" sz="2000" dirty="0" err="1" smtClean="0"/>
              <a:t>phải</a:t>
            </a:r>
            <a:r>
              <a:rPr lang="en-US" sz="2000" dirty="0" smtClean="0"/>
              <a:t> </a:t>
            </a:r>
            <a:r>
              <a:rPr lang="en-US" sz="2000" dirty="0" err="1" smtClean="0"/>
              <a:t>cách</a:t>
            </a:r>
            <a:r>
              <a:rPr lang="en-US" sz="2000" dirty="0" smtClean="0"/>
              <a:t> </a:t>
            </a:r>
            <a:r>
              <a:rPr lang="en-US" sz="2000" dirty="0" err="1" smtClean="0"/>
              <a:t>hai</a:t>
            </a:r>
            <a:r>
              <a:rPr lang="en-US" sz="2000" dirty="0" smtClean="0"/>
              <a:t> </a:t>
            </a:r>
            <a:r>
              <a:rPr lang="en-US" sz="2000" dirty="0" err="1" smtClean="0"/>
              <a:t>đầu</a:t>
            </a:r>
            <a:r>
              <a:rPr lang="en-US" sz="2000" dirty="0" smtClean="0"/>
              <a:t> </a:t>
            </a:r>
            <a:r>
              <a:rPr lang="en-US" sz="2000" dirty="0" err="1" smtClean="0"/>
              <a:t>thanh</a:t>
            </a:r>
            <a:r>
              <a:rPr lang="en-US" sz="2000" dirty="0" smtClean="0"/>
              <a:t> </a:t>
            </a:r>
            <a:r>
              <a:rPr lang="en-US" sz="2000" dirty="0" err="1" smtClean="0"/>
              <a:t>gỗ</a:t>
            </a:r>
            <a:r>
              <a:rPr lang="en-US" sz="2000" dirty="0" smtClean="0"/>
              <a:t> </a:t>
            </a:r>
            <a:r>
              <a:rPr lang="en-US" sz="2000" dirty="0" err="1" smtClean="0"/>
              <a:t>là</a:t>
            </a:r>
            <a:r>
              <a:rPr lang="en-US" sz="2000" dirty="0" smtClean="0"/>
              <a:t> </a:t>
            </a:r>
            <a:r>
              <a:rPr lang="en-US" sz="2000" dirty="0" err="1" smtClean="0"/>
              <a:t>bao</a:t>
            </a:r>
            <a:r>
              <a:rPr lang="en-US" sz="2000" dirty="0" smtClean="0"/>
              <a:t> </a:t>
            </a:r>
            <a:r>
              <a:rPr lang="en-US" sz="2000" dirty="0" err="1" smtClean="0"/>
              <a:t>nhiêu</a:t>
            </a:r>
            <a:r>
              <a:rPr lang="en-US" sz="2000" dirty="0" smtClean="0"/>
              <a:t>?</a:t>
            </a:r>
            <a:endParaRPr lang="en-US" sz="2000"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376588">
            <a:off x="3838687" y="530740"/>
            <a:ext cx="1376032" cy="1376032"/>
          </a:xfrm>
          <a:prstGeom prst="rect">
            <a:avLst/>
          </a:prstGeom>
        </p:spPr>
      </p:pic>
      <p:sp>
        <p:nvSpPr>
          <p:cNvPr id="6" name="TextBox 5"/>
          <p:cNvSpPr txBox="1"/>
          <p:nvPr/>
        </p:nvSpPr>
        <p:spPr>
          <a:xfrm>
            <a:off x="1787435" y="3705808"/>
            <a:ext cx="5478536" cy="400110"/>
          </a:xfrm>
          <a:prstGeom prst="rect">
            <a:avLst/>
          </a:prstGeom>
          <a:noFill/>
        </p:spPr>
        <p:txBody>
          <a:bodyPr wrap="square" rtlCol="0">
            <a:spAutoFit/>
          </a:bodyPr>
          <a:lstStyle/>
          <a:p>
            <a:pPr algn="ctr"/>
            <a:r>
              <a:rPr lang="nl-NL" sz="2000" b="1" dirty="0">
                <a:solidFill>
                  <a:srgbClr val="C00000"/>
                </a:solidFill>
              </a:rPr>
              <a:t>Điểm gắn trục cách hai đầu thanh </a:t>
            </a:r>
            <a:r>
              <a:rPr lang="nl-NL" sz="2000" b="1" dirty="0" smtClean="0">
                <a:solidFill>
                  <a:srgbClr val="C00000"/>
                </a:solidFill>
              </a:rPr>
              <a:t>gỗ: 1,5m</a:t>
            </a:r>
            <a:endParaRPr lang="en-US" sz="2000" b="1" dirty="0">
              <a:solidFill>
                <a:srgbClr val="C00000"/>
              </a:solidFill>
            </a:endParaRP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926"/>
                                        </p:tgtEl>
                                        <p:attrNameLst>
                                          <p:attrName>style.visibility</p:attrName>
                                        </p:attrNameLst>
                                      </p:cBhvr>
                                      <p:to>
                                        <p:strVal val="visible"/>
                                      </p:to>
                                    </p:set>
                                    <p:anim calcmode="lin" valueType="num">
                                      <p:cBhvr>
                                        <p:cTn id="7" dur="500" fill="hold"/>
                                        <p:tgtEl>
                                          <p:spTgt spid="926"/>
                                        </p:tgtEl>
                                        <p:attrNameLst>
                                          <p:attrName>ppt_w</p:attrName>
                                        </p:attrNameLst>
                                      </p:cBhvr>
                                      <p:tavLst>
                                        <p:tav tm="0">
                                          <p:val>
                                            <p:fltVal val="0"/>
                                          </p:val>
                                        </p:tav>
                                        <p:tav tm="100000">
                                          <p:val>
                                            <p:strVal val="#ppt_w"/>
                                          </p:val>
                                        </p:tav>
                                      </p:tavLst>
                                    </p:anim>
                                    <p:anim calcmode="lin" valueType="num">
                                      <p:cBhvr>
                                        <p:cTn id="8" dur="500" fill="hold"/>
                                        <p:tgtEl>
                                          <p:spTgt spid="926"/>
                                        </p:tgtEl>
                                        <p:attrNameLst>
                                          <p:attrName>ppt_h</p:attrName>
                                        </p:attrNameLst>
                                      </p:cBhvr>
                                      <p:tavLst>
                                        <p:tav tm="0">
                                          <p:val>
                                            <p:fltVal val="0"/>
                                          </p:val>
                                        </p:tav>
                                        <p:tav tm="100000">
                                          <p:val>
                                            <p:strVal val="#ppt_h"/>
                                          </p:val>
                                        </p:tav>
                                      </p:tavLst>
                                    </p:anim>
                                    <p:animEffect transition="in" filter="fade">
                                      <p:cBhvr>
                                        <p:cTn id="9" dur="500"/>
                                        <p:tgtEl>
                                          <p:spTgt spid="926"/>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932"/>
                                        </p:tgtEl>
                                        <p:attrNameLst>
                                          <p:attrName>style.visibility</p:attrName>
                                        </p:attrNameLst>
                                      </p:cBhvr>
                                      <p:to>
                                        <p:strVal val="visible"/>
                                      </p:to>
                                    </p:set>
                                    <p:anim calcmode="lin" valueType="num">
                                      <p:cBhvr>
                                        <p:cTn id="12" dur="500" fill="hold"/>
                                        <p:tgtEl>
                                          <p:spTgt spid="932"/>
                                        </p:tgtEl>
                                        <p:attrNameLst>
                                          <p:attrName>ppt_w</p:attrName>
                                        </p:attrNameLst>
                                      </p:cBhvr>
                                      <p:tavLst>
                                        <p:tav tm="0">
                                          <p:val>
                                            <p:fltVal val="0"/>
                                          </p:val>
                                        </p:tav>
                                        <p:tav tm="100000">
                                          <p:val>
                                            <p:strVal val="#ppt_w"/>
                                          </p:val>
                                        </p:tav>
                                      </p:tavLst>
                                    </p:anim>
                                    <p:anim calcmode="lin" valueType="num">
                                      <p:cBhvr>
                                        <p:cTn id="13" dur="500" fill="hold"/>
                                        <p:tgtEl>
                                          <p:spTgt spid="932"/>
                                        </p:tgtEl>
                                        <p:attrNameLst>
                                          <p:attrName>ppt_h</p:attrName>
                                        </p:attrNameLst>
                                      </p:cBhvr>
                                      <p:tavLst>
                                        <p:tav tm="0">
                                          <p:val>
                                            <p:fltVal val="0"/>
                                          </p:val>
                                        </p:tav>
                                        <p:tav tm="100000">
                                          <p:val>
                                            <p:strVal val="#ppt_h"/>
                                          </p:val>
                                        </p:tav>
                                      </p:tavLst>
                                    </p:anim>
                                    <p:animEffect transition="in" filter="fade">
                                      <p:cBhvr>
                                        <p:cTn id="14" dur="500"/>
                                        <p:tgtEl>
                                          <p:spTgt spid="932"/>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fade">
                                      <p:cBhvr>
                                        <p:cTn id="19" dur="500"/>
                                        <p:tgtEl>
                                          <p:spTgt spid="4"/>
                                        </p:tgtEl>
                                      </p:cBhvr>
                                    </p:animEffect>
                                  </p:childTnLst>
                                </p:cTn>
                              </p:par>
                              <p:par>
                                <p:cTn id="20" presetID="10" presetClass="entr" presetSubtype="0" fill="hold" nodeType="with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fade">
                                      <p:cBhvr>
                                        <p:cTn id="22" dur="500"/>
                                        <p:tgtEl>
                                          <p:spTgt spid="5"/>
                                        </p:tgtEl>
                                      </p:cBhvr>
                                    </p:animEffect>
                                  </p:childTnLst>
                                </p:cTn>
                              </p:par>
                            </p:childTnLst>
                          </p:cTn>
                        </p:par>
                      </p:childTnLst>
                    </p:cTn>
                  </p:par>
                  <p:par>
                    <p:cTn id="23" fill="hold">
                      <p:stCondLst>
                        <p:cond delay="indefinite"/>
                      </p:stCondLst>
                      <p:childTnLst>
                        <p:par>
                          <p:cTn id="24" fill="hold">
                            <p:stCondLst>
                              <p:cond delay="0"/>
                            </p:stCondLst>
                            <p:childTnLst>
                              <p:par>
                                <p:cTn id="25" presetID="12" presetClass="entr" presetSubtype="4"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 calcmode="lin" valueType="num">
                                      <p:cBhvr additive="base">
                                        <p:cTn id="27" dur="500"/>
                                        <p:tgtEl>
                                          <p:spTgt spid="6"/>
                                        </p:tgtEl>
                                        <p:attrNameLst>
                                          <p:attrName>ppt_y</p:attrName>
                                        </p:attrNameLst>
                                      </p:cBhvr>
                                      <p:tavLst>
                                        <p:tav tm="0">
                                          <p:val>
                                            <p:strVal val="#ppt_y+#ppt_h*1.125000"/>
                                          </p:val>
                                        </p:tav>
                                        <p:tav tm="100000">
                                          <p:val>
                                            <p:strVal val="#ppt_y"/>
                                          </p:val>
                                        </p:tav>
                                      </p:tavLst>
                                    </p:anim>
                                    <p:animEffect transition="in" filter="wipe(up)">
                                      <p:cBhvr>
                                        <p:cTn id="28"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32" grpId="0"/>
      <p:bldP spid="4" grpId="0"/>
      <p:bldP spid="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956"/>
        <p:cNvGrpSpPr/>
        <p:nvPr/>
      </p:nvGrpSpPr>
      <p:grpSpPr>
        <a:xfrm>
          <a:off x="0" y="0"/>
          <a:ext cx="0" cy="0"/>
          <a:chOff x="0" y="0"/>
          <a:chExt cx="0" cy="0"/>
        </a:xfrm>
      </p:grpSpPr>
      <p:grpSp>
        <p:nvGrpSpPr>
          <p:cNvPr id="957" name="Google Shape;957;p39"/>
          <p:cNvGrpSpPr/>
          <p:nvPr/>
        </p:nvGrpSpPr>
        <p:grpSpPr>
          <a:xfrm>
            <a:off x="762587" y="543252"/>
            <a:ext cx="751675" cy="744325"/>
            <a:chOff x="5395463" y="832475"/>
            <a:chExt cx="751675" cy="744325"/>
          </a:xfrm>
        </p:grpSpPr>
        <p:sp>
          <p:nvSpPr>
            <p:cNvPr id="958" name="Google Shape;958;p39"/>
            <p:cNvSpPr/>
            <p:nvPr/>
          </p:nvSpPr>
          <p:spPr>
            <a:xfrm>
              <a:off x="5439438" y="869100"/>
              <a:ext cx="707700" cy="707700"/>
            </a:xfrm>
            <a:prstGeom prst="rect">
              <a:avLst/>
            </a:prstGeom>
            <a:solidFill>
              <a:srgbClr val="918C7F">
                <a:alpha val="18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9" name="Google Shape;959;p39"/>
            <p:cNvSpPr/>
            <p:nvPr/>
          </p:nvSpPr>
          <p:spPr>
            <a:xfrm>
              <a:off x="5395463" y="832475"/>
              <a:ext cx="707700" cy="7077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68" name="Google Shape;968;p39"/>
          <p:cNvSpPr txBox="1">
            <a:spLocks noGrp="1"/>
          </p:cNvSpPr>
          <p:nvPr>
            <p:ph type="title" idx="5"/>
          </p:nvPr>
        </p:nvSpPr>
        <p:spPr>
          <a:xfrm>
            <a:off x="762587" y="664002"/>
            <a:ext cx="704100" cy="466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2000" dirty="0" smtClean="0">
                <a:solidFill>
                  <a:schemeClr val="lt1"/>
                </a:solidFill>
                <a:latin typeface="+mn-lt"/>
              </a:rPr>
              <a:t>HĐ2</a:t>
            </a:r>
            <a:endParaRPr sz="2000" dirty="0">
              <a:solidFill>
                <a:schemeClr val="lt1"/>
              </a:solidFill>
              <a:latin typeface="+mn-lt"/>
            </a:endParaRPr>
          </a:p>
        </p:txBody>
      </p:sp>
      <p:sp>
        <p:nvSpPr>
          <p:cNvPr id="7" name="TextBox 6"/>
          <p:cNvSpPr txBox="1"/>
          <p:nvPr/>
        </p:nvSpPr>
        <p:spPr>
          <a:xfrm>
            <a:off x="659844" y="1371702"/>
            <a:ext cx="3624479" cy="2862322"/>
          </a:xfrm>
          <a:prstGeom prst="rect">
            <a:avLst/>
          </a:prstGeom>
          <a:noFill/>
        </p:spPr>
        <p:txBody>
          <a:bodyPr wrap="square" rtlCol="0">
            <a:spAutoFit/>
          </a:bodyPr>
          <a:lstStyle/>
          <a:p>
            <a:pPr algn="just">
              <a:lnSpc>
                <a:spcPct val="150000"/>
              </a:lnSpc>
            </a:pPr>
            <a:r>
              <a:rPr lang="en-US" sz="2000" dirty="0" err="1" smtClean="0"/>
              <a:t>Một</a:t>
            </a:r>
            <a:r>
              <a:rPr lang="en-US" sz="2000" dirty="0" smtClean="0"/>
              <a:t> </a:t>
            </a:r>
            <a:r>
              <a:rPr lang="en-US" sz="2000" dirty="0" err="1" smtClean="0"/>
              <a:t>sợi</a:t>
            </a:r>
            <a:r>
              <a:rPr lang="en-US" sz="2000" dirty="0" smtClean="0"/>
              <a:t> </a:t>
            </a:r>
            <a:r>
              <a:rPr lang="en-US" sz="2000" dirty="0" err="1" smtClean="0"/>
              <a:t>dây</a:t>
            </a:r>
            <a:r>
              <a:rPr lang="en-US" sz="2000" dirty="0" smtClean="0"/>
              <a:t> </a:t>
            </a:r>
            <a:r>
              <a:rPr lang="en-US" sz="2000" dirty="0" err="1" smtClean="0"/>
              <a:t>dài</a:t>
            </a:r>
            <a:r>
              <a:rPr lang="en-US" sz="2000" dirty="0" smtClean="0"/>
              <a:t> 120cm. </a:t>
            </a:r>
            <a:r>
              <a:rPr lang="en-US" sz="2000" dirty="0" err="1" smtClean="0"/>
              <a:t>Gấp</a:t>
            </a:r>
            <a:r>
              <a:rPr lang="en-US" sz="2000" dirty="0" smtClean="0"/>
              <a:t> </a:t>
            </a:r>
            <a:r>
              <a:rPr lang="en-US" sz="2000" dirty="0" err="1" smtClean="0"/>
              <a:t>đôi</a:t>
            </a:r>
            <a:r>
              <a:rPr lang="en-US" sz="2000" dirty="0" smtClean="0"/>
              <a:t> </a:t>
            </a:r>
            <a:r>
              <a:rPr lang="en-US" sz="2000" dirty="0" err="1" smtClean="0"/>
              <a:t>sợi</a:t>
            </a:r>
            <a:r>
              <a:rPr lang="en-US" sz="2000" dirty="0" smtClean="0"/>
              <a:t> </a:t>
            </a:r>
            <a:r>
              <a:rPr lang="en-US" sz="2000" dirty="0" err="1" smtClean="0"/>
              <a:t>dây</a:t>
            </a:r>
            <a:r>
              <a:rPr lang="en-US" sz="2000" dirty="0" smtClean="0"/>
              <a:t> </a:t>
            </a:r>
            <a:r>
              <a:rPr lang="en-US" sz="2000" dirty="0" err="1" smtClean="0"/>
              <a:t>lại</a:t>
            </a:r>
            <a:r>
              <a:rPr lang="en-US" sz="2000" dirty="0" smtClean="0"/>
              <a:t> </a:t>
            </a:r>
            <a:r>
              <a:rPr lang="en-US" sz="2000" dirty="0" err="1" smtClean="0"/>
              <a:t>để</a:t>
            </a:r>
            <a:r>
              <a:rPr lang="en-US" sz="2000" dirty="0" smtClean="0"/>
              <a:t> </a:t>
            </a:r>
            <a:r>
              <a:rPr lang="en-US" sz="2000" dirty="0" err="1" smtClean="0"/>
              <a:t>hai</a:t>
            </a:r>
            <a:r>
              <a:rPr lang="en-US" sz="2000" dirty="0" smtClean="0"/>
              <a:t> </a:t>
            </a:r>
            <a:r>
              <a:rPr lang="en-US" sz="2000" dirty="0" err="1" smtClean="0"/>
              <a:t>đầu</a:t>
            </a:r>
            <a:r>
              <a:rPr lang="en-US" sz="2000" dirty="0" smtClean="0"/>
              <a:t> </a:t>
            </a:r>
            <a:r>
              <a:rPr lang="en-US" sz="2000" dirty="0" err="1" smtClean="0"/>
              <a:t>sợi</a:t>
            </a:r>
            <a:r>
              <a:rPr lang="en-US" sz="2000" dirty="0" smtClean="0"/>
              <a:t> </a:t>
            </a:r>
            <a:r>
              <a:rPr lang="en-US" sz="2000" dirty="0" err="1" smtClean="0"/>
              <a:t>dây</a:t>
            </a:r>
            <a:r>
              <a:rPr lang="en-US" sz="2000" dirty="0" smtClean="0"/>
              <a:t> </a:t>
            </a:r>
            <a:r>
              <a:rPr lang="en-US" sz="2000" dirty="0" err="1" smtClean="0"/>
              <a:t>trùng</a:t>
            </a:r>
            <a:r>
              <a:rPr lang="en-US" sz="2000" dirty="0" smtClean="0"/>
              <a:t> </a:t>
            </a:r>
            <a:r>
              <a:rPr lang="en-US" sz="2000" dirty="0" err="1" smtClean="0"/>
              <a:t>nhau</a:t>
            </a:r>
            <a:r>
              <a:rPr lang="en-US" sz="2000" dirty="0" smtClean="0"/>
              <a:t>. </a:t>
            </a:r>
            <a:r>
              <a:rPr lang="en-US" sz="2000" dirty="0" err="1" smtClean="0"/>
              <a:t>Đánh</a:t>
            </a:r>
            <a:r>
              <a:rPr lang="en-US" sz="2000" dirty="0" smtClean="0"/>
              <a:t> </a:t>
            </a:r>
            <a:r>
              <a:rPr lang="en-US" sz="2000" dirty="0" err="1" smtClean="0"/>
              <a:t>dấu</a:t>
            </a:r>
            <a:r>
              <a:rPr lang="en-US" sz="2000" dirty="0" smtClean="0"/>
              <a:t> </a:t>
            </a:r>
            <a:r>
              <a:rPr lang="en-US" sz="2000" dirty="0" err="1" smtClean="0"/>
              <a:t>điểm</a:t>
            </a:r>
            <a:r>
              <a:rPr lang="en-US" sz="2000" dirty="0" smtClean="0"/>
              <a:t> A </a:t>
            </a:r>
            <a:r>
              <a:rPr lang="en-US" sz="2000" dirty="0" err="1" smtClean="0"/>
              <a:t>là</a:t>
            </a:r>
            <a:r>
              <a:rPr lang="en-US" sz="2000" dirty="0" smtClean="0"/>
              <a:t> </a:t>
            </a:r>
            <a:r>
              <a:rPr lang="en-US" sz="2000" dirty="0" err="1" smtClean="0"/>
              <a:t>chỗ</a:t>
            </a:r>
            <a:r>
              <a:rPr lang="en-US" sz="2000" dirty="0" smtClean="0"/>
              <a:t> </a:t>
            </a:r>
            <a:r>
              <a:rPr lang="en-US" sz="2000" dirty="0" err="1" smtClean="0"/>
              <a:t>bị</a:t>
            </a:r>
            <a:r>
              <a:rPr lang="en-US" sz="2000" dirty="0" smtClean="0"/>
              <a:t> </a:t>
            </a:r>
            <a:r>
              <a:rPr lang="en-US" sz="2000" dirty="0" err="1" smtClean="0"/>
              <a:t>gấp</a:t>
            </a:r>
            <a:r>
              <a:rPr lang="en-US" sz="2000" dirty="0" smtClean="0"/>
              <a:t> (H.8.36). </a:t>
            </a:r>
            <a:r>
              <a:rPr lang="en-US" sz="2000" dirty="0" err="1" smtClean="0"/>
              <a:t>Khoảng</a:t>
            </a:r>
            <a:r>
              <a:rPr lang="en-US" sz="2000" dirty="0" smtClean="0"/>
              <a:t> </a:t>
            </a:r>
            <a:r>
              <a:rPr lang="en-US" sz="2000" dirty="0" err="1" smtClean="0"/>
              <a:t>cách</a:t>
            </a:r>
            <a:r>
              <a:rPr lang="en-US" sz="2000" dirty="0" smtClean="0"/>
              <a:t> </a:t>
            </a:r>
            <a:r>
              <a:rPr lang="en-US" sz="2000" dirty="0" err="1" smtClean="0"/>
              <a:t>từ</a:t>
            </a:r>
            <a:r>
              <a:rPr lang="en-US" sz="2000" dirty="0" smtClean="0"/>
              <a:t> </a:t>
            </a:r>
            <a:r>
              <a:rPr lang="en-US" sz="2000" dirty="0" err="1" smtClean="0"/>
              <a:t>điểm</a:t>
            </a:r>
            <a:r>
              <a:rPr lang="en-US" sz="2000" dirty="0" smtClean="0"/>
              <a:t> A </a:t>
            </a:r>
            <a:r>
              <a:rPr lang="en-US" sz="2000" dirty="0" err="1" smtClean="0"/>
              <a:t>đến</a:t>
            </a:r>
            <a:r>
              <a:rPr lang="en-US" sz="2000" dirty="0" smtClean="0"/>
              <a:t> </a:t>
            </a:r>
            <a:r>
              <a:rPr lang="en-US" sz="2000" dirty="0" err="1" smtClean="0"/>
              <a:t>đầu</a:t>
            </a:r>
            <a:r>
              <a:rPr lang="en-US" sz="2000" dirty="0" smtClean="0"/>
              <a:t> </a:t>
            </a:r>
            <a:r>
              <a:rPr lang="en-US" sz="2000" dirty="0" err="1" smtClean="0"/>
              <a:t>mỗi</a:t>
            </a:r>
            <a:r>
              <a:rPr lang="en-US" sz="2000" dirty="0" smtClean="0"/>
              <a:t> </a:t>
            </a:r>
            <a:r>
              <a:rPr lang="en-US" sz="2000" dirty="0" err="1" smtClean="0"/>
              <a:t>sợi</a:t>
            </a:r>
            <a:r>
              <a:rPr lang="en-US" sz="2000" dirty="0" smtClean="0"/>
              <a:t> </a:t>
            </a:r>
            <a:r>
              <a:rPr lang="en-US" sz="2000" dirty="0" err="1" smtClean="0"/>
              <a:t>dây</a:t>
            </a:r>
            <a:r>
              <a:rPr lang="en-US" sz="2000" dirty="0" smtClean="0"/>
              <a:t> </a:t>
            </a:r>
            <a:r>
              <a:rPr lang="en-US" sz="2000" dirty="0" err="1" smtClean="0"/>
              <a:t>là</a:t>
            </a:r>
            <a:r>
              <a:rPr lang="en-US" sz="2000" dirty="0" smtClean="0"/>
              <a:t> </a:t>
            </a:r>
            <a:r>
              <a:rPr lang="en-US" sz="2000" dirty="0" err="1" smtClean="0"/>
              <a:t>bao</a:t>
            </a:r>
            <a:r>
              <a:rPr lang="en-US" sz="2000" dirty="0" smtClean="0"/>
              <a:t> </a:t>
            </a:r>
            <a:r>
              <a:rPr lang="en-US" sz="2000" dirty="0" err="1" smtClean="0"/>
              <a:t>nhiêu</a:t>
            </a:r>
            <a:r>
              <a:rPr lang="en-US" sz="2000" dirty="0" smtClean="0"/>
              <a:t>?</a:t>
            </a:r>
            <a:endParaRPr lang="en-US" sz="2000" dirty="0"/>
          </a:p>
        </p:txBody>
      </p:sp>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73855" y="664002"/>
            <a:ext cx="2921709" cy="2380652"/>
          </a:xfrm>
          <a:prstGeom prst="rect">
            <a:avLst/>
          </a:prstGeom>
        </p:spPr>
      </p:pic>
      <p:sp>
        <p:nvSpPr>
          <p:cNvPr id="13" name="Rounded Rectangular Callout 12"/>
          <p:cNvSpPr/>
          <p:nvPr/>
        </p:nvSpPr>
        <p:spPr>
          <a:xfrm>
            <a:off x="5075434" y="3227156"/>
            <a:ext cx="3318552" cy="1038761"/>
          </a:xfrm>
          <a:prstGeom prst="wedgeRoundRectCallout">
            <a:avLst>
              <a:gd name="adj1" fmla="val -57985"/>
              <a:gd name="adj2" fmla="val 23219"/>
              <a:gd name="adj3" fmla="val 16667"/>
            </a:avLst>
          </a:prstGeom>
          <a:solidFill>
            <a:schemeClr val="tx1">
              <a:lumMod val="25000"/>
              <a:lumOff val="75000"/>
            </a:schemeClr>
          </a:solidFill>
          <a:ln>
            <a:solidFill>
              <a:schemeClr val="accent6"/>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50000"/>
              </a:lnSpc>
            </a:pPr>
            <a:r>
              <a:rPr lang="nl-NL" sz="2000" dirty="0">
                <a:solidFill>
                  <a:srgbClr val="002060"/>
                </a:solidFill>
              </a:rPr>
              <a:t>Khoảng cách điểm A đến mỗi đầu sợi dây </a:t>
            </a:r>
            <a:r>
              <a:rPr lang="nl-NL" sz="2000" dirty="0" smtClean="0">
                <a:solidFill>
                  <a:srgbClr val="002060"/>
                </a:solidFill>
              </a:rPr>
              <a:t>là: </a:t>
            </a:r>
            <a:r>
              <a:rPr lang="nl-NL" sz="2000" b="1" dirty="0">
                <a:solidFill>
                  <a:srgbClr val="002060"/>
                </a:solidFill>
              </a:rPr>
              <a:t>60 m</a:t>
            </a:r>
            <a:endParaRPr lang="en-US" sz="2000" b="1" dirty="0">
              <a:solidFill>
                <a:srgbClr val="002060"/>
              </a:solidFill>
            </a:endParaRPr>
          </a:p>
        </p:txBody>
      </p:sp>
    </p:spTree>
  </p:cSld>
  <p:clrMapOvr>
    <a:masterClrMapping/>
  </p:clrMapOvr>
  <mc:AlternateContent xmlns:mc="http://schemas.openxmlformats.org/markup-compatibility/2006">
    <mc:Choice xmlns:p15="http://schemas.microsoft.com/office/powerpoint/2012/main" Requires="p15">
      <p:transition spd="slow">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957"/>
                                        </p:tgtEl>
                                        <p:attrNameLst>
                                          <p:attrName>style.visibility</p:attrName>
                                        </p:attrNameLst>
                                      </p:cBhvr>
                                      <p:to>
                                        <p:strVal val="visible"/>
                                      </p:to>
                                    </p:set>
                                    <p:anim calcmode="lin" valueType="num">
                                      <p:cBhvr>
                                        <p:cTn id="7" dur="500" fill="hold"/>
                                        <p:tgtEl>
                                          <p:spTgt spid="957"/>
                                        </p:tgtEl>
                                        <p:attrNameLst>
                                          <p:attrName>ppt_w</p:attrName>
                                        </p:attrNameLst>
                                      </p:cBhvr>
                                      <p:tavLst>
                                        <p:tav tm="0">
                                          <p:val>
                                            <p:fltVal val="0"/>
                                          </p:val>
                                        </p:tav>
                                        <p:tav tm="100000">
                                          <p:val>
                                            <p:strVal val="#ppt_w"/>
                                          </p:val>
                                        </p:tav>
                                      </p:tavLst>
                                    </p:anim>
                                    <p:anim calcmode="lin" valueType="num">
                                      <p:cBhvr>
                                        <p:cTn id="8" dur="500" fill="hold"/>
                                        <p:tgtEl>
                                          <p:spTgt spid="957"/>
                                        </p:tgtEl>
                                        <p:attrNameLst>
                                          <p:attrName>ppt_h</p:attrName>
                                        </p:attrNameLst>
                                      </p:cBhvr>
                                      <p:tavLst>
                                        <p:tav tm="0">
                                          <p:val>
                                            <p:fltVal val="0"/>
                                          </p:val>
                                        </p:tav>
                                        <p:tav tm="100000">
                                          <p:val>
                                            <p:strVal val="#ppt_h"/>
                                          </p:val>
                                        </p:tav>
                                      </p:tavLst>
                                    </p:anim>
                                    <p:animEffect transition="in" filter="fade">
                                      <p:cBhvr>
                                        <p:cTn id="9" dur="500"/>
                                        <p:tgtEl>
                                          <p:spTgt spid="957"/>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968"/>
                                        </p:tgtEl>
                                        <p:attrNameLst>
                                          <p:attrName>style.visibility</p:attrName>
                                        </p:attrNameLst>
                                      </p:cBhvr>
                                      <p:to>
                                        <p:strVal val="visible"/>
                                      </p:to>
                                    </p:set>
                                    <p:anim calcmode="lin" valueType="num">
                                      <p:cBhvr>
                                        <p:cTn id="12" dur="500" fill="hold"/>
                                        <p:tgtEl>
                                          <p:spTgt spid="968"/>
                                        </p:tgtEl>
                                        <p:attrNameLst>
                                          <p:attrName>ppt_w</p:attrName>
                                        </p:attrNameLst>
                                      </p:cBhvr>
                                      <p:tavLst>
                                        <p:tav tm="0">
                                          <p:val>
                                            <p:fltVal val="0"/>
                                          </p:val>
                                        </p:tav>
                                        <p:tav tm="100000">
                                          <p:val>
                                            <p:strVal val="#ppt_w"/>
                                          </p:val>
                                        </p:tav>
                                      </p:tavLst>
                                    </p:anim>
                                    <p:anim calcmode="lin" valueType="num">
                                      <p:cBhvr>
                                        <p:cTn id="13" dur="500" fill="hold"/>
                                        <p:tgtEl>
                                          <p:spTgt spid="968"/>
                                        </p:tgtEl>
                                        <p:attrNameLst>
                                          <p:attrName>ppt_h</p:attrName>
                                        </p:attrNameLst>
                                      </p:cBhvr>
                                      <p:tavLst>
                                        <p:tav tm="0">
                                          <p:val>
                                            <p:fltVal val="0"/>
                                          </p:val>
                                        </p:tav>
                                        <p:tav tm="100000">
                                          <p:val>
                                            <p:strVal val="#ppt_h"/>
                                          </p:val>
                                        </p:tav>
                                      </p:tavLst>
                                    </p:anim>
                                    <p:animEffect transition="in" filter="fade">
                                      <p:cBhvr>
                                        <p:cTn id="14" dur="500"/>
                                        <p:tgtEl>
                                          <p:spTgt spid="968"/>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37"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barn(outVertical)">
                                      <p:cBhvr>
                                        <p:cTn id="19" dur="500"/>
                                        <p:tgtEl>
                                          <p:spTgt spid="7"/>
                                        </p:tgtEl>
                                      </p:cBhvr>
                                    </p:animEffect>
                                  </p:childTnLst>
                                </p:cTn>
                              </p:par>
                              <p:par>
                                <p:cTn id="20" presetID="10" presetClass="entr" presetSubtype="0" fill="hold" nodeType="with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17" presetClass="entr" presetSubtype="8"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anim calcmode="lin" valueType="num">
                                      <p:cBhvr>
                                        <p:cTn id="27" dur="500" fill="hold"/>
                                        <p:tgtEl>
                                          <p:spTgt spid="13"/>
                                        </p:tgtEl>
                                        <p:attrNameLst>
                                          <p:attrName>ppt_x</p:attrName>
                                        </p:attrNameLst>
                                      </p:cBhvr>
                                      <p:tavLst>
                                        <p:tav tm="0">
                                          <p:val>
                                            <p:strVal val="#ppt_x-#ppt_w/2"/>
                                          </p:val>
                                        </p:tav>
                                        <p:tav tm="100000">
                                          <p:val>
                                            <p:strVal val="#ppt_x"/>
                                          </p:val>
                                        </p:tav>
                                      </p:tavLst>
                                    </p:anim>
                                    <p:anim calcmode="lin" valueType="num">
                                      <p:cBhvr>
                                        <p:cTn id="28" dur="500" fill="hold"/>
                                        <p:tgtEl>
                                          <p:spTgt spid="13"/>
                                        </p:tgtEl>
                                        <p:attrNameLst>
                                          <p:attrName>ppt_y</p:attrName>
                                        </p:attrNameLst>
                                      </p:cBhvr>
                                      <p:tavLst>
                                        <p:tav tm="0">
                                          <p:val>
                                            <p:strVal val="#ppt_y"/>
                                          </p:val>
                                        </p:tav>
                                        <p:tav tm="100000">
                                          <p:val>
                                            <p:strVal val="#ppt_y"/>
                                          </p:val>
                                        </p:tav>
                                      </p:tavLst>
                                    </p:anim>
                                    <p:anim calcmode="lin" valueType="num">
                                      <p:cBhvr>
                                        <p:cTn id="29" dur="500" fill="hold"/>
                                        <p:tgtEl>
                                          <p:spTgt spid="13"/>
                                        </p:tgtEl>
                                        <p:attrNameLst>
                                          <p:attrName>ppt_w</p:attrName>
                                        </p:attrNameLst>
                                      </p:cBhvr>
                                      <p:tavLst>
                                        <p:tav tm="0">
                                          <p:val>
                                            <p:fltVal val="0"/>
                                          </p:val>
                                        </p:tav>
                                        <p:tav tm="100000">
                                          <p:val>
                                            <p:strVal val="#ppt_w"/>
                                          </p:val>
                                        </p:tav>
                                      </p:tavLst>
                                    </p:anim>
                                    <p:anim calcmode="lin" valueType="num">
                                      <p:cBhvr>
                                        <p:cTn id="30" dur="500" fill="hold"/>
                                        <p:tgtEl>
                                          <p:spTgt spid="13"/>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68" grpId="0"/>
      <p:bldP spid="7" grpId="0"/>
      <p:bldP spid="13"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936"/>
        <p:cNvGrpSpPr/>
        <p:nvPr/>
      </p:nvGrpSpPr>
      <p:grpSpPr>
        <a:xfrm>
          <a:off x="0" y="0"/>
          <a:ext cx="0" cy="0"/>
          <a:chOff x="0" y="0"/>
          <a:chExt cx="0" cy="0"/>
        </a:xfrm>
      </p:grpSpPr>
      <p:sp>
        <p:nvSpPr>
          <p:cNvPr id="942" name="Google Shape;942;p37"/>
          <p:cNvSpPr txBox="1">
            <a:spLocks noGrp="1"/>
          </p:cNvSpPr>
          <p:nvPr>
            <p:ph type="title" idx="2"/>
          </p:nvPr>
        </p:nvSpPr>
        <p:spPr>
          <a:xfrm>
            <a:off x="5397275" y="952625"/>
            <a:ext cx="704100" cy="466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solidFill>
                  <a:schemeClr val="lt1"/>
                </a:solidFill>
              </a:rPr>
              <a:t>01</a:t>
            </a:r>
            <a:endParaRPr dirty="0">
              <a:solidFill>
                <a:schemeClr val="lt1"/>
              </a:solidFill>
            </a:endParaRPr>
          </a:p>
        </p:txBody>
      </p:sp>
      <p:grpSp>
        <p:nvGrpSpPr>
          <p:cNvPr id="18" name="Google Shape;960;p39"/>
          <p:cNvGrpSpPr/>
          <p:nvPr/>
        </p:nvGrpSpPr>
        <p:grpSpPr>
          <a:xfrm>
            <a:off x="880072" y="674500"/>
            <a:ext cx="751675" cy="744325"/>
            <a:chOff x="5395463" y="832475"/>
            <a:chExt cx="751675" cy="744325"/>
          </a:xfrm>
        </p:grpSpPr>
        <p:sp>
          <p:nvSpPr>
            <p:cNvPr id="19" name="Google Shape;961;p39"/>
            <p:cNvSpPr/>
            <p:nvPr/>
          </p:nvSpPr>
          <p:spPr>
            <a:xfrm>
              <a:off x="5439438" y="869100"/>
              <a:ext cx="707700" cy="707700"/>
            </a:xfrm>
            <a:prstGeom prst="rect">
              <a:avLst/>
            </a:prstGeom>
            <a:solidFill>
              <a:srgbClr val="918C7F">
                <a:alpha val="18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b="1"/>
            </a:p>
          </p:txBody>
        </p:sp>
        <p:sp>
          <p:nvSpPr>
            <p:cNvPr id="20" name="Google Shape;962;p39"/>
            <p:cNvSpPr/>
            <p:nvPr/>
          </p:nvSpPr>
          <p:spPr>
            <a:xfrm>
              <a:off x="5395463" y="832475"/>
              <a:ext cx="707700" cy="7077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b="1"/>
            </a:p>
          </p:txBody>
        </p:sp>
      </p:grpSp>
      <p:sp>
        <p:nvSpPr>
          <p:cNvPr id="21" name="Google Shape;969;p39"/>
          <p:cNvSpPr txBox="1">
            <a:spLocks noGrp="1"/>
          </p:cNvSpPr>
          <p:nvPr>
            <p:ph type="title" idx="4294967295"/>
          </p:nvPr>
        </p:nvSpPr>
        <p:spPr>
          <a:xfrm>
            <a:off x="883672" y="795250"/>
            <a:ext cx="704100" cy="466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2000" b="1" dirty="0" smtClean="0">
                <a:latin typeface="+mn-lt"/>
              </a:rPr>
              <a:t>HĐ3</a:t>
            </a:r>
            <a:endParaRPr sz="2000" b="1" dirty="0">
              <a:latin typeface="+mn-lt"/>
            </a:endParaRPr>
          </a:p>
        </p:txBody>
      </p:sp>
      <p:sp>
        <p:nvSpPr>
          <p:cNvPr id="4" name="Rectangle 3"/>
          <p:cNvSpPr/>
          <p:nvPr/>
        </p:nvSpPr>
        <p:spPr>
          <a:xfrm>
            <a:off x="4089115" y="297950"/>
            <a:ext cx="1027415" cy="450008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Box 22"/>
          <p:cNvSpPr txBox="1"/>
          <p:nvPr/>
        </p:nvSpPr>
        <p:spPr>
          <a:xfrm>
            <a:off x="1828799" y="505037"/>
            <a:ext cx="6575462" cy="1938992"/>
          </a:xfrm>
          <a:prstGeom prst="rect">
            <a:avLst/>
          </a:prstGeom>
          <a:noFill/>
        </p:spPr>
        <p:txBody>
          <a:bodyPr wrap="square" rtlCol="0">
            <a:spAutoFit/>
          </a:bodyPr>
          <a:lstStyle/>
          <a:p>
            <a:pPr algn="just">
              <a:lnSpc>
                <a:spcPct val="150000"/>
              </a:lnSpc>
            </a:pPr>
            <a:r>
              <a:rPr lang="en-US" sz="2000" dirty="0" err="1" smtClean="0"/>
              <a:t>Một</a:t>
            </a:r>
            <a:r>
              <a:rPr lang="en-US" sz="2000" dirty="0" smtClean="0"/>
              <a:t> </a:t>
            </a:r>
            <a:r>
              <a:rPr lang="en-US" sz="2000" dirty="0" err="1" smtClean="0"/>
              <a:t>chiếc</a:t>
            </a:r>
            <a:r>
              <a:rPr lang="en-US" sz="2000" dirty="0" smtClean="0"/>
              <a:t> </a:t>
            </a:r>
            <a:r>
              <a:rPr lang="en-US" sz="2000" dirty="0" err="1" smtClean="0"/>
              <a:t>xe</a:t>
            </a:r>
            <a:r>
              <a:rPr lang="en-US" sz="2000" dirty="0" smtClean="0"/>
              <a:t> </a:t>
            </a:r>
            <a:r>
              <a:rPr lang="en-US" sz="2000" dirty="0" err="1" smtClean="0"/>
              <a:t>chạy</a:t>
            </a:r>
            <a:r>
              <a:rPr lang="en-US" sz="2000" dirty="0" smtClean="0"/>
              <a:t> </a:t>
            </a:r>
            <a:r>
              <a:rPr lang="en-US" sz="2000" dirty="0" err="1" smtClean="0"/>
              <a:t>với</a:t>
            </a:r>
            <a:r>
              <a:rPr lang="en-US" sz="2000" dirty="0" smtClean="0"/>
              <a:t> </a:t>
            </a:r>
            <a:r>
              <a:rPr lang="en-US" sz="2000" dirty="0" err="1" smtClean="0"/>
              <a:t>vận</a:t>
            </a:r>
            <a:r>
              <a:rPr lang="en-US" sz="2000" dirty="0" smtClean="0"/>
              <a:t> </a:t>
            </a:r>
            <a:r>
              <a:rPr lang="en-US" sz="2000" dirty="0" err="1" smtClean="0"/>
              <a:t>tốc</a:t>
            </a:r>
            <a:r>
              <a:rPr lang="en-US" sz="2000" dirty="0" smtClean="0"/>
              <a:t> </a:t>
            </a:r>
            <a:r>
              <a:rPr lang="en-US" sz="2000" dirty="0" err="1" smtClean="0"/>
              <a:t>không</a:t>
            </a:r>
            <a:r>
              <a:rPr lang="en-US" sz="2000" dirty="0" smtClean="0"/>
              <a:t> </a:t>
            </a:r>
            <a:r>
              <a:rPr lang="en-US" sz="2000" dirty="0" err="1" smtClean="0"/>
              <a:t>đổi</a:t>
            </a:r>
            <a:r>
              <a:rPr lang="en-US" sz="2000" dirty="0" smtClean="0"/>
              <a:t> </a:t>
            </a:r>
            <a:r>
              <a:rPr lang="en-US" sz="2000" dirty="0" err="1" smtClean="0"/>
              <a:t>trên</a:t>
            </a:r>
            <a:r>
              <a:rPr lang="en-US" sz="2000" dirty="0" smtClean="0"/>
              <a:t> </a:t>
            </a:r>
            <a:r>
              <a:rPr lang="en-US" sz="2000" dirty="0" err="1" smtClean="0"/>
              <a:t>một</a:t>
            </a:r>
            <a:r>
              <a:rPr lang="en-US" sz="2000" dirty="0" smtClean="0"/>
              <a:t> </a:t>
            </a:r>
            <a:r>
              <a:rPr lang="en-US" sz="2000" dirty="0" err="1" smtClean="0"/>
              <a:t>quãng</a:t>
            </a:r>
            <a:r>
              <a:rPr lang="en-US" sz="2000" dirty="0" smtClean="0"/>
              <a:t> </a:t>
            </a:r>
            <a:r>
              <a:rPr lang="en-US" sz="2000" dirty="0" err="1" smtClean="0"/>
              <a:t>đường</a:t>
            </a:r>
            <a:r>
              <a:rPr lang="en-US" sz="2000" dirty="0" smtClean="0"/>
              <a:t> </a:t>
            </a:r>
            <a:r>
              <a:rPr lang="en-US" sz="2000" dirty="0" err="1" smtClean="0"/>
              <a:t>thẳng</a:t>
            </a:r>
            <a:r>
              <a:rPr lang="en-US" sz="2000" dirty="0" smtClean="0"/>
              <a:t> </a:t>
            </a:r>
            <a:r>
              <a:rPr lang="en-US" sz="2000" dirty="0" err="1" smtClean="0"/>
              <a:t>dài</a:t>
            </a:r>
            <a:r>
              <a:rPr lang="en-US" sz="2000" dirty="0" smtClean="0"/>
              <a:t> 100km </a:t>
            </a:r>
            <a:r>
              <a:rPr lang="en-US" sz="2000" dirty="0" err="1" smtClean="0"/>
              <a:t>từ</a:t>
            </a:r>
            <a:r>
              <a:rPr lang="en-US" sz="2000" dirty="0" smtClean="0"/>
              <a:t> </a:t>
            </a:r>
            <a:r>
              <a:rPr lang="en-US" sz="2000" dirty="0" err="1" smtClean="0"/>
              <a:t>vị</a:t>
            </a:r>
            <a:r>
              <a:rPr lang="en-US" sz="2000" dirty="0" smtClean="0"/>
              <a:t> </a:t>
            </a:r>
            <a:r>
              <a:rPr lang="en-US" sz="2000" dirty="0" err="1" smtClean="0"/>
              <a:t>trí</a:t>
            </a:r>
            <a:r>
              <a:rPr lang="en-US" sz="2000" dirty="0" smtClean="0"/>
              <a:t> A </a:t>
            </a:r>
            <a:r>
              <a:rPr lang="en-US" sz="2000" dirty="0" err="1" smtClean="0"/>
              <a:t>đến</a:t>
            </a:r>
            <a:r>
              <a:rPr lang="en-US" sz="2000" dirty="0" smtClean="0"/>
              <a:t> </a:t>
            </a:r>
            <a:r>
              <a:rPr lang="en-US" sz="2000" dirty="0" err="1" smtClean="0"/>
              <a:t>vị</a:t>
            </a:r>
            <a:r>
              <a:rPr lang="en-US" sz="2000" dirty="0" smtClean="0"/>
              <a:t> </a:t>
            </a:r>
            <a:r>
              <a:rPr lang="en-US" sz="2000" dirty="0" err="1" smtClean="0"/>
              <a:t>trí</a:t>
            </a:r>
            <a:r>
              <a:rPr lang="en-US" sz="2000" dirty="0" smtClean="0"/>
              <a:t> B </a:t>
            </a:r>
            <a:r>
              <a:rPr lang="en-US" sz="2000" dirty="0" err="1" smtClean="0"/>
              <a:t>hết</a:t>
            </a:r>
            <a:r>
              <a:rPr lang="en-US" sz="2000" dirty="0" smtClean="0"/>
              <a:t> 2 </a:t>
            </a:r>
            <a:r>
              <a:rPr lang="en-US" sz="2000" dirty="0" err="1" smtClean="0"/>
              <a:t>giờ</a:t>
            </a:r>
            <a:r>
              <a:rPr lang="en-US" sz="2000" dirty="0" smtClean="0"/>
              <a:t>. </a:t>
            </a:r>
          </a:p>
          <a:p>
            <a:pPr algn="just">
              <a:lnSpc>
                <a:spcPct val="150000"/>
              </a:lnSpc>
            </a:pPr>
            <a:r>
              <a:rPr lang="en-US" sz="2000" dirty="0" err="1" smtClean="0"/>
              <a:t>Hỏi</a:t>
            </a:r>
            <a:r>
              <a:rPr lang="en-US" sz="2000" dirty="0" smtClean="0"/>
              <a:t> </a:t>
            </a:r>
            <a:r>
              <a:rPr lang="en-US" sz="2000" dirty="0" err="1" smtClean="0"/>
              <a:t>sau</a:t>
            </a:r>
            <a:r>
              <a:rPr lang="en-US" sz="2000" dirty="0" smtClean="0"/>
              <a:t> </a:t>
            </a:r>
            <a:r>
              <a:rPr lang="en-US" sz="2000" dirty="0" err="1" smtClean="0"/>
              <a:t>khi</a:t>
            </a:r>
            <a:r>
              <a:rPr lang="en-US" sz="2000" dirty="0" smtClean="0"/>
              <a:t> </a:t>
            </a:r>
            <a:r>
              <a:rPr lang="en-US" sz="2000" dirty="0" err="1" smtClean="0"/>
              <a:t>chạy</a:t>
            </a:r>
            <a:r>
              <a:rPr lang="en-US" sz="2000" dirty="0" smtClean="0"/>
              <a:t> </a:t>
            </a:r>
            <a:r>
              <a:rPr lang="en-US" sz="2000" dirty="0" err="1" smtClean="0"/>
              <a:t>được</a:t>
            </a:r>
            <a:r>
              <a:rPr lang="en-US" sz="2000" dirty="0" smtClean="0"/>
              <a:t> 1 </a:t>
            </a:r>
            <a:r>
              <a:rPr lang="en-US" sz="2000" dirty="0" err="1" smtClean="0"/>
              <a:t>giờ</a:t>
            </a:r>
            <a:r>
              <a:rPr lang="en-US" sz="2000" dirty="0" smtClean="0"/>
              <a:t>, </a:t>
            </a:r>
            <a:r>
              <a:rPr lang="en-US" sz="2000" dirty="0" err="1" smtClean="0"/>
              <a:t>xe</a:t>
            </a:r>
            <a:r>
              <a:rPr lang="en-US" sz="2000" dirty="0" smtClean="0"/>
              <a:t> </a:t>
            </a:r>
            <a:r>
              <a:rPr lang="en-US" sz="2000" dirty="0" err="1" smtClean="0"/>
              <a:t>rời</a:t>
            </a:r>
            <a:r>
              <a:rPr lang="en-US" sz="2000" dirty="0" smtClean="0"/>
              <a:t> </a:t>
            </a:r>
            <a:r>
              <a:rPr lang="en-US" sz="2000" dirty="0" err="1" smtClean="0"/>
              <a:t>vị</a:t>
            </a:r>
            <a:r>
              <a:rPr lang="en-US" sz="2000" dirty="0" smtClean="0"/>
              <a:t> </a:t>
            </a:r>
            <a:r>
              <a:rPr lang="en-US" sz="2000" dirty="0" err="1" smtClean="0"/>
              <a:t>trí</a:t>
            </a:r>
            <a:r>
              <a:rPr lang="en-US" sz="2000" dirty="0" smtClean="0"/>
              <a:t> A </a:t>
            </a:r>
            <a:r>
              <a:rPr lang="en-US" sz="2000" dirty="0" err="1" smtClean="0"/>
              <a:t>bao</a:t>
            </a:r>
            <a:r>
              <a:rPr lang="en-US" sz="2000" dirty="0" smtClean="0"/>
              <a:t> </a:t>
            </a:r>
            <a:r>
              <a:rPr lang="en-US" sz="2000" dirty="0" err="1" smtClean="0"/>
              <a:t>nhiêu</a:t>
            </a:r>
            <a:r>
              <a:rPr lang="en-US" sz="2000" dirty="0" smtClean="0"/>
              <a:t> km, </a:t>
            </a:r>
            <a:r>
              <a:rPr lang="en-US" sz="2000" dirty="0" err="1" smtClean="0"/>
              <a:t>còn</a:t>
            </a:r>
            <a:r>
              <a:rPr lang="en-US" sz="2000" dirty="0" smtClean="0"/>
              <a:t> </a:t>
            </a:r>
            <a:r>
              <a:rPr lang="en-US" sz="2000" dirty="0" err="1" smtClean="0"/>
              <a:t>cách</a:t>
            </a:r>
            <a:r>
              <a:rPr lang="en-US" sz="2000" dirty="0" smtClean="0"/>
              <a:t> </a:t>
            </a:r>
            <a:r>
              <a:rPr lang="en-US" sz="2000" dirty="0" err="1" smtClean="0"/>
              <a:t>vị</a:t>
            </a:r>
            <a:r>
              <a:rPr lang="en-US" sz="2000" dirty="0" smtClean="0"/>
              <a:t> </a:t>
            </a:r>
            <a:r>
              <a:rPr lang="en-US" sz="2000" dirty="0" err="1" smtClean="0"/>
              <a:t>trí</a:t>
            </a:r>
            <a:r>
              <a:rPr lang="en-US" sz="2000" dirty="0" smtClean="0"/>
              <a:t> B </a:t>
            </a:r>
            <a:r>
              <a:rPr lang="en-US" sz="2000" dirty="0" err="1" smtClean="0"/>
              <a:t>bao</a:t>
            </a:r>
            <a:r>
              <a:rPr lang="en-US" sz="2000" dirty="0" smtClean="0"/>
              <a:t> </a:t>
            </a:r>
            <a:r>
              <a:rPr lang="en-US" sz="2000" dirty="0" err="1" smtClean="0"/>
              <a:t>nhiêu</a:t>
            </a:r>
            <a:r>
              <a:rPr lang="en-US" sz="2000" dirty="0" smtClean="0"/>
              <a:t> km?</a:t>
            </a:r>
            <a:endParaRPr lang="en-US" sz="2000"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0911" y="2891273"/>
            <a:ext cx="3814252" cy="1334988"/>
          </a:xfrm>
          <a:prstGeom prst="rect">
            <a:avLst/>
          </a:prstGeom>
        </p:spPr>
      </p:pic>
      <p:sp>
        <p:nvSpPr>
          <p:cNvPr id="6" name="Rectangle 5"/>
          <p:cNvSpPr/>
          <p:nvPr/>
        </p:nvSpPr>
        <p:spPr>
          <a:xfrm>
            <a:off x="4455163" y="2444029"/>
            <a:ext cx="3815375" cy="1881990"/>
          </a:xfrm>
          <a:prstGeom prst="rect">
            <a:avLst/>
          </a:prstGeom>
        </p:spPr>
        <p:txBody>
          <a:bodyPr wrap="square">
            <a:spAutoFit/>
          </a:bodyPr>
          <a:lstStyle/>
          <a:p>
            <a:pPr algn="ctr">
              <a:lnSpc>
                <a:spcPct val="150000"/>
              </a:lnSpc>
            </a:pPr>
            <a:r>
              <a:rPr lang="en-US" sz="2000" b="1" dirty="0" err="1" smtClean="0">
                <a:solidFill>
                  <a:srgbClr val="C00000"/>
                </a:solidFill>
              </a:rPr>
              <a:t>Giải</a:t>
            </a:r>
            <a:endParaRPr lang="en-US" sz="2000" b="1" dirty="0" smtClean="0">
              <a:solidFill>
                <a:srgbClr val="C00000"/>
              </a:solidFill>
            </a:endParaRPr>
          </a:p>
          <a:p>
            <a:pPr algn="just">
              <a:lnSpc>
                <a:spcPct val="150000"/>
              </a:lnSpc>
            </a:pPr>
            <a:r>
              <a:rPr lang="vi-VN" sz="2000" dirty="0" smtClean="0"/>
              <a:t>Sau </a:t>
            </a:r>
            <a:r>
              <a:rPr lang="vi-VN" sz="2000" dirty="0"/>
              <a:t>khi chạy được 1 </a:t>
            </a:r>
            <a:r>
              <a:rPr lang="vi-VN" sz="2000" dirty="0" smtClean="0"/>
              <a:t>giờ</a:t>
            </a:r>
            <a:r>
              <a:rPr lang="en-US" sz="2000" dirty="0" smtClean="0"/>
              <a:t>, </a:t>
            </a:r>
            <a:r>
              <a:rPr lang="vi-VN" sz="2000" dirty="0" smtClean="0"/>
              <a:t>xe </a:t>
            </a:r>
            <a:r>
              <a:rPr lang="vi-VN" sz="2000" dirty="0"/>
              <a:t>rời xa vị trí </a:t>
            </a:r>
            <a:r>
              <a:rPr lang="vi-VN" sz="2000" dirty="0" smtClean="0"/>
              <a:t>A: </a:t>
            </a:r>
            <a:r>
              <a:rPr lang="vi-VN" sz="2000" dirty="0"/>
              <a:t>1/2.100 = 50 km</a:t>
            </a:r>
          </a:p>
          <a:p>
            <a:pPr algn="just">
              <a:lnSpc>
                <a:spcPct val="150000"/>
              </a:lnSpc>
            </a:pPr>
            <a:r>
              <a:rPr lang="vi-VN" sz="2000" dirty="0"/>
              <a:t>Cách vị trí B : </a:t>
            </a:r>
            <a:r>
              <a:rPr lang="vi-VN" sz="2000" dirty="0" smtClean="0"/>
              <a:t>100</a:t>
            </a:r>
            <a:r>
              <a:rPr lang="en-US" sz="2000" dirty="0" smtClean="0"/>
              <a:t> </a:t>
            </a:r>
            <a:r>
              <a:rPr lang="vi-VN" sz="2000" dirty="0" smtClean="0"/>
              <a:t>-</a:t>
            </a:r>
            <a:r>
              <a:rPr lang="en-US" sz="2000" dirty="0" smtClean="0"/>
              <a:t> </a:t>
            </a:r>
            <a:r>
              <a:rPr lang="vi-VN" sz="2000" dirty="0" smtClean="0"/>
              <a:t>50</a:t>
            </a:r>
            <a:r>
              <a:rPr lang="en-US" sz="2000" dirty="0" smtClean="0"/>
              <a:t> </a:t>
            </a:r>
            <a:r>
              <a:rPr lang="vi-VN" sz="2000" dirty="0" smtClean="0"/>
              <a:t>=</a:t>
            </a:r>
            <a:r>
              <a:rPr lang="en-US" sz="2000" dirty="0" smtClean="0"/>
              <a:t> </a:t>
            </a:r>
            <a:r>
              <a:rPr lang="vi-VN" sz="2000" dirty="0" smtClean="0"/>
              <a:t>50 </a:t>
            </a:r>
            <a:r>
              <a:rPr lang="vi-VN" sz="2000" dirty="0"/>
              <a:t>km.</a:t>
            </a:r>
          </a:p>
        </p:txBody>
      </p:sp>
    </p:spTree>
  </p:cSld>
  <p:clrMapOvr>
    <a:masterClrMapping/>
  </p:clrMapOvr>
  <mc:AlternateContent xmlns:mc="http://schemas.openxmlformats.org/markup-compatibility/2006">
    <mc:Choice xmlns:p15="http://schemas.microsoft.com/office/powerpoint/2012/main" Requires="p15">
      <p:transition spd="slow">
        <p15:prstTrans prst="peelOff"/>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p:cTn id="7" dur="500" fill="hold"/>
                                        <p:tgtEl>
                                          <p:spTgt spid="18"/>
                                        </p:tgtEl>
                                        <p:attrNameLst>
                                          <p:attrName>ppt_w</p:attrName>
                                        </p:attrNameLst>
                                      </p:cBhvr>
                                      <p:tavLst>
                                        <p:tav tm="0">
                                          <p:val>
                                            <p:fltVal val="0"/>
                                          </p:val>
                                        </p:tav>
                                        <p:tav tm="100000">
                                          <p:val>
                                            <p:strVal val="#ppt_w"/>
                                          </p:val>
                                        </p:tav>
                                      </p:tavLst>
                                    </p:anim>
                                    <p:anim calcmode="lin" valueType="num">
                                      <p:cBhvr>
                                        <p:cTn id="8" dur="500" fill="hold"/>
                                        <p:tgtEl>
                                          <p:spTgt spid="18"/>
                                        </p:tgtEl>
                                        <p:attrNameLst>
                                          <p:attrName>ppt_h</p:attrName>
                                        </p:attrNameLst>
                                      </p:cBhvr>
                                      <p:tavLst>
                                        <p:tav tm="0">
                                          <p:val>
                                            <p:fltVal val="0"/>
                                          </p:val>
                                        </p:tav>
                                        <p:tav tm="100000">
                                          <p:val>
                                            <p:strVal val="#ppt_h"/>
                                          </p:val>
                                        </p:tav>
                                      </p:tavLst>
                                    </p:anim>
                                    <p:animEffect transition="in" filter="fade">
                                      <p:cBhvr>
                                        <p:cTn id="9" dur="500"/>
                                        <p:tgtEl>
                                          <p:spTgt spid="18"/>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21"/>
                                        </p:tgtEl>
                                        <p:attrNameLst>
                                          <p:attrName>style.visibility</p:attrName>
                                        </p:attrNameLst>
                                      </p:cBhvr>
                                      <p:to>
                                        <p:strVal val="visible"/>
                                      </p:to>
                                    </p:set>
                                    <p:anim calcmode="lin" valueType="num">
                                      <p:cBhvr>
                                        <p:cTn id="12" dur="500" fill="hold"/>
                                        <p:tgtEl>
                                          <p:spTgt spid="21"/>
                                        </p:tgtEl>
                                        <p:attrNameLst>
                                          <p:attrName>ppt_w</p:attrName>
                                        </p:attrNameLst>
                                      </p:cBhvr>
                                      <p:tavLst>
                                        <p:tav tm="0">
                                          <p:val>
                                            <p:fltVal val="0"/>
                                          </p:val>
                                        </p:tav>
                                        <p:tav tm="100000">
                                          <p:val>
                                            <p:strVal val="#ppt_w"/>
                                          </p:val>
                                        </p:tav>
                                      </p:tavLst>
                                    </p:anim>
                                    <p:anim calcmode="lin" valueType="num">
                                      <p:cBhvr>
                                        <p:cTn id="13" dur="500" fill="hold"/>
                                        <p:tgtEl>
                                          <p:spTgt spid="21"/>
                                        </p:tgtEl>
                                        <p:attrNameLst>
                                          <p:attrName>ppt_h</p:attrName>
                                        </p:attrNameLst>
                                      </p:cBhvr>
                                      <p:tavLst>
                                        <p:tav tm="0">
                                          <p:val>
                                            <p:fltVal val="0"/>
                                          </p:val>
                                        </p:tav>
                                        <p:tav tm="100000">
                                          <p:val>
                                            <p:strVal val="#ppt_h"/>
                                          </p:val>
                                        </p:tav>
                                      </p:tavLst>
                                    </p:anim>
                                    <p:animEffect transition="in" filter="fade">
                                      <p:cBhvr>
                                        <p:cTn id="14" dur="500"/>
                                        <p:tgtEl>
                                          <p:spTgt spid="21"/>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nodeType="clickEffect">
                                  <p:stCondLst>
                                    <p:cond delay="0"/>
                                  </p:stCondLst>
                                  <p:childTnLst>
                                    <p:set>
                                      <p:cBhvr>
                                        <p:cTn id="18" dur="1" fill="hold">
                                          <p:stCondLst>
                                            <p:cond delay="0"/>
                                          </p:stCondLst>
                                        </p:cTn>
                                        <p:tgtEl>
                                          <p:spTgt spid="23">
                                            <p:txEl>
                                              <p:pRg st="0" end="0"/>
                                            </p:txEl>
                                          </p:spTgt>
                                        </p:tgtEl>
                                        <p:attrNameLst>
                                          <p:attrName>style.visibility</p:attrName>
                                        </p:attrNameLst>
                                      </p:cBhvr>
                                      <p:to>
                                        <p:strVal val="visible"/>
                                      </p:to>
                                    </p:set>
                                    <p:animEffect transition="in" filter="wipe(left)">
                                      <p:cBhvr>
                                        <p:cTn id="19" dur="500"/>
                                        <p:tgtEl>
                                          <p:spTgt spid="23">
                                            <p:txEl>
                                              <p:pRg st="0" end="0"/>
                                            </p:txEl>
                                          </p:spTgt>
                                        </p:tgtEl>
                                      </p:cBhvr>
                                    </p:animEffect>
                                  </p:childTnLst>
                                </p:cTn>
                              </p:par>
                              <p:par>
                                <p:cTn id="20" presetID="22" presetClass="entr" presetSubtype="8" fill="hold" nodeType="withEffect">
                                  <p:stCondLst>
                                    <p:cond delay="0"/>
                                  </p:stCondLst>
                                  <p:childTnLst>
                                    <p:set>
                                      <p:cBhvr>
                                        <p:cTn id="21" dur="1" fill="hold">
                                          <p:stCondLst>
                                            <p:cond delay="0"/>
                                          </p:stCondLst>
                                        </p:cTn>
                                        <p:tgtEl>
                                          <p:spTgt spid="23">
                                            <p:txEl>
                                              <p:pRg st="1" end="1"/>
                                            </p:txEl>
                                          </p:spTgt>
                                        </p:tgtEl>
                                        <p:attrNameLst>
                                          <p:attrName>style.visibility</p:attrName>
                                        </p:attrNameLst>
                                      </p:cBhvr>
                                      <p:to>
                                        <p:strVal val="visible"/>
                                      </p:to>
                                    </p:set>
                                    <p:animEffect transition="in" filter="wipe(left)">
                                      <p:cBhvr>
                                        <p:cTn id="22" dur="500"/>
                                        <p:tgtEl>
                                          <p:spTgt spid="23">
                                            <p:txEl>
                                              <p:pRg st="1" end="1"/>
                                            </p:txEl>
                                          </p:spTgt>
                                        </p:tgtEl>
                                      </p:cBhvr>
                                    </p:animEffect>
                                  </p:childTnLst>
                                </p:cTn>
                              </p:par>
                              <p:par>
                                <p:cTn id="23" presetID="9" presetClass="entr" presetSubtype="0" fill="hold" nodeType="with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dissolve">
                                      <p:cBhvr>
                                        <p:cTn id="25" dur="500"/>
                                        <p:tgtEl>
                                          <p:spTgt spid="5"/>
                                        </p:tgtEl>
                                      </p:cBhvr>
                                    </p:animEffect>
                                  </p:childTnLst>
                                </p:cTn>
                              </p:par>
                            </p:childTnLst>
                          </p:cTn>
                        </p:par>
                      </p:childTnLst>
                    </p:cTn>
                  </p:par>
                  <p:par>
                    <p:cTn id="26" fill="hold">
                      <p:stCondLst>
                        <p:cond delay="indefinite"/>
                      </p:stCondLst>
                      <p:childTnLst>
                        <p:par>
                          <p:cTn id="27" fill="hold">
                            <p:stCondLst>
                              <p:cond delay="0"/>
                            </p:stCondLst>
                            <p:childTnLst>
                              <p:par>
                                <p:cTn id="28" presetID="37" presetClass="entr" presetSubtype="0" fill="hold" grpId="0" nodeType="clickEffect">
                                  <p:stCondLst>
                                    <p:cond delay="0"/>
                                  </p:stCondLst>
                                  <p:childTnLst>
                                    <p:set>
                                      <p:cBhvr>
                                        <p:cTn id="29" dur="1" fill="hold">
                                          <p:stCondLst>
                                            <p:cond delay="0"/>
                                          </p:stCondLst>
                                        </p:cTn>
                                        <p:tgtEl>
                                          <p:spTgt spid="6"/>
                                        </p:tgtEl>
                                        <p:attrNameLst>
                                          <p:attrName>style.visibility</p:attrName>
                                        </p:attrNameLst>
                                      </p:cBhvr>
                                      <p:to>
                                        <p:strVal val="visible"/>
                                      </p:to>
                                    </p:set>
                                    <p:animEffect transition="in" filter="fade">
                                      <p:cBhvr>
                                        <p:cTn id="30" dur="750"/>
                                        <p:tgtEl>
                                          <p:spTgt spid="6"/>
                                        </p:tgtEl>
                                      </p:cBhvr>
                                    </p:animEffect>
                                    <p:anim calcmode="lin" valueType="num">
                                      <p:cBhvr>
                                        <p:cTn id="31" dur="750" fill="hold"/>
                                        <p:tgtEl>
                                          <p:spTgt spid="6"/>
                                        </p:tgtEl>
                                        <p:attrNameLst>
                                          <p:attrName>ppt_x</p:attrName>
                                        </p:attrNameLst>
                                      </p:cBhvr>
                                      <p:tavLst>
                                        <p:tav tm="0">
                                          <p:val>
                                            <p:strVal val="#ppt_x"/>
                                          </p:val>
                                        </p:tav>
                                        <p:tav tm="100000">
                                          <p:val>
                                            <p:strVal val="#ppt_x"/>
                                          </p:val>
                                        </p:tav>
                                      </p:tavLst>
                                    </p:anim>
                                    <p:anim calcmode="lin" valueType="num">
                                      <p:cBhvr>
                                        <p:cTn id="32" dur="675" decel="100000" fill="hold"/>
                                        <p:tgtEl>
                                          <p:spTgt spid="6"/>
                                        </p:tgtEl>
                                        <p:attrNameLst>
                                          <p:attrName>ppt_y</p:attrName>
                                        </p:attrNameLst>
                                      </p:cBhvr>
                                      <p:tavLst>
                                        <p:tav tm="0">
                                          <p:val>
                                            <p:strVal val="#ppt_y+1"/>
                                          </p:val>
                                        </p:tav>
                                        <p:tav tm="100000">
                                          <p:val>
                                            <p:strVal val="#ppt_y-.03"/>
                                          </p:val>
                                        </p:tav>
                                      </p:tavLst>
                                    </p:anim>
                                    <p:anim calcmode="lin" valueType="num">
                                      <p:cBhvr>
                                        <p:cTn id="33" dur="75" accel="100000" fill="hold">
                                          <p:stCondLst>
                                            <p:cond delay="675"/>
                                          </p:stCondLst>
                                        </p:cTn>
                                        <p:tgtEl>
                                          <p:spTgt spid="6"/>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027"/>
        <p:cNvGrpSpPr/>
        <p:nvPr/>
      </p:nvGrpSpPr>
      <p:grpSpPr>
        <a:xfrm>
          <a:off x="0" y="0"/>
          <a:ext cx="0" cy="0"/>
          <a:chOff x="0" y="0"/>
          <a:chExt cx="0" cy="0"/>
        </a:xfrm>
      </p:grpSpPr>
      <p:grpSp>
        <p:nvGrpSpPr>
          <p:cNvPr id="1028" name="Google Shape;1028;p43"/>
          <p:cNvGrpSpPr/>
          <p:nvPr/>
        </p:nvGrpSpPr>
        <p:grpSpPr>
          <a:xfrm>
            <a:off x="3089529" y="654585"/>
            <a:ext cx="5441896" cy="5548851"/>
            <a:chOff x="7567300" y="1541100"/>
            <a:chExt cx="3167100" cy="3386750"/>
          </a:xfrm>
        </p:grpSpPr>
        <p:sp>
          <p:nvSpPr>
            <p:cNvPr id="1029" name="Google Shape;1029;p43"/>
            <p:cNvSpPr/>
            <p:nvPr/>
          </p:nvSpPr>
          <p:spPr>
            <a:xfrm>
              <a:off x="7597075" y="1552100"/>
              <a:ext cx="3137325" cy="3375750"/>
            </a:xfrm>
            <a:custGeom>
              <a:avLst/>
              <a:gdLst/>
              <a:ahLst/>
              <a:cxnLst/>
              <a:rect l="l" t="t" r="r" b="b"/>
              <a:pathLst>
                <a:path w="125493" h="135030" extrusionOk="0">
                  <a:moveTo>
                    <a:pt x="6013" y="13824"/>
                  </a:moveTo>
                  <a:cubicBezTo>
                    <a:pt x="7692" y="13824"/>
                    <a:pt x="9061" y="15193"/>
                    <a:pt x="9061" y="16884"/>
                  </a:cubicBezTo>
                  <a:cubicBezTo>
                    <a:pt x="9061" y="18563"/>
                    <a:pt x="7692" y="19932"/>
                    <a:pt x="6013" y="19932"/>
                  </a:cubicBezTo>
                  <a:cubicBezTo>
                    <a:pt x="4322" y="19932"/>
                    <a:pt x="2953" y="18563"/>
                    <a:pt x="2953" y="16884"/>
                  </a:cubicBezTo>
                  <a:cubicBezTo>
                    <a:pt x="2953" y="15193"/>
                    <a:pt x="4322" y="13824"/>
                    <a:pt x="6013" y="13824"/>
                  </a:cubicBezTo>
                  <a:close/>
                  <a:moveTo>
                    <a:pt x="6013" y="32326"/>
                  </a:moveTo>
                  <a:cubicBezTo>
                    <a:pt x="7692" y="32326"/>
                    <a:pt x="9061" y="33695"/>
                    <a:pt x="9061" y="35374"/>
                  </a:cubicBezTo>
                  <a:cubicBezTo>
                    <a:pt x="9061" y="37065"/>
                    <a:pt x="7692" y="38434"/>
                    <a:pt x="6013" y="38434"/>
                  </a:cubicBezTo>
                  <a:cubicBezTo>
                    <a:pt x="4322" y="38434"/>
                    <a:pt x="2953" y="37065"/>
                    <a:pt x="2953" y="35374"/>
                  </a:cubicBezTo>
                  <a:cubicBezTo>
                    <a:pt x="2953" y="33695"/>
                    <a:pt x="4322" y="32326"/>
                    <a:pt x="6013" y="32326"/>
                  </a:cubicBezTo>
                  <a:close/>
                  <a:moveTo>
                    <a:pt x="6013" y="52483"/>
                  </a:moveTo>
                  <a:cubicBezTo>
                    <a:pt x="7692" y="52483"/>
                    <a:pt x="9061" y="53853"/>
                    <a:pt x="9061" y="55531"/>
                  </a:cubicBezTo>
                  <a:cubicBezTo>
                    <a:pt x="9061" y="57210"/>
                    <a:pt x="7692" y="58579"/>
                    <a:pt x="6013" y="58579"/>
                  </a:cubicBezTo>
                  <a:cubicBezTo>
                    <a:pt x="4322" y="58579"/>
                    <a:pt x="2953" y="57210"/>
                    <a:pt x="2953" y="55531"/>
                  </a:cubicBezTo>
                  <a:cubicBezTo>
                    <a:pt x="2953" y="53853"/>
                    <a:pt x="4322" y="52483"/>
                    <a:pt x="6013" y="52483"/>
                  </a:cubicBezTo>
                  <a:close/>
                  <a:moveTo>
                    <a:pt x="6013" y="72569"/>
                  </a:moveTo>
                  <a:cubicBezTo>
                    <a:pt x="7692" y="72569"/>
                    <a:pt x="9061" y="73938"/>
                    <a:pt x="9061" y="75617"/>
                  </a:cubicBezTo>
                  <a:cubicBezTo>
                    <a:pt x="9061" y="77308"/>
                    <a:pt x="7692" y="78677"/>
                    <a:pt x="6013" y="78677"/>
                  </a:cubicBezTo>
                  <a:cubicBezTo>
                    <a:pt x="4322" y="78677"/>
                    <a:pt x="2953" y="77308"/>
                    <a:pt x="2953" y="75617"/>
                  </a:cubicBezTo>
                  <a:cubicBezTo>
                    <a:pt x="2953" y="73938"/>
                    <a:pt x="4322" y="72569"/>
                    <a:pt x="6013" y="72569"/>
                  </a:cubicBezTo>
                  <a:close/>
                  <a:moveTo>
                    <a:pt x="6013" y="92810"/>
                  </a:moveTo>
                  <a:cubicBezTo>
                    <a:pt x="7692" y="92810"/>
                    <a:pt x="9061" y="94179"/>
                    <a:pt x="9061" y="95858"/>
                  </a:cubicBezTo>
                  <a:cubicBezTo>
                    <a:pt x="9061" y="97548"/>
                    <a:pt x="7692" y="98918"/>
                    <a:pt x="6013" y="98918"/>
                  </a:cubicBezTo>
                  <a:cubicBezTo>
                    <a:pt x="4322" y="98918"/>
                    <a:pt x="2953" y="97548"/>
                    <a:pt x="2953" y="95858"/>
                  </a:cubicBezTo>
                  <a:cubicBezTo>
                    <a:pt x="2953" y="94179"/>
                    <a:pt x="4322" y="92810"/>
                    <a:pt x="6013" y="92810"/>
                  </a:cubicBezTo>
                  <a:close/>
                  <a:moveTo>
                    <a:pt x="6013" y="114479"/>
                  </a:moveTo>
                  <a:cubicBezTo>
                    <a:pt x="7692" y="114479"/>
                    <a:pt x="9061" y="115848"/>
                    <a:pt x="9061" y="117527"/>
                  </a:cubicBezTo>
                  <a:cubicBezTo>
                    <a:pt x="9061" y="119206"/>
                    <a:pt x="7692" y="120587"/>
                    <a:pt x="6013" y="120587"/>
                  </a:cubicBezTo>
                  <a:cubicBezTo>
                    <a:pt x="4322" y="120587"/>
                    <a:pt x="2953" y="119206"/>
                    <a:pt x="2953" y="117527"/>
                  </a:cubicBezTo>
                  <a:cubicBezTo>
                    <a:pt x="2953" y="115848"/>
                    <a:pt x="4322" y="114479"/>
                    <a:pt x="6013" y="114479"/>
                  </a:cubicBezTo>
                  <a:close/>
                  <a:moveTo>
                    <a:pt x="0" y="1"/>
                  </a:moveTo>
                  <a:lnTo>
                    <a:pt x="0" y="135029"/>
                  </a:lnTo>
                  <a:lnTo>
                    <a:pt x="125492" y="135029"/>
                  </a:lnTo>
                  <a:lnTo>
                    <a:pt x="125492" y="1"/>
                  </a:lnTo>
                  <a:close/>
                </a:path>
              </a:pathLst>
            </a:custGeom>
            <a:solidFill>
              <a:srgbClr val="918C7F">
                <a:alpha val="18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0" name="Google Shape;1030;p43"/>
            <p:cNvSpPr/>
            <p:nvPr/>
          </p:nvSpPr>
          <p:spPr>
            <a:xfrm>
              <a:off x="7567300" y="1541100"/>
              <a:ext cx="3137325" cy="3375725"/>
            </a:xfrm>
            <a:custGeom>
              <a:avLst/>
              <a:gdLst/>
              <a:ahLst/>
              <a:cxnLst/>
              <a:rect l="l" t="t" r="r" b="b"/>
              <a:pathLst>
                <a:path w="125493" h="135029" extrusionOk="0">
                  <a:moveTo>
                    <a:pt x="6013" y="13823"/>
                  </a:moveTo>
                  <a:cubicBezTo>
                    <a:pt x="7692" y="13823"/>
                    <a:pt x="9061" y="15193"/>
                    <a:pt x="9061" y="16871"/>
                  </a:cubicBezTo>
                  <a:cubicBezTo>
                    <a:pt x="9061" y="18550"/>
                    <a:pt x="7692" y="19919"/>
                    <a:pt x="6013" y="19919"/>
                  </a:cubicBezTo>
                  <a:cubicBezTo>
                    <a:pt x="4323" y="19919"/>
                    <a:pt x="2953" y="18550"/>
                    <a:pt x="2953" y="16871"/>
                  </a:cubicBezTo>
                  <a:cubicBezTo>
                    <a:pt x="2953" y="15193"/>
                    <a:pt x="4323" y="13823"/>
                    <a:pt x="6013" y="13823"/>
                  </a:cubicBezTo>
                  <a:close/>
                  <a:moveTo>
                    <a:pt x="6013" y="32326"/>
                  </a:moveTo>
                  <a:cubicBezTo>
                    <a:pt x="7692" y="32326"/>
                    <a:pt x="9061" y="33695"/>
                    <a:pt x="9061" y="35374"/>
                  </a:cubicBezTo>
                  <a:cubicBezTo>
                    <a:pt x="9061" y="37052"/>
                    <a:pt x="7692" y="38422"/>
                    <a:pt x="6013" y="38422"/>
                  </a:cubicBezTo>
                  <a:cubicBezTo>
                    <a:pt x="4323" y="38422"/>
                    <a:pt x="2953" y="37052"/>
                    <a:pt x="2953" y="35374"/>
                  </a:cubicBezTo>
                  <a:cubicBezTo>
                    <a:pt x="2953" y="33695"/>
                    <a:pt x="4323" y="32326"/>
                    <a:pt x="6013" y="32326"/>
                  </a:cubicBezTo>
                  <a:close/>
                  <a:moveTo>
                    <a:pt x="6013" y="52471"/>
                  </a:moveTo>
                  <a:cubicBezTo>
                    <a:pt x="7692" y="52471"/>
                    <a:pt x="9061" y="53840"/>
                    <a:pt x="9061" y="55519"/>
                  </a:cubicBezTo>
                  <a:cubicBezTo>
                    <a:pt x="9061" y="57210"/>
                    <a:pt x="7692" y="58579"/>
                    <a:pt x="6013" y="58579"/>
                  </a:cubicBezTo>
                  <a:cubicBezTo>
                    <a:pt x="4323" y="58579"/>
                    <a:pt x="2953" y="57210"/>
                    <a:pt x="2953" y="55519"/>
                  </a:cubicBezTo>
                  <a:cubicBezTo>
                    <a:pt x="2953" y="53840"/>
                    <a:pt x="4323" y="52471"/>
                    <a:pt x="6013" y="52471"/>
                  </a:cubicBezTo>
                  <a:close/>
                  <a:moveTo>
                    <a:pt x="6013" y="72569"/>
                  </a:moveTo>
                  <a:cubicBezTo>
                    <a:pt x="7692" y="72569"/>
                    <a:pt x="9061" y="73938"/>
                    <a:pt x="9061" y="75617"/>
                  </a:cubicBezTo>
                  <a:cubicBezTo>
                    <a:pt x="9061" y="77295"/>
                    <a:pt x="7692" y="78665"/>
                    <a:pt x="6013" y="78665"/>
                  </a:cubicBezTo>
                  <a:cubicBezTo>
                    <a:pt x="4323" y="78665"/>
                    <a:pt x="2953" y="77295"/>
                    <a:pt x="2953" y="75617"/>
                  </a:cubicBezTo>
                  <a:cubicBezTo>
                    <a:pt x="2953" y="73938"/>
                    <a:pt x="4323" y="72569"/>
                    <a:pt x="6013" y="72569"/>
                  </a:cubicBezTo>
                  <a:close/>
                  <a:moveTo>
                    <a:pt x="6013" y="92809"/>
                  </a:moveTo>
                  <a:cubicBezTo>
                    <a:pt x="7692" y="92809"/>
                    <a:pt x="9061" y="94178"/>
                    <a:pt x="9061" y="95857"/>
                  </a:cubicBezTo>
                  <a:cubicBezTo>
                    <a:pt x="9061" y="97536"/>
                    <a:pt x="7692" y="98905"/>
                    <a:pt x="6013" y="98905"/>
                  </a:cubicBezTo>
                  <a:cubicBezTo>
                    <a:pt x="4323" y="98905"/>
                    <a:pt x="2953" y="97536"/>
                    <a:pt x="2953" y="95857"/>
                  </a:cubicBezTo>
                  <a:cubicBezTo>
                    <a:pt x="2953" y="94178"/>
                    <a:pt x="4323" y="92809"/>
                    <a:pt x="6013" y="92809"/>
                  </a:cubicBezTo>
                  <a:close/>
                  <a:moveTo>
                    <a:pt x="6013" y="114479"/>
                  </a:moveTo>
                  <a:cubicBezTo>
                    <a:pt x="7692" y="114479"/>
                    <a:pt x="9061" y="115848"/>
                    <a:pt x="9061" y="117527"/>
                  </a:cubicBezTo>
                  <a:cubicBezTo>
                    <a:pt x="9061" y="119205"/>
                    <a:pt x="7692" y="120575"/>
                    <a:pt x="6013" y="120575"/>
                  </a:cubicBezTo>
                  <a:cubicBezTo>
                    <a:pt x="4323" y="120575"/>
                    <a:pt x="2953" y="119205"/>
                    <a:pt x="2953" y="117527"/>
                  </a:cubicBezTo>
                  <a:cubicBezTo>
                    <a:pt x="2953" y="115848"/>
                    <a:pt x="4323" y="114479"/>
                    <a:pt x="6013" y="114479"/>
                  </a:cubicBezTo>
                  <a:close/>
                  <a:moveTo>
                    <a:pt x="1" y="0"/>
                  </a:moveTo>
                  <a:lnTo>
                    <a:pt x="1" y="135029"/>
                  </a:lnTo>
                  <a:lnTo>
                    <a:pt x="125492" y="135029"/>
                  </a:lnTo>
                  <a:lnTo>
                    <a:pt x="12549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1" name="Google Shape;1031;p43"/>
            <p:cNvSpPr/>
            <p:nvPr/>
          </p:nvSpPr>
          <p:spPr>
            <a:xfrm>
              <a:off x="8025700" y="1909000"/>
              <a:ext cx="2563425" cy="11025"/>
            </a:xfrm>
            <a:custGeom>
              <a:avLst/>
              <a:gdLst/>
              <a:ahLst/>
              <a:cxnLst/>
              <a:rect l="l" t="t" r="r" b="b"/>
              <a:pathLst>
                <a:path w="102537" h="441" extrusionOk="0">
                  <a:moveTo>
                    <a:pt x="0" y="0"/>
                  </a:moveTo>
                  <a:lnTo>
                    <a:pt x="0" y="441"/>
                  </a:lnTo>
                  <a:lnTo>
                    <a:pt x="102537" y="441"/>
                  </a:lnTo>
                  <a:lnTo>
                    <a:pt x="102537" y="0"/>
                  </a:lnTo>
                  <a:close/>
                </a:path>
              </a:pathLst>
            </a:custGeom>
            <a:solidFill>
              <a:srgbClr val="FF866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2" name="Google Shape;1032;p43"/>
            <p:cNvSpPr/>
            <p:nvPr/>
          </p:nvSpPr>
          <p:spPr>
            <a:xfrm>
              <a:off x="8025700" y="2070925"/>
              <a:ext cx="2563425" cy="11025"/>
            </a:xfrm>
            <a:custGeom>
              <a:avLst/>
              <a:gdLst/>
              <a:ahLst/>
              <a:cxnLst/>
              <a:rect l="l" t="t" r="r" b="b"/>
              <a:pathLst>
                <a:path w="102537" h="441" extrusionOk="0">
                  <a:moveTo>
                    <a:pt x="0" y="0"/>
                  </a:moveTo>
                  <a:lnTo>
                    <a:pt x="0" y="441"/>
                  </a:lnTo>
                  <a:lnTo>
                    <a:pt x="102537" y="441"/>
                  </a:lnTo>
                  <a:lnTo>
                    <a:pt x="102537" y="0"/>
                  </a:lnTo>
                  <a:close/>
                </a:path>
              </a:pathLst>
            </a:custGeom>
            <a:solidFill>
              <a:srgbClr val="E2DAC7">
                <a:alpha val="279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3" name="Google Shape;1033;p43"/>
            <p:cNvSpPr/>
            <p:nvPr/>
          </p:nvSpPr>
          <p:spPr>
            <a:xfrm>
              <a:off x="8025700" y="2232550"/>
              <a:ext cx="2563425" cy="11325"/>
            </a:xfrm>
            <a:custGeom>
              <a:avLst/>
              <a:gdLst/>
              <a:ahLst/>
              <a:cxnLst/>
              <a:rect l="l" t="t" r="r" b="b"/>
              <a:pathLst>
                <a:path w="102537" h="453" extrusionOk="0">
                  <a:moveTo>
                    <a:pt x="0" y="0"/>
                  </a:moveTo>
                  <a:lnTo>
                    <a:pt x="0" y="453"/>
                  </a:lnTo>
                  <a:lnTo>
                    <a:pt x="102537" y="453"/>
                  </a:lnTo>
                  <a:lnTo>
                    <a:pt x="102537" y="0"/>
                  </a:lnTo>
                  <a:close/>
                </a:path>
              </a:pathLst>
            </a:custGeom>
            <a:solidFill>
              <a:srgbClr val="E2DAC7">
                <a:alpha val="279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4" name="Google Shape;1034;p43"/>
            <p:cNvSpPr/>
            <p:nvPr/>
          </p:nvSpPr>
          <p:spPr>
            <a:xfrm>
              <a:off x="8025700" y="2394475"/>
              <a:ext cx="2563425" cy="11325"/>
            </a:xfrm>
            <a:custGeom>
              <a:avLst/>
              <a:gdLst/>
              <a:ahLst/>
              <a:cxnLst/>
              <a:rect l="l" t="t" r="r" b="b"/>
              <a:pathLst>
                <a:path w="102537" h="453" extrusionOk="0">
                  <a:moveTo>
                    <a:pt x="0" y="0"/>
                  </a:moveTo>
                  <a:lnTo>
                    <a:pt x="0" y="453"/>
                  </a:lnTo>
                  <a:lnTo>
                    <a:pt x="102537" y="453"/>
                  </a:lnTo>
                  <a:lnTo>
                    <a:pt x="102537" y="0"/>
                  </a:lnTo>
                  <a:close/>
                </a:path>
              </a:pathLst>
            </a:custGeom>
            <a:solidFill>
              <a:srgbClr val="E2DAC7">
                <a:alpha val="279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5" name="Google Shape;1035;p43"/>
            <p:cNvSpPr/>
            <p:nvPr/>
          </p:nvSpPr>
          <p:spPr>
            <a:xfrm>
              <a:off x="8025700" y="2556400"/>
              <a:ext cx="2563425" cy="11025"/>
            </a:xfrm>
            <a:custGeom>
              <a:avLst/>
              <a:gdLst/>
              <a:ahLst/>
              <a:cxnLst/>
              <a:rect l="l" t="t" r="r" b="b"/>
              <a:pathLst>
                <a:path w="102537" h="441" extrusionOk="0">
                  <a:moveTo>
                    <a:pt x="0" y="0"/>
                  </a:moveTo>
                  <a:lnTo>
                    <a:pt x="0" y="441"/>
                  </a:lnTo>
                  <a:lnTo>
                    <a:pt x="102537" y="441"/>
                  </a:lnTo>
                  <a:lnTo>
                    <a:pt x="102537" y="0"/>
                  </a:lnTo>
                  <a:close/>
                </a:path>
              </a:pathLst>
            </a:custGeom>
            <a:solidFill>
              <a:srgbClr val="E2DAC7">
                <a:alpha val="279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6" name="Google Shape;1036;p43"/>
            <p:cNvSpPr/>
            <p:nvPr/>
          </p:nvSpPr>
          <p:spPr>
            <a:xfrm>
              <a:off x="8025700" y="2718325"/>
              <a:ext cx="2563425" cy="11025"/>
            </a:xfrm>
            <a:custGeom>
              <a:avLst/>
              <a:gdLst/>
              <a:ahLst/>
              <a:cxnLst/>
              <a:rect l="l" t="t" r="r" b="b"/>
              <a:pathLst>
                <a:path w="102537" h="441" extrusionOk="0">
                  <a:moveTo>
                    <a:pt x="0" y="0"/>
                  </a:moveTo>
                  <a:lnTo>
                    <a:pt x="0" y="441"/>
                  </a:lnTo>
                  <a:lnTo>
                    <a:pt x="102537" y="441"/>
                  </a:lnTo>
                  <a:lnTo>
                    <a:pt x="102537" y="0"/>
                  </a:lnTo>
                  <a:close/>
                </a:path>
              </a:pathLst>
            </a:custGeom>
            <a:solidFill>
              <a:srgbClr val="E2DAC7">
                <a:alpha val="279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7" name="Google Shape;1037;p43"/>
            <p:cNvSpPr/>
            <p:nvPr/>
          </p:nvSpPr>
          <p:spPr>
            <a:xfrm>
              <a:off x="8025700" y="2879950"/>
              <a:ext cx="2563425" cy="11325"/>
            </a:xfrm>
            <a:custGeom>
              <a:avLst/>
              <a:gdLst/>
              <a:ahLst/>
              <a:cxnLst/>
              <a:rect l="l" t="t" r="r" b="b"/>
              <a:pathLst>
                <a:path w="102537" h="453" extrusionOk="0">
                  <a:moveTo>
                    <a:pt x="0" y="0"/>
                  </a:moveTo>
                  <a:lnTo>
                    <a:pt x="0" y="453"/>
                  </a:lnTo>
                  <a:lnTo>
                    <a:pt x="102537" y="453"/>
                  </a:lnTo>
                  <a:lnTo>
                    <a:pt x="102537" y="0"/>
                  </a:lnTo>
                  <a:close/>
                </a:path>
              </a:pathLst>
            </a:custGeom>
            <a:solidFill>
              <a:srgbClr val="E2DAC7">
                <a:alpha val="279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8" name="Google Shape;1038;p43"/>
            <p:cNvSpPr/>
            <p:nvPr/>
          </p:nvSpPr>
          <p:spPr>
            <a:xfrm>
              <a:off x="8025700" y="3041875"/>
              <a:ext cx="2563425" cy="11325"/>
            </a:xfrm>
            <a:custGeom>
              <a:avLst/>
              <a:gdLst/>
              <a:ahLst/>
              <a:cxnLst/>
              <a:rect l="l" t="t" r="r" b="b"/>
              <a:pathLst>
                <a:path w="102537" h="453" extrusionOk="0">
                  <a:moveTo>
                    <a:pt x="0" y="0"/>
                  </a:moveTo>
                  <a:lnTo>
                    <a:pt x="0" y="453"/>
                  </a:lnTo>
                  <a:lnTo>
                    <a:pt x="102537" y="453"/>
                  </a:lnTo>
                  <a:lnTo>
                    <a:pt x="102537" y="0"/>
                  </a:lnTo>
                  <a:close/>
                </a:path>
              </a:pathLst>
            </a:custGeom>
            <a:solidFill>
              <a:srgbClr val="E2DAC7">
                <a:alpha val="279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9" name="Google Shape;1039;p43"/>
            <p:cNvSpPr/>
            <p:nvPr/>
          </p:nvSpPr>
          <p:spPr>
            <a:xfrm>
              <a:off x="8025700" y="3203800"/>
              <a:ext cx="2563425" cy="11025"/>
            </a:xfrm>
            <a:custGeom>
              <a:avLst/>
              <a:gdLst/>
              <a:ahLst/>
              <a:cxnLst/>
              <a:rect l="l" t="t" r="r" b="b"/>
              <a:pathLst>
                <a:path w="102537" h="441" extrusionOk="0">
                  <a:moveTo>
                    <a:pt x="0" y="0"/>
                  </a:moveTo>
                  <a:lnTo>
                    <a:pt x="0" y="441"/>
                  </a:lnTo>
                  <a:lnTo>
                    <a:pt x="102537" y="441"/>
                  </a:lnTo>
                  <a:lnTo>
                    <a:pt x="102537" y="0"/>
                  </a:lnTo>
                  <a:close/>
                </a:path>
              </a:pathLst>
            </a:custGeom>
            <a:solidFill>
              <a:srgbClr val="E2DAC7">
                <a:alpha val="279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0" name="Google Shape;1040;p43"/>
            <p:cNvSpPr/>
            <p:nvPr/>
          </p:nvSpPr>
          <p:spPr>
            <a:xfrm>
              <a:off x="8025700" y="3365725"/>
              <a:ext cx="2563425" cy="11025"/>
            </a:xfrm>
            <a:custGeom>
              <a:avLst/>
              <a:gdLst/>
              <a:ahLst/>
              <a:cxnLst/>
              <a:rect l="l" t="t" r="r" b="b"/>
              <a:pathLst>
                <a:path w="102537" h="441" extrusionOk="0">
                  <a:moveTo>
                    <a:pt x="0" y="0"/>
                  </a:moveTo>
                  <a:lnTo>
                    <a:pt x="0" y="441"/>
                  </a:lnTo>
                  <a:lnTo>
                    <a:pt x="102537" y="441"/>
                  </a:lnTo>
                  <a:lnTo>
                    <a:pt x="102537" y="0"/>
                  </a:lnTo>
                  <a:close/>
                </a:path>
              </a:pathLst>
            </a:custGeom>
            <a:solidFill>
              <a:srgbClr val="E2DAC7">
                <a:alpha val="279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1" name="Google Shape;1041;p43"/>
            <p:cNvSpPr/>
            <p:nvPr/>
          </p:nvSpPr>
          <p:spPr>
            <a:xfrm>
              <a:off x="8025700" y="3527350"/>
              <a:ext cx="2563425" cy="11325"/>
            </a:xfrm>
            <a:custGeom>
              <a:avLst/>
              <a:gdLst/>
              <a:ahLst/>
              <a:cxnLst/>
              <a:rect l="l" t="t" r="r" b="b"/>
              <a:pathLst>
                <a:path w="102537" h="453" extrusionOk="0">
                  <a:moveTo>
                    <a:pt x="0" y="0"/>
                  </a:moveTo>
                  <a:lnTo>
                    <a:pt x="0" y="453"/>
                  </a:lnTo>
                  <a:lnTo>
                    <a:pt x="102537" y="453"/>
                  </a:lnTo>
                  <a:lnTo>
                    <a:pt x="102537" y="0"/>
                  </a:lnTo>
                  <a:close/>
                </a:path>
              </a:pathLst>
            </a:custGeom>
            <a:solidFill>
              <a:srgbClr val="E2DAC7">
                <a:alpha val="279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2" name="Google Shape;1042;p43"/>
            <p:cNvSpPr/>
            <p:nvPr/>
          </p:nvSpPr>
          <p:spPr>
            <a:xfrm>
              <a:off x="8025700" y="3689275"/>
              <a:ext cx="2563425" cy="11325"/>
            </a:xfrm>
            <a:custGeom>
              <a:avLst/>
              <a:gdLst/>
              <a:ahLst/>
              <a:cxnLst/>
              <a:rect l="l" t="t" r="r" b="b"/>
              <a:pathLst>
                <a:path w="102537" h="453" extrusionOk="0">
                  <a:moveTo>
                    <a:pt x="0" y="0"/>
                  </a:moveTo>
                  <a:lnTo>
                    <a:pt x="0" y="453"/>
                  </a:lnTo>
                  <a:lnTo>
                    <a:pt x="102537" y="453"/>
                  </a:lnTo>
                  <a:lnTo>
                    <a:pt x="102537" y="0"/>
                  </a:lnTo>
                  <a:close/>
                </a:path>
              </a:pathLst>
            </a:custGeom>
            <a:solidFill>
              <a:srgbClr val="E2DAC7">
                <a:alpha val="279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3" name="Google Shape;1043;p43"/>
            <p:cNvSpPr/>
            <p:nvPr/>
          </p:nvSpPr>
          <p:spPr>
            <a:xfrm>
              <a:off x="8025700" y="3851200"/>
              <a:ext cx="2563425" cy="11025"/>
            </a:xfrm>
            <a:custGeom>
              <a:avLst/>
              <a:gdLst/>
              <a:ahLst/>
              <a:cxnLst/>
              <a:rect l="l" t="t" r="r" b="b"/>
              <a:pathLst>
                <a:path w="102537" h="441" extrusionOk="0">
                  <a:moveTo>
                    <a:pt x="0" y="0"/>
                  </a:moveTo>
                  <a:lnTo>
                    <a:pt x="0" y="441"/>
                  </a:lnTo>
                  <a:lnTo>
                    <a:pt x="102537" y="441"/>
                  </a:lnTo>
                  <a:lnTo>
                    <a:pt x="102537" y="0"/>
                  </a:lnTo>
                  <a:close/>
                </a:path>
              </a:pathLst>
            </a:custGeom>
            <a:solidFill>
              <a:srgbClr val="E2DAC7">
                <a:alpha val="279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4" name="Google Shape;1044;p43"/>
            <p:cNvSpPr/>
            <p:nvPr/>
          </p:nvSpPr>
          <p:spPr>
            <a:xfrm>
              <a:off x="8025700" y="4013125"/>
              <a:ext cx="2563425" cy="11025"/>
            </a:xfrm>
            <a:custGeom>
              <a:avLst/>
              <a:gdLst/>
              <a:ahLst/>
              <a:cxnLst/>
              <a:rect l="l" t="t" r="r" b="b"/>
              <a:pathLst>
                <a:path w="102537" h="441" extrusionOk="0">
                  <a:moveTo>
                    <a:pt x="0" y="0"/>
                  </a:moveTo>
                  <a:lnTo>
                    <a:pt x="0" y="441"/>
                  </a:lnTo>
                  <a:lnTo>
                    <a:pt x="102537" y="441"/>
                  </a:lnTo>
                  <a:lnTo>
                    <a:pt x="102537" y="0"/>
                  </a:lnTo>
                  <a:close/>
                </a:path>
              </a:pathLst>
            </a:custGeom>
            <a:solidFill>
              <a:srgbClr val="E2DAC7">
                <a:alpha val="279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5" name="Google Shape;1045;p43"/>
            <p:cNvSpPr/>
            <p:nvPr/>
          </p:nvSpPr>
          <p:spPr>
            <a:xfrm>
              <a:off x="8025700" y="4174750"/>
              <a:ext cx="2563425" cy="11325"/>
            </a:xfrm>
            <a:custGeom>
              <a:avLst/>
              <a:gdLst/>
              <a:ahLst/>
              <a:cxnLst/>
              <a:rect l="l" t="t" r="r" b="b"/>
              <a:pathLst>
                <a:path w="102537" h="453" extrusionOk="0">
                  <a:moveTo>
                    <a:pt x="0" y="1"/>
                  </a:moveTo>
                  <a:lnTo>
                    <a:pt x="0" y="453"/>
                  </a:lnTo>
                  <a:lnTo>
                    <a:pt x="102537" y="453"/>
                  </a:lnTo>
                  <a:lnTo>
                    <a:pt x="102537" y="1"/>
                  </a:lnTo>
                  <a:close/>
                </a:path>
              </a:pathLst>
            </a:custGeom>
            <a:solidFill>
              <a:srgbClr val="E2DAC7">
                <a:alpha val="279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6" name="Google Shape;1046;p43"/>
            <p:cNvSpPr/>
            <p:nvPr/>
          </p:nvSpPr>
          <p:spPr>
            <a:xfrm>
              <a:off x="8025700" y="4336675"/>
              <a:ext cx="2563425" cy="11325"/>
            </a:xfrm>
            <a:custGeom>
              <a:avLst/>
              <a:gdLst/>
              <a:ahLst/>
              <a:cxnLst/>
              <a:rect l="l" t="t" r="r" b="b"/>
              <a:pathLst>
                <a:path w="102537" h="453" extrusionOk="0">
                  <a:moveTo>
                    <a:pt x="0" y="0"/>
                  </a:moveTo>
                  <a:lnTo>
                    <a:pt x="0" y="453"/>
                  </a:lnTo>
                  <a:lnTo>
                    <a:pt x="102537" y="453"/>
                  </a:lnTo>
                  <a:lnTo>
                    <a:pt x="102537" y="0"/>
                  </a:lnTo>
                  <a:close/>
                </a:path>
              </a:pathLst>
            </a:custGeom>
            <a:solidFill>
              <a:srgbClr val="E2DAC7">
                <a:alpha val="279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7" name="Google Shape;1047;p43"/>
            <p:cNvSpPr/>
            <p:nvPr/>
          </p:nvSpPr>
          <p:spPr>
            <a:xfrm>
              <a:off x="8025700" y="4498600"/>
              <a:ext cx="2563425" cy="11025"/>
            </a:xfrm>
            <a:custGeom>
              <a:avLst/>
              <a:gdLst/>
              <a:ahLst/>
              <a:cxnLst/>
              <a:rect l="l" t="t" r="r" b="b"/>
              <a:pathLst>
                <a:path w="102537" h="441" extrusionOk="0">
                  <a:moveTo>
                    <a:pt x="0" y="0"/>
                  </a:moveTo>
                  <a:lnTo>
                    <a:pt x="0" y="441"/>
                  </a:lnTo>
                  <a:lnTo>
                    <a:pt x="102537" y="441"/>
                  </a:lnTo>
                  <a:lnTo>
                    <a:pt x="102537" y="0"/>
                  </a:lnTo>
                  <a:close/>
                </a:path>
              </a:pathLst>
            </a:custGeom>
            <a:solidFill>
              <a:srgbClr val="E2DAC7">
                <a:alpha val="279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 name="Google Shape;1048;p43"/>
            <p:cNvSpPr/>
            <p:nvPr/>
          </p:nvSpPr>
          <p:spPr>
            <a:xfrm>
              <a:off x="8025700" y="4660525"/>
              <a:ext cx="2563425" cy="11025"/>
            </a:xfrm>
            <a:custGeom>
              <a:avLst/>
              <a:gdLst/>
              <a:ahLst/>
              <a:cxnLst/>
              <a:rect l="l" t="t" r="r" b="b"/>
              <a:pathLst>
                <a:path w="102537" h="441" extrusionOk="0">
                  <a:moveTo>
                    <a:pt x="0" y="0"/>
                  </a:moveTo>
                  <a:lnTo>
                    <a:pt x="0" y="441"/>
                  </a:lnTo>
                  <a:lnTo>
                    <a:pt x="102537" y="441"/>
                  </a:lnTo>
                  <a:lnTo>
                    <a:pt x="102537" y="0"/>
                  </a:lnTo>
                  <a:close/>
                </a:path>
              </a:pathLst>
            </a:custGeom>
            <a:solidFill>
              <a:srgbClr val="E2DAC7">
                <a:alpha val="279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56" name="Google Shape;1056;p43"/>
          <p:cNvGrpSpPr/>
          <p:nvPr/>
        </p:nvGrpSpPr>
        <p:grpSpPr>
          <a:xfrm>
            <a:off x="843484" y="359617"/>
            <a:ext cx="1771661" cy="1223703"/>
            <a:chOff x="2005600" y="1271425"/>
            <a:chExt cx="1165950" cy="1261475"/>
          </a:xfrm>
        </p:grpSpPr>
        <p:sp>
          <p:nvSpPr>
            <p:cNvPr id="1057" name="Google Shape;1057;p43"/>
            <p:cNvSpPr/>
            <p:nvPr/>
          </p:nvSpPr>
          <p:spPr>
            <a:xfrm>
              <a:off x="2024050" y="1377375"/>
              <a:ext cx="1147500" cy="1155525"/>
            </a:xfrm>
            <a:custGeom>
              <a:avLst/>
              <a:gdLst/>
              <a:ahLst/>
              <a:cxnLst/>
              <a:rect l="l" t="t" r="r" b="b"/>
              <a:pathLst>
                <a:path w="45900" h="46221" extrusionOk="0">
                  <a:moveTo>
                    <a:pt x="43506" y="1"/>
                  </a:moveTo>
                  <a:lnTo>
                    <a:pt x="1" y="2704"/>
                  </a:lnTo>
                  <a:lnTo>
                    <a:pt x="2715" y="46221"/>
                  </a:lnTo>
                  <a:lnTo>
                    <a:pt x="41029" y="43828"/>
                  </a:lnTo>
                  <a:lnTo>
                    <a:pt x="45899" y="38303"/>
                  </a:lnTo>
                  <a:lnTo>
                    <a:pt x="43506" y="1"/>
                  </a:lnTo>
                  <a:close/>
                </a:path>
              </a:pathLst>
            </a:custGeom>
            <a:solidFill>
              <a:srgbClr val="918C7F">
                <a:alpha val="18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8" name="Google Shape;1058;p43"/>
            <p:cNvSpPr/>
            <p:nvPr/>
          </p:nvSpPr>
          <p:spPr>
            <a:xfrm>
              <a:off x="2005600" y="1358625"/>
              <a:ext cx="1147475" cy="1155825"/>
            </a:xfrm>
            <a:custGeom>
              <a:avLst/>
              <a:gdLst/>
              <a:ahLst/>
              <a:cxnLst/>
              <a:rect l="l" t="t" r="r" b="b"/>
              <a:pathLst>
                <a:path w="45899" h="46233" extrusionOk="0">
                  <a:moveTo>
                    <a:pt x="43494" y="1"/>
                  </a:moveTo>
                  <a:lnTo>
                    <a:pt x="0" y="2715"/>
                  </a:lnTo>
                  <a:lnTo>
                    <a:pt x="2703" y="46233"/>
                  </a:lnTo>
                  <a:lnTo>
                    <a:pt x="41029" y="43828"/>
                  </a:lnTo>
                  <a:lnTo>
                    <a:pt x="45899" y="38315"/>
                  </a:lnTo>
                  <a:lnTo>
                    <a:pt x="43494"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9" name="Google Shape;1059;p43"/>
            <p:cNvSpPr/>
            <p:nvPr/>
          </p:nvSpPr>
          <p:spPr>
            <a:xfrm>
              <a:off x="3022975" y="2316475"/>
              <a:ext cx="130100" cy="137850"/>
            </a:xfrm>
            <a:custGeom>
              <a:avLst/>
              <a:gdLst/>
              <a:ahLst/>
              <a:cxnLst/>
              <a:rect l="l" t="t" r="r" b="b"/>
              <a:pathLst>
                <a:path w="5204" h="5514" extrusionOk="0">
                  <a:moveTo>
                    <a:pt x="5204" y="1"/>
                  </a:moveTo>
                  <a:lnTo>
                    <a:pt x="1" y="322"/>
                  </a:lnTo>
                  <a:lnTo>
                    <a:pt x="334" y="5514"/>
                  </a:lnTo>
                  <a:lnTo>
                    <a:pt x="5204" y="1"/>
                  </a:lnTo>
                  <a:close/>
                </a:path>
              </a:pathLst>
            </a:custGeom>
            <a:solidFill>
              <a:srgbClr val="FF7A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0" name="Google Shape;1060;p43"/>
            <p:cNvSpPr/>
            <p:nvPr/>
          </p:nvSpPr>
          <p:spPr>
            <a:xfrm>
              <a:off x="2050550" y="1271425"/>
              <a:ext cx="123428" cy="444812"/>
            </a:xfrm>
            <a:custGeom>
              <a:avLst/>
              <a:gdLst/>
              <a:ahLst/>
              <a:cxnLst/>
              <a:rect l="l" t="t" r="r" b="b"/>
              <a:pathLst>
                <a:path w="5311" h="18967" extrusionOk="0">
                  <a:moveTo>
                    <a:pt x="4477" y="0"/>
                  </a:moveTo>
                  <a:cubicBezTo>
                    <a:pt x="4072" y="155"/>
                    <a:pt x="3405" y="95"/>
                    <a:pt x="3072" y="119"/>
                  </a:cubicBezTo>
                  <a:cubicBezTo>
                    <a:pt x="2048" y="191"/>
                    <a:pt x="1024" y="262"/>
                    <a:pt x="0" y="274"/>
                  </a:cubicBezTo>
                  <a:lnTo>
                    <a:pt x="822" y="18967"/>
                  </a:lnTo>
                  <a:cubicBezTo>
                    <a:pt x="1112" y="18910"/>
                    <a:pt x="1405" y="18894"/>
                    <a:pt x="1697" y="18894"/>
                  </a:cubicBezTo>
                  <a:cubicBezTo>
                    <a:pt x="2030" y="18894"/>
                    <a:pt x="2364" y="18914"/>
                    <a:pt x="2693" y="18914"/>
                  </a:cubicBezTo>
                  <a:cubicBezTo>
                    <a:pt x="2796" y="18914"/>
                    <a:pt x="2898" y="18912"/>
                    <a:pt x="3001" y="18907"/>
                  </a:cubicBezTo>
                  <a:cubicBezTo>
                    <a:pt x="3560" y="18883"/>
                    <a:pt x="4096" y="18776"/>
                    <a:pt x="4644" y="18741"/>
                  </a:cubicBezTo>
                  <a:cubicBezTo>
                    <a:pt x="4759" y="18733"/>
                    <a:pt x="4906" y="18722"/>
                    <a:pt x="5048" y="18722"/>
                  </a:cubicBezTo>
                  <a:cubicBezTo>
                    <a:pt x="5141" y="18722"/>
                    <a:pt x="5231" y="18727"/>
                    <a:pt x="5310" y="18741"/>
                  </a:cubicBezTo>
                  <a:lnTo>
                    <a:pt x="4477" y="0"/>
                  </a:lnTo>
                  <a:close/>
                </a:path>
              </a:pathLst>
            </a:custGeom>
            <a:solidFill>
              <a:srgbClr val="FFAC58">
                <a:alpha val="726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61" name="Google Shape;1061;p43"/>
          <p:cNvSpPr txBox="1"/>
          <p:nvPr/>
        </p:nvSpPr>
        <p:spPr>
          <a:xfrm rot="21391256">
            <a:off x="943295" y="682682"/>
            <a:ext cx="1565874" cy="998803"/>
          </a:xfrm>
          <a:prstGeom prst="rect">
            <a:avLst/>
          </a:prstGeom>
          <a:noFill/>
          <a:ln>
            <a:noFill/>
          </a:ln>
        </p:spPr>
        <p:txBody>
          <a:bodyPr spcFirstLastPara="1" wrap="square" lIns="91425" tIns="91425" rIns="91425" bIns="91425" anchor="t" anchorCtr="0">
            <a:noAutofit/>
          </a:bodyPr>
          <a:lstStyle/>
          <a:p>
            <a:pPr marL="0" lvl="0" indent="0" algn="ctr" rtl="0">
              <a:lnSpc>
                <a:spcPct val="150000"/>
              </a:lnSpc>
              <a:spcBef>
                <a:spcPts val="0"/>
              </a:spcBef>
              <a:spcAft>
                <a:spcPts val="0"/>
              </a:spcAft>
              <a:buNone/>
            </a:pPr>
            <a:r>
              <a:rPr lang="en-US" sz="2000" b="1" dirty="0" smtClean="0">
                <a:latin typeface="+mn-lt"/>
                <a:ea typeface="Delius"/>
                <a:cs typeface="Delius"/>
                <a:sym typeface="Delius"/>
              </a:rPr>
              <a:t>NHẬN XÉT</a:t>
            </a:r>
            <a:endParaRPr sz="2000" b="1" dirty="0">
              <a:latin typeface="+mn-lt"/>
              <a:ea typeface="Delius"/>
              <a:cs typeface="Delius"/>
              <a:sym typeface="Delius"/>
            </a:endParaRPr>
          </a:p>
        </p:txBody>
      </p:sp>
      <p:sp>
        <p:nvSpPr>
          <p:cNvPr id="1062" name="Google Shape;1062;p43"/>
          <p:cNvSpPr/>
          <p:nvPr/>
        </p:nvSpPr>
        <p:spPr>
          <a:xfrm>
            <a:off x="1147430" y="1246831"/>
            <a:ext cx="1191803" cy="71191"/>
          </a:xfrm>
          <a:custGeom>
            <a:avLst/>
            <a:gdLst/>
            <a:ahLst/>
            <a:cxnLst/>
            <a:rect l="l" t="t" r="r" b="b"/>
            <a:pathLst>
              <a:path w="70011" h="3370" extrusionOk="0">
                <a:moveTo>
                  <a:pt x="45990" y="1"/>
                </a:moveTo>
                <a:cubicBezTo>
                  <a:pt x="45572" y="1"/>
                  <a:pt x="45132" y="1"/>
                  <a:pt x="44714" y="22"/>
                </a:cubicBezTo>
                <a:cubicBezTo>
                  <a:pt x="43647" y="63"/>
                  <a:pt x="42601" y="63"/>
                  <a:pt x="41534" y="84"/>
                </a:cubicBezTo>
                <a:cubicBezTo>
                  <a:pt x="40320" y="105"/>
                  <a:pt x="39127" y="105"/>
                  <a:pt x="37914" y="126"/>
                </a:cubicBezTo>
                <a:cubicBezTo>
                  <a:pt x="35989" y="189"/>
                  <a:pt x="34022" y="231"/>
                  <a:pt x="32076" y="294"/>
                </a:cubicBezTo>
                <a:lnTo>
                  <a:pt x="28707" y="377"/>
                </a:lnTo>
                <a:lnTo>
                  <a:pt x="22912" y="608"/>
                </a:lnTo>
                <a:cubicBezTo>
                  <a:pt x="21824" y="649"/>
                  <a:pt x="20777" y="691"/>
                  <a:pt x="19710" y="733"/>
                </a:cubicBezTo>
                <a:cubicBezTo>
                  <a:pt x="17702" y="838"/>
                  <a:pt x="15714" y="963"/>
                  <a:pt x="13705" y="1068"/>
                </a:cubicBezTo>
                <a:cubicBezTo>
                  <a:pt x="12617" y="1131"/>
                  <a:pt x="11550" y="1172"/>
                  <a:pt x="10483" y="1256"/>
                </a:cubicBezTo>
                <a:cubicBezTo>
                  <a:pt x="8495" y="1424"/>
                  <a:pt x="6487" y="1591"/>
                  <a:pt x="4499" y="1779"/>
                </a:cubicBezTo>
                <a:cubicBezTo>
                  <a:pt x="4080" y="1800"/>
                  <a:pt x="3620" y="1863"/>
                  <a:pt x="3181" y="1884"/>
                </a:cubicBezTo>
                <a:cubicBezTo>
                  <a:pt x="2323" y="1968"/>
                  <a:pt x="1465" y="2072"/>
                  <a:pt x="586" y="2177"/>
                </a:cubicBezTo>
                <a:cubicBezTo>
                  <a:pt x="544" y="2177"/>
                  <a:pt x="481" y="2198"/>
                  <a:pt x="440" y="2198"/>
                </a:cubicBezTo>
                <a:cubicBezTo>
                  <a:pt x="335" y="2219"/>
                  <a:pt x="251" y="2281"/>
                  <a:pt x="168" y="2365"/>
                </a:cubicBezTo>
                <a:cubicBezTo>
                  <a:pt x="63" y="2470"/>
                  <a:pt x="0" y="2616"/>
                  <a:pt x="0" y="2784"/>
                </a:cubicBezTo>
                <a:cubicBezTo>
                  <a:pt x="0" y="2930"/>
                  <a:pt x="42" y="3097"/>
                  <a:pt x="168" y="3202"/>
                </a:cubicBezTo>
                <a:cubicBezTo>
                  <a:pt x="272" y="3307"/>
                  <a:pt x="461" y="3369"/>
                  <a:pt x="586" y="3369"/>
                </a:cubicBezTo>
                <a:cubicBezTo>
                  <a:pt x="1632" y="3265"/>
                  <a:pt x="2658" y="3139"/>
                  <a:pt x="3704" y="3035"/>
                </a:cubicBezTo>
                <a:lnTo>
                  <a:pt x="6612" y="2804"/>
                </a:lnTo>
                <a:cubicBezTo>
                  <a:pt x="7658" y="2721"/>
                  <a:pt x="8704" y="2616"/>
                  <a:pt x="9772" y="2532"/>
                </a:cubicBezTo>
                <a:cubicBezTo>
                  <a:pt x="10190" y="2512"/>
                  <a:pt x="10608" y="2470"/>
                  <a:pt x="11048" y="2428"/>
                </a:cubicBezTo>
                <a:cubicBezTo>
                  <a:pt x="12701" y="2365"/>
                  <a:pt x="14333" y="2260"/>
                  <a:pt x="15965" y="2177"/>
                </a:cubicBezTo>
                <a:lnTo>
                  <a:pt x="19041" y="2009"/>
                </a:lnTo>
                <a:lnTo>
                  <a:pt x="20296" y="1947"/>
                </a:lnTo>
                <a:cubicBezTo>
                  <a:pt x="21907" y="1884"/>
                  <a:pt x="23539" y="1800"/>
                  <a:pt x="25150" y="1758"/>
                </a:cubicBezTo>
                <a:cubicBezTo>
                  <a:pt x="26155" y="1737"/>
                  <a:pt x="27117" y="1675"/>
                  <a:pt x="28101" y="1654"/>
                </a:cubicBezTo>
                <a:cubicBezTo>
                  <a:pt x="28456" y="1654"/>
                  <a:pt x="28770" y="1633"/>
                  <a:pt x="29105" y="1633"/>
                </a:cubicBezTo>
                <a:cubicBezTo>
                  <a:pt x="30863" y="1570"/>
                  <a:pt x="32599" y="1549"/>
                  <a:pt x="34357" y="1486"/>
                </a:cubicBezTo>
                <a:cubicBezTo>
                  <a:pt x="35319" y="1465"/>
                  <a:pt x="36324" y="1444"/>
                  <a:pt x="37286" y="1424"/>
                </a:cubicBezTo>
                <a:cubicBezTo>
                  <a:pt x="37621" y="1424"/>
                  <a:pt x="37998" y="1382"/>
                  <a:pt x="38332" y="1382"/>
                </a:cubicBezTo>
                <a:cubicBezTo>
                  <a:pt x="40132" y="1361"/>
                  <a:pt x="41952" y="1361"/>
                  <a:pt x="43772" y="1340"/>
                </a:cubicBezTo>
                <a:cubicBezTo>
                  <a:pt x="44902" y="1340"/>
                  <a:pt x="46032" y="1319"/>
                  <a:pt x="47141" y="1319"/>
                </a:cubicBezTo>
                <a:cubicBezTo>
                  <a:pt x="49066" y="1319"/>
                  <a:pt x="50991" y="1319"/>
                  <a:pt x="52895" y="1340"/>
                </a:cubicBezTo>
                <a:cubicBezTo>
                  <a:pt x="53272" y="1340"/>
                  <a:pt x="53669" y="1361"/>
                  <a:pt x="54025" y="1361"/>
                </a:cubicBezTo>
                <a:cubicBezTo>
                  <a:pt x="55113" y="1382"/>
                  <a:pt x="56159" y="1424"/>
                  <a:pt x="57226" y="1465"/>
                </a:cubicBezTo>
                <a:cubicBezTo>
                  <a:pt x="58000" y="1486"/>
                  <a:pt x="58817" y="1528"/>
                  <a:pt x="59612" y="1549"/>
                </a:cubicBezTo>
                <a:cubicBezTo>
                  <a:pt x="60177" y="1570"/>
                  <a:pt x="60721" y="1591"/>
                  <a:pt x="61306" y="1633"/>
                </a:cubicBezTo>
                <a:cubicBezTo>
                  <a:pt x="62959" y="1696"/>
                  <a:pt x="64612" y="1800"/>
                  <a:pt x="66265" y="1905"/>
                </a:cubicBezTo>
                <a:lnTo>
                  <a:pt x="67521" y="1988"/>
                </a:lnTo>
                <a:cubicBezTo>
                  <a:pt x="67981" y="2009"/>
                  <a:pt x="68441" y="2051"/>
                  <a:pt x="68881" y="2093"/>
                </a:cubicBezTo>
                <a:cubicBezTo>
                  <a:pt x="68964" y="2093"/>
                  <a:pt x="69027" y="2114"/>
                  <a:pt x="69090" y="2156"/>
                </a:cubicBezTo>
                <a:cubicBezTo>
                  <a:pt x="69148" y="2162"/>
                  <a:pt x="69204" y="2167"/>
                  <a:pt x="69259" y="2167"/>
                </a:cubicBezTo>
                <a:cubicBezTo>
                  <a:pt x="69380" y="2167"/>
                  <a:pt x="69491" y="2144"/>
                  <a:pt x="69592" y="2072"/>
                </a:cubicBezTo>
                <a:cubicBezTo>
                  <a:pt x="69760" y="1988"/>
                  <a:pt x="69864" y="1842"/>
                  <a:pt x="69906" y="1675"/>
                </a:cubicBezTo>
                <a:cubicBezTo>
                  <a:pt x="70011" y="1340"/>
                  <a:pt x="69801" y="963"/>
                  <a:pt x="69425" y="859"/>
                </a:cubicBezTo>
                <a:cubicBezTo>
                  <a:pt x="69132" y="796"/>
                  <a:pt x="68818" y="754"/>
                  <a:pt x="68525" y="712"/>
                </a:cubicBezTo>
                <a:cubicBezTo>
                  <a:pt x="68316" y="691"/>
                  <a:pt x="68107" y="649"/>
                  <a:pt x="67897" y="649"/>
                </a:cubicBezTo>
                <a:cubicBezTo>
                  <a:pt x="67479" y="608"/>
                  <a:pt x="67060" y="608"/>
                  <a:pt x="66663" y="545"/>
                </a:cubicBezTo>
                <a:cubicBezTo>
                  <a:pt x="65931" y="503"/>
                  <a:pt x="65135" y="482"/>
                  <a:pt x="64382" y="419"/>
                </a:cubicBezTo>
                <a:cubicBezTo>
                  <a:pt x="62876" y="336"/>
                  <a:pt x="61327" y="273"/>
                  <a:pt x="59779" y="189"/>
                </a:cubicBezTo>
                <a:cubicBezTo>
                  <a:pt x="59298" y="168"/>
                  <a:pt x="58775" y="168"/>
                  <a:pt x="58272" y="126"/>
                </a:cubicBezTo>
                <a:lnTo>
                  <a:pt x="54967" y="63"/>
                </a:lnTo>
                <a:cubicBezTo>
                  <a:pt x="54360" y="22"/>
                  <a:pt x="53732" y="22"/>
                  <a:pt x="5314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mc:AlternateContent xmlns:mc="http://schemas.openxmlformats.org/markup-compatibility/2006">
        <mc:Choice xmlns:a14="http://schemas.microsoft.com/office/drawing/2010/main" Requires="a14">
          <p:sp>
            <p:nvSpPr>
              <p:cNvPr id="4" name="TextBox 3"/>
              <p:cNvSpPr txBox="1"/>
              <p:nvPr/>
            </p:nvSpPr>
            <p:spPr>
              <a:xfrm>
                <a:off x="3565134" y="1333155"/>
                <a:ext cx="4716672" cy="2736647"/>
              </a:xfrm>
              <a:prstGeom prst="rect">
                <a:avLst/>
              </a:prstGeom>
              <a:noFill/>
            </p:spPr>
            <p:txBody>
              <a:bodyPr wrap="square" rtlCol="0">
                <a:spAutoFit/>
              </a:bodyPr>
              <a:lstStyle/>
              <a:p>
                <a:pPr algn="just">
                  <a:lnSpc>
                    <a:spcPct val="150000"/>
                  </a:lnSpc>
                </a:pPr>
                <a:r>
                  <a:rPr lang="en-US" sz="2000" dirty="0" smtClean="0"/>
                  <a:t>Nếu </a:t>
                </a:r>
                <a:r>
                  <a:rPr lang="en-US" sz="2000" dirty="0" err="1" smtClean="0"/>
                  <a:t>điểm</a:t>
                </a:r>
                <a:r>
                  <a:rPr lang="en-US" sz="2000" dirty="0" smtClean="0"/>
                  <a:t> I </a:t>
                </a:r>
                <a:r>
                  <a:rPr lang="en-US" sz="2000" dirty="0" err="1" smtClean="0"/>
                  <a:t>nằm</a:t>
                </a:r>
                <a:r>
                  <a:rPr lang="en-US" sz="2000" dirty="0" smtClean="0"/>
                  <a:t> </a:t>
                </a:r>
                <a:r>
                  <a:rPr lang="en-US" sz="2000" dirty="0" err="1" smtClean="0"/>
                  <a:t>giữa</a:t>
                </a:r>
                <a:r>
                  <a:rPr lang="en-US" sz="2000" dirty="0" smtClean="0"/>
                  <a:t> </a:t>
                </a:r>
                <a:r>
                  <a:rPr lang="en-US" sz="2000" dirty="0" err="1" smtClean="0"/>
                  <a:t>hai</a:t>
                </a:r>
                <a:r>
                  <a:rPr lang="en-US" sz="2000" dirty="0" smtClean="0"/>
                  <a:t> </a:t>
                </a:r>
                <a:r>
                  <a:rPr lang="en-US" sz="2000" dirty="0" err="1" smtClean="0"/>
                  <a:t>điểm</a:t>
                </a:r>
                <a:r>
                  <a:rPr lang="en-US" sz="2000" dirty="0" smtClean="0"/>
                  <a:t> A </a:t>
                </a:r>
                <a:r>
                  <a:rPr lang="en-US" sz="2000" dirty="0" err="1" smtClean="0"/>
                  <a:t>và</a:t>
                </a:r>
                <a:r>
                  <a:rPr lang="en-US" sz="2000" dirty="0" smtClean="0"/>
                  <a:t> B </a:t>
                </a:r>
                <a:r>
                  <a:rPr lang="en-US" sz="2000" dirty="0" err="1" smtClean="0"/>
                  <a:t>sao</a:t>
                </a:r>
                <a:r>
                  <a:rPr lang="en-US" sz="2000" dirty="0" smtClean="0"/>
                  <a:t> </a:t>
                </a:r>
                <a:r>
                  <a:rPr lang="en-US" sz="2000" dirty="0" err="1" smtClean="0"/>
                  <a:t>cho</a:t>
                </a:r>
                <a:r>
                  <a:rPr lang="en-US" sz="2000" dirty="0" smtClean="0"/>
                  <a:t> IA = IB (H.8.38) </a:t>
                </a:r>
                <a:r>
                  <a:rPr lang="en-US" sz="2000" dirty="0" err="1" smtClean="0"/>
                  <a:t>thì</a:t>
                </a:r>
                <a:r>
                  <a:rPr lang="en-US" sz="2000" dirty="0" smtClean="0"/>
                  <a:t> </a:t>
                </a:r>
                <a:r>
                  <a:rPr lang="en-US" sz="2000" dirty="0" err="1" smtClean="0"/>
                  <a:t>điểm</a:t>
                </a:r>
                <a:r>
                  <a:rPr lang="en-US" sz="2000" dirty="0" smtClean="0"/>
                  <a:t> I </a:t>
                </a:r>
                <a:r>
                  <a:rPr lang="en-US" sz="2000" dirty="0" err="1" smtClean="0"/>
                  <a:t>được</a:t>
                </a:r>
                <a:r>
                  <a:rPr lang="en-US" sz="2000" dirty="0" smtClean="0"/>
                  <a:t> </a:t>
                </a:r>
                <a:r>
                  <a:rPr lang="en-US" sz="2000" dirty="0" err="1" smtClean="0"/>
                  <a:t>gọi</a:t>
                </a:r>
                <a:r>
                  <a:rPr lang="en-US" sz="2000" dirty="0" smtClean="0"/>
                  <a:t> </a:t>
                </a:r>
                <a:r>
                  <a:rPr lang="en-US" sz="2000" dirty="0" err="1" smtClean="0"/>
                  <a:t>là</a:t>
                </a:r>
                <a:r>
                  <a:rPr lang="en-US" sz="2000" dirty="0" smtClean="0"/>
                  <a:t> </a:t>
                </a:r>
                <a:r>
                  <a:rPr lang="en-US" sz="2000" dirty="0" err="1" smtClean="0">
                    <a:solidFill>
                      <a:srgbClr val="C00000"/>
                    </a:solidFill>
                  </a:rPr>
                  <a:t>trung</a:t>
                </a:r>
                <a:r>
                  <a:rPr lang="en-US" sz="2000" dirty="0" smtClean="0">
                    <a:solidFill>
                      <a:srgbClr val="C00000"/>
                    </a:solidFill>
                  </a:rPr>
                  <a:t> </a:t>
                </a:r>
                <a:r>
                  <a:rPr lang="en-US" sz="2000" dirty="0" err="1" smtClean="0">
                    <a:solidFill>
                      <a:srgbClr val="C00000"/>
                    </a:solidFill>
                  </a:rPr>
                  <a:t>điểm</a:t>
                </a:r>
                <a:r>
                  <a:rPr lang="en-US" sz="2000" dirty="0" smtClean="0">
                    <a:solidFill>
                      <a:srgbClr val="C00000"/>
                    </a:solidFill>
                  </a:rPr>
                  <a:t> </a:t>
                </a:r>
                <a:r>
                  <a:rPr lang="en-US" sz="2000" dirty="0" err="1" smtClean="0"/>
                  <a:t>của</a:t>
                </a:r>
                <a:r>
                  <a:rPr lang="en-US" sz="2000" dirty="0" smtClean="0"/>
                  <a:t> </a:t>
                </a:r>
                <a:r>
                  <a:rPr lang="en-US" sz="2000" dirty="0" err="1" smtClean="0"/>
                  <a:t>đoạn</a:t>
                </a:r>
                <a:r>
                  <a:rPr lang="en-US" sz="2000" dirty="0" smtClean="0"/>
                  <a:t> </a:t>
                </a:r>
                <a:r>
                  <a:rPr lang="en-US" sz="2000" dirty="0" err="1" smtClean="0"/>
                  <a:t>thẳng</a:t>
                </a:r>
                <a:r>
                  <a:rPr lang="en-US" sz="2000" dirty="0" smtClean="0"/>
                  <a:t> AB. </a:t>
                </a:r>
              </a:p>
              <a:p>
                <a:pPr algn="just">
                  <a:lnSpc>
                    <a:spcPct val="150000"/>
                  </a:lnSpc>
                </a:pPr>
                <a:r>
                  <a:rPr lang="en-US" sz="2000" dirty="0" err="1" smtClean="0"/>
                  <a:t>Khi</a:t>
                </a:r>
                <a:r>
                  <a:rPr lang="en-US" sz="2000" dirty="0" smtClean="0"/>
                  <a:t> </a:t>
                </a:r>
                <a:r>
                  <a:rPr lang="en-US" sz="2000" dirty="0" err="1" smtClean="0"/>
                  <a:t>đó</a:t>
                </a:r>
                <a:r>
                  <a:rPr lang="en-US" sz="2000" dirty="0" smtClean="0"/>
                  <a:t> ta </a:t>
                </a:r>
                <a:r>
                  <a:rPr lang="en-US" sz="2000" dirty="0" err="1" smtClean="0"/>
                  <a:t>có</a:t>
                </a:r>
                <a:r>
                  <a:rPr lang="en-US" sz="2000" dirty="0" smtClean="0"/>
                  <a:t>:</a:t>
                </a:r>
              </a:p>
              <a:p>
                <a:pPr algn="ctr">
                  <a:lnSpc>
                    <a:spcPct val="150000"/>
                  </a:lnSpc>
                </a:pPr>
                <a:r>
                  <a:rPr lang="en-US" sz="2000" i="1" dirty="0" smtClean="0">
                    <a:latin typeface="+mn-lt"/>
                  </a:rPr>
                  <a:t>IA = IB = </a:t>
                </a:r>
                <a14:m>
                  <m:oMath xmlns:m="http://schemas.openxmlformats.org/officeDocument/2006/math">
                    <m:f>
                      <m:fPr>
                        <m:ctrlPr>
                          <a:rPr lang="en-US" sz="2400" i="1" smtClean="0">
                            <a:latin typeface="+mn-lt"/>
                          </a:rPr>
                        </m:ctrlPr>
                      </m:fPr>
                      <m:num>
                        <m:r>
                          <a:rPr lang="en-US" sz="2400" b="0" i="1" smtClean="0">
                            <a:latin typeface="+mn-lt"/>
                          </a:rPr>
                          <m:t>𝐴𝐵</m:t>
                        </m:r>
                      </m:num>
                      <m:den>
                        <m:r>
                          <a:rPr lang="en-US" sz="2400" b="0" i="1" smtClean="0">
                            <a:latin typeface="+mn-lt"/>
                          </a:rPr>
                          <m:t>2</m:t>
                        </m:r>
                      </m:den>
                    </m:f>
                  </m:oMath>
                </a14:m>
                <a:endParaRPr lang="en-US" sz="2400" i="1" dirty="0">
                  <a:latin typeface="+mn-lt"/>
                </a:endParaRPr>
              </a:p>
            </p:txBody>
          </p:sp>
        </mc:Choice>
        <mc:Fallback>
          <p:sp>
            <p:nvSpPr>
              <p:cNvPr id="4" name="TextBox 3"/>
              <p:cNvSpPr txBox="1">
                <a:spLocks noRot="1" noChangeAspect="1" noMove="1" noResize="1" noEditPoints="1" noAdjustHandles="1" noChangeArrowheads="1" noChangeShapeType="1" noTextEdit="1"/>
              </p:cNvSpPr>
              <p:nvPr/>
            </p:nvSpPr>
            <p:spPr>
              <a:xfrm>
                <a:off x="3565134" y="1333155"/>
                <a:ext cx="4716672" cy="2736647"/>
              </a:xfrm>
              <a:prstGeom prst="rect">
                <a:avLst/>
              </a:prstGeom>
              <a:blipFill rotWithShape="0">
                <a:blip r:embed="rId3"/>
                <a:stretch>
                  <a:fillRect l="-1421" r="-1163"/>
                </a:stretch>
              </a:blipFill>
            </p:spPr>
            <p:txBody>
              <a:bodyPr/>
              <a:lstStyle/>
              <a:p>
                <a:r>
                  <a:rPr lang="en-US">
                    <a:noFill/>
                  </a:rPr>
                  <a:t> </a:t>
                </a:r>
              </a:p>
            </p:txBody>
          </p:sp>
        </mc:Fallback>
      </mc:AlternateContent>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15666" y="2434122"/>
            <a:ext cx="2269002" cy="911653"/>
          </a:xfrm>
          <a:prstGeom prst="rect">
            <a:avLst/>
          </a:prstGeom>
          <a:ln>
            <a:noFill/>
          </a:ln>
          <a:effectLst>
            <a:outerShdw blurRad="190500" algn="tl" rotWithShape="0">
              <a:srgbClr val="000000">
                <a:alpha val="70000"/>
              </a:srgbClr>
            </a:outerShdw>
          </a:effectLst>
        </p:spPr>
      </p:pic>
    </p:spTree>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56"/>
                                        </p:tgtEl>
                                        <p:attrNameLst>
                                          <p:attrName>style.visibility</p:attrName>
                                        </p:attrNameLst>
                                      </p:cBhvr>
                                      <p:to>
                                        <p:strVal val="visible"/>
                                      </p:to>
                                    </p:set>
                                    <p:animEffect transition="in" filter="fade">
                                      <p:cBhvr>
                                        <p:cTn id="7" dur="500"/>
                                        <p:tgtEl>
                                          <p:spTgt spid="105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061"/>
                                        </p:tgtEl>
                                        <p:attrNameLst>
                                          <p:attrName>style.visibility</p:attrName>
                                        </p:attrNameLst>
                                      </p:cBhvr>
                                      <p:to>
                                        <p:strVal val="visible"/>
                                      </p:to>
                                    </p:set>
                                    <p:animEffect transition="in" filter="fade">
                                      <p:cBhvr>
                                        <p:cTn id="10" dur="500"/>
                                        <p:tgtEl>
                                          <p:spTgt spid="1061"/>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062"/>
                                        </p:tgtEl>
                                        <p:attrNameLst>
                                          <p:attrName>style.visibility</p:attrName>
                                        </p:attrNameLst>
                                      </p:cBhvr>
                                      <p:to>
                                        <p:strVal val="visible"/>
                                      </p:to>
                                    </p:set>
                                    <p:animEffect transition="in" filter="fade">
                                      <p:cBhvr>
                                        <p:cTn id="13" dur="500"/>
                                        <p:tgtEl>
                                          <p:spTgt spid="1062"/>
                                        </p:tgtEl>
                                      </p:cBhvr>
                                    </p:animEffect>
                                  </p:childTnLst>
                                </p:cTn>
                              </p:par>
                            </p:childTnLst>
                          </p:cTn>
                        </p:par>
                      </p:childTnLst>
                    </p:cTn>
                  </p:par>
                  <p:par>
                    <p:cTn id="14" fill="hold">
                      <p:stCondLst>
                        <p:cond delay="indefinite"/>
                      </p:stCondLst>
                      <p:childTnLst>
                        <p:par>
                          <p:cTn id="15" fill="hold">
                            <p:stCondLst>
                              <p:cond delay="0"/>
                            </p:stCondLst>
                            <p:childTnLst>
                              <p:par>
                                <p:cTn id="16" presetID="18" presetClass="entr" presetSubtype="6" fill="hold" nodeType="clickEffect">
                                  <p:stCondLst>
                                    <p:cond delay="0"/>
                                  </p:stCondLst>
                                  <p:childTnLst>
                                    <p:set>
                                      <p:cBhvr>
                                        <p:cTn id="17" dur="1" fill="hold">
                                          <p:stCondLst>
                                            <p:cond delay="0"/>
                                          </p:stCondLst>
                                        </p:cTn>
                                        <p:tgtEl>
                                          <p:spTgt spid="4">
                                            <p:txEl>
                                              <p:pRg st="0" end="0"/>
                                            </p:txEl>
                                          </p:spTgt>
                                        </p:tgtEl>
                                        <p:attrNameLst>
                                          <p:attrName>style.visibility</p:attrName>
                                        </p:attrNameLst>
                                      </p:cBhvr>
                                      <p:to>
                                        <p:strVal val="visible"/>
                                      </p:to>
                                    </p:set>
                                    <p:animEffect transition="in" filter="strips(downRight)">
                                      <p:cBhvr>
                                        <p:cTn id="18" dur="500"/>
                                        <p:tgtEl>
                                          <p:spTgt spid="4">
                                            <p:txEl>
                                              <p:pRg st="0" end="0"/>
                                            </p:txEl>
                                          </p:spTgt>
                                        </p:tgtEl>
                                      </p:cBhvr>
                                    </p:animEffect>
                                  </p:childTnLst>
                                </p:cTn>
                              </p:par>
                              <p:par>
                                <p:cTn id="19" presetID="18" presetClass="entr" presetSubtype="6" fill="hold" nodeType="withEffect">
                                  <p:stCondLst>
                                    <p:cond delay="0"/>
                                  </p:stCondLst>
                                  <p:childTnLst>
                                    <p:set>
                                      <p:cBhvr>
                                        <p:cTn id="20" dur="1" fill="hold">
                                          <p:stCondLst>
                                            <p:cond delay="0"/>
                                          </p:stCondLst>
                                        </p:cTn>
                                        <p:tgtEl>
                                          <p:spTgt spid="4">
                                            <p:txEl>
                                              <p:pRg st="1" end="1"/>
                                            </p:txEl>
                                          </p:spTgt>
                                        </p:tgtEl>
                                        <p:attrNameLst>
                                          <p:attrName>style.visibility</p:attrName>
                                        </p:attrNameLst>
                                      </p:cBhvr>
                                      <p:to>
                                        <p:strVal val="visible"/>
                                      </p:to>
                                    </p:set>
                                    <p:animEffect transition="in" filter="strips(downRight)">
                                      <p:cBhvr>
                                        <p:cTn id="21" dur="500"/>
                                        <p:tgtEl>
                                          <p:spTgt spid="4">
                                            <p:txEl>
                                              <p:pRg st="1" end="1"/>
                                            </p:txEl>
                                          </p:spTgt>
                                        </p:tgtEl>
                                      </p:cBhvr>
                                    </p:animEffect>
                                  </p:childTnLst>
                                </p:cTn>
                              </p:par>
                              <p:par>
                                <p:cTn id="22" presetID="12" presetClass="entr" presetSubtype="4" fill="hold" nodeType="withEffect">
                                  <p:stCondLst>
                                    <p:cond delay="0"/>
                                  </p:stCondLst>
                                  <p:childTnLst>
                                    <p:set>
                                      <p:cBhvr>
                                        <p:cTn id="23" dur="1" fill="hold">
                                          <p:stCondLst>
                                            <p:cond delay="0"/>
                                          </p:stCondLst>
                                        </p:cTn>
                                        <p:tgtEl>
                                          <p:spTgt spid="5"/>
                                        </p:tgtEl>
                                        <p:attrNameLst>
                                          <p:attrName>style.visibility</p:attrName>
                                        </p:attrNameLst>
                                      </p:cBhvr>
                                      <p:to>
                                        <p:strVal val="visible"/>
                                      </p:to>
                                    </p:set>
                                    <p:anim calcmode="lin" valueType="num">
                                      <p:cBhvr additive="base">
                                        <p:cTn id="24" dur="500"/>
                                        <p:tgtEl>
                                          <p:spTgt spid="5"/>
                                        </p:tgtEl>
                                        <p:attrNameLst>
                                          <p:attrName>ppt_y</p:attrName>
                                        </p:attrNameLst>
                                      </p:cBhvr>
                                      <p:tavLst>
                                        <p:tav tm="0">
                                          <p:val>
                                            <p:strVal val="#ppt_y+#ppt_h*1.125000"/>
                                          </p:val>
                                        </p:tav>
                                        <p:tav tm="100000">
                                          <p:val>
                                            <p:strVal val="#ppt_y"/>
                                          </p:val>
                                        </p:tav>
                                      </p:tavLst>
                                    </p:anim>
                                    <p:animEffect transition="in" filter="wipe(up)">
                                      <p:cBhvr>
                                        <p:cTn id="25" dur="500"/>
                                        <p:tgtEl>
                                          <p:spTgt spid="5"/>
                                        </p:tgtEl>
                                      </p:cBhvr>
                                    </p:animEffect>
                                  </p:childTnLst>
                                </p:cTn>
                              </p:par>
                            </p:childTnLst>
                          </p:cTn>
                        </p:par>
                      </p:childTnLst>
                    </p:cTn>
                  </p:par>
                  <p:par>
                    <p:cTn id="26" fill="hold">
                      <p:stCondLst>
                        <p:cond delay="indefinite"/>
                      </p:stCondLst>
                      <p:childTnLst>
                        <p:par>
                          <p:cTn id="27" fill="hold">
                            <p:stCondLst>
                              <p:cond delay="0"/>
                            </p:stCondLst>
                            <p:childTnLst>
                              <p:par>
                                <p:cTn id="28" presetID="50" presetClass="entr" presetSubtype="0" decel="100000" fill="hold" nodeType="clickEffect">
                                  <p:stCondLst>
                                    <p:cond delay="0"/>
                                  </p:stCondLst>
                                  <p:childTnLst>
                                    <p:set>
                                      <p:cBhvr>
                                        <p:cTn id="29" dur="1" fill="hold">
                                          <p:stCondLst>
                                            <p:cond delay="0"/>
                                          </p:stCondLst>
                                        </p:cTn>
                                        <p:tgtEl>
                                          <p:spTgt spid="4">
                                            <p:txEl>
                                              <p:pRg st="2" end="2"/>
                                            </p:txEl>
                                          </p:spTgt>
                                        </p:tgtEl>
                                        <p:attrNameLst>
                                          <p:attrName>style.visibility</p:attrName>
                                        </p:attrNameLst>
                                      </p:cBhvr>
                                      <p:to>
                                        <p:strVal val="visible"/>
                                      </p:to>
                                    </p:set>
                                    <p:anim calcmode="lin" valueType="num">
                                      <p:cBhvr>
                                        <p:cTn id="30" dur="500" fill="hold"/>
                                        <p:tgtEl>
                                          <p:spTgt spid="4">
                                            <p:txEl>
                                              <p:pRg st="2" end="2"/>
                                            </p:txEl>
                                          </p:spTgt>
                                        </p:tgtEl>
                                        <p:attrNameLst>
                                          <p:attrName>ppt_w</p:attrName>
                                        </p:attrNameLst>
                                      </p:cBhvr>
                                      <p:tavLst>
                                        <p:tav tm="0">
                                          <p:val>
                                            <p:strVal val="#ppt_w+.3"/>
                                          </p:val>
                                        </p:tav>
                                        <p:tav tm="100000">
                                          <p:val>
                                            <p:strVal val="#ppt_w"/>
                                          </p:val>
                                        </p:tav>
                                      </p:tavLst>
                                    </p:anim>
                                    <p:anim calcmode="lin" valueType="num">
                                      <p:cBhvr>
                                        <p:cTn id="31" dur="500" fill="hold"/>
                                        <p:tgtEl>
                                          <p:spTgt spid="4">
                                            <p:txEl>
                                              <p:pRg st="2" end="2"/>
                                            </p:txEl>
                                          </p:spTgt>
                                        </p:tgtEl>
                                        <p:attrNameLst>
                                          <p:attrName>ppt_h</p:attrName>
                                        </p:attrNameLst>
                                      </p:cBhvr>
                                      <p:tavLst>
                                        <p:tav tm="0">
                                          <p:val>
                                            <p:strVal val="#ppt_h"/>
                                          </p:val>
                                        </p:tav>
                                        <p:tav tm="100000">
                                          <p:val>
                                            <p:strVal val="#ppt_h"/>
                                          </p:val>
                                        </p:tav>
                                      </p:tavLst>
                                    </p:anim>
                                    <p:animEffect transition="in" filter="fade">
                                      <p:cBhvr>
                                        <p:cTn id="32" dur="5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61" grpId="0"/>
      <p:bldP spid="1062"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888"/>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4944" y="441575"/>
            <a:ext cx="712342" cy="712342"/>
          </a:xfrm>
          <a:prstGeom prst="rect">
            <a:avLst/>
          </a:prstGeom>
        </p:spPr>
      </p:pic>
      <p:sp>
        <p:nvSpPr>
          <p:cNvPr id="5" name="TextBox 4"/>
          <p:cNvSpPr txBox="1"/>
          <p:nvPr/>
        </p:nvSpPr>
        <p:spPr>
          <a:xfrm>
            <a:off x="1397286" y="753807"/>
            <a:ext cx="1602769" cy="400110"/>
          </a:xfrm>
          <a:prstGeom prst="rect">
            <a:avLst/>
          </a:prstGeom>
          <a:noFill/>
        </p:spPr>
        <p:txBody>
          <a:bodyPr wrap="square" rtlCol="0">
            <a:spAutoFit/>
          </a:bodyPr>
          <a:lstStyle/>
          <a:p>
            <a:r>
              <a:rPr lang="en-US" sz="2000" b="1" dirty="0" err="1" smtClean="0"/>
              <a:t>Câu</a:t>
            </a:r>
            <a:r>
              <a:rPr lang="en-US" sz="2000" b="1" dirty="0" smtClean="0"/>
              <a:t> </a:t>
            </a:r>
            <a:r>
              <a:rPr lang="en-US" sz="2000" b="1" dirty="0" err="1" smtClean="0"/>
              <a:t>hỏi</a:t>
            </a:r>
            <a:r>
              <a:rPr lang="en-US" sz="2000" b="1" dirty="0" smtClean="0"/>
              <a:t> 1:</a:t>
            </a:r>
            <a:endParaRPr lang="en-US" sz="2000" b="1" dirty="0"/>
          </a:p>
        </p:txBody>
      </p:sp>
      <p:sp>
        <p:nvSpPr>
          <p:cNvPr id="6" name="TextBox 5"/>
          <p:cNvSpPr txBox="1"/>
          <p:nvPr/>
        </p:nvSpPr>
        <p:spPr>
          <a:xfrm>
            <a:off x="684944" y="1335640"/>
            <a:ext cx="3599380" cy="2862322"/>
          </a:xfrm>
          <a:prstGeom prst="rect">
            <a:avLst/>
          </a:prstGeom>
          <a:noFill/>
        </p:spPr>
        <p:txBody>
          <a:bodyPr wrap="square" rtlCol="0">
            <a:spAutoFit/>
          </a:bodyPr>
          <a:lstStyle/>
          <a:p>
            <a:pPr algn="just">
              <a:lnSpc>
                <a:spcPct val="150000"/>
              </a:lnSpc>
            </a:pPr>
            <a:r>
              <a:rPr lang="en-US" sz="2000" dirty="0" err="1" smtClean="0"/>
              <a:t>Dùng</a:t>
            </a:r>
            <a:r>
              <a:rPr lang="en-US" sz="2000" dirty="0" smtClean="0"/>
              <a:t> </a:t>
            </a:r>
            <a:r>
              <a:rPr lang="en-US" sz="2000" dirty="0" err="1" smtClean="0"/>
              <a:t>thước</a:t>
            </a:r>
            <a:r>
              <a:rPr lang="en-US" sz="2000" dirty="0" smtClean="0"/>
              <a:t> </a:t>
            </a:r>
            <a:r>
              <a:rPr lang="en-US" sz="2000" dirty="0" err="1" smtClean="0"/>
              <a:t>thẳng</a:t>
            </a:r>
            <a:r>
              <a:rPr lang="en-US" sz="2000" dirty="0" smtClean="0"/>
              <a:t> </a:t>
            </a:r>
            <a:r>
              <a:rPr lang="en-US" sz="2000" dirty="0" err="1" smtClean="0"/>
              <a:t>có</a:t>
            </a:r>
            <a:r>
              <a:rPr lang="en-US" sz="2000" dirty="0" smtClean="0"/>
              <a:t> </a:t>
            </a:r>
            <a:r>
              <a:rPr lang="en-US" sz="2000" dirty="0" err="1" smtClean="0"/>
              <a:t>vạch</a:t>
            </a:r>
            <a:r>
              <a:rPr lang="en-US" sz="2000" dirty="0" smtClean="0"/>
              <a:t> chia, </a:t>
            </a:r>
            <a:r>
              <a:rPr lang="en-US" sz="2000" dirty="0" err="1" smtClean="0"/>
              <a:t>em</a:t>
            </a:r>
            <a:r>
              <a:rPr lang="en-US" sz="2000" dirty="0" smtClean="0"/>
              <a:t> </a:t>
            </a:r>
            <a:r>
              <a:rPr lang="en-US" sz="2000" dirty="0" err="1" smtClean="0"/>
              <a:t>hãy</a:t>
            </a:r>
            <a:r>
              <a:rPr lang="en-US" sz="2000" dirty="0" smtClean="0"/>
              <a:t> </a:t>
            </a:r>
            <a:r>
              <a:rPr lang="en-US" sz="2000" dirty="0" err="1" smtClean="0"/>
              <a:t>kiểm</a:t>
            </a:r>
            <a:r>
              <a:rPr lang="en-US" sz="2000" dirty="0" smtClean="0"/>
              <a:t> </a:t>
            </a:r>
            <a:r>
              <a:rPr lang="en-US" sz="2000" dirty="0" err="1" smtClean="0"/>
              <a:t>tra</a:t>
            </a:r>
            <a:r>
              <a:rPr lang="en-US" sz="2000" dirty="0" smtClean="0"/>
              <a:t> </a:t>
            </a:r>
            <a:r>
              <a:rPr lang="en-US" sz="2000" dirty="0" err="1" smtClean="0"/>
              <a:t>xem</a:t>
            </a:r>
            <a:r>
              <a:rPr lang="en-US" sz="2000" dirty="0" smtClean="0"/>
              <a:t> </a:t>
            </a:r>
            <a:r>
              <a:rPr lang="en-US" sz="2000" dirty="0" err="1" smtClean="0"/>
              <a:t>các</a:t>
            </a:r>
            <a:r>
              <a:rPr lang="en-US" sz="2000" dirty="0" smtClean="0"/>
              <a:t> </a:t>
            </a:r>
            <a:r>
              <a:rPr lang="en-US" sz="2000" dirty="0" err="1" smtClean="0"/>
              <a:t>điểm</a:t>
            </a:r>
            <a:r>
              <a:rPr lang="en-US" sz="2000" dirty="0" smtClean="0"/>
              <a:t> I, J, K </a:t>
            </a:r>
            <a:r>
              <a:rPr lang="en-US" sz="2000" dirty="0" err="1" smtClean="0"/>
              <a:t>trong</a:t>
            </a:r>
            <a:r>
              <a:rPr lang="en-US" sz="2000" dirty="0" smtClean="0"/>
              <a:t> </a:t>
            </a:r>
            <a:r>
              <a:rPr lang="en-US" sz="2000" dirty="0" err="1" smtClean="0"/>
              <a:t>Hình</a:t>
            </a:r>
            <a:r>
              <a:rPr lang="en-US" sz="2000" dirty="0" smtClean="0"/>
              <a:t> 8.39 </a:t>
            </a:r>
            <a:r>
              <a:rPr lang="en-US" sz="2000" dirty="0" err="1" smtClean="0"/>
              <a:t>có</a:t>
            </a:r>
            <a:r>
              <a:rPr lang="en-US" sz="2000" dirty="0" smtClean="0"/>
              <a:t> </a:t>
            </a:r>
            <a:r>
              <a:rPr lang="en-US" sz="2000" dirty="0" err="1" smtClean="0"/>
              <a:t>lần</a:t>
            </a:r>
            <a:r>
              <a:rPr lang="en-US" sz="2000" dirty="0" smtClean="0"/>
              <a:t> </a:t>
            </a:r>
            <a:r>
              <a:rPr lang="en-US" sz="2000" dirty="0" err="1" smtClean="0"/>
              <a:t>lượt</a:t>
            </a:r>
            <a:r>
              <a:rPr lang="en-US" sz="2000" dirty="0" smtClean="0"/>
              <a:t> </a:t>
            </a:r>
            <a:r>
              <a:rPr lang="en-US" sz="2000" dirty="0" err="1" smtClean="0"/>
              <a:t>là</a:t>
            </a:r>
            <a:r>
              <a:rPr lang="en-US" sz="2000" dirty="0" smtClean="0"/>
              <a:t> </a:t>
            </a:r>
            <a:r>
              <a:rPr lang="en-US" sz="2000" dirty="0" err="1" smtClean="0"/>
              <a:t>trung</a:t>
            </a:r>
            <a:r>
              <a:rPr lang="en-US" sz="2000" dirty="0" smtClean="0"/>
              <a:t> </a:t>
            </a:r>
            <a:r>
              <a:rPr lang="en-US" sz="2000" dirty="0" err="1" smtClean="0"/>
              <a:t>điểm</a:t>
            </a:r>
            <a:r>
              <a:rPr lang="en-US" sz="2000" dirty="0" smtClean="0"/>
              <a:t> </a:t>
            </a:r>
            <a:r>
              <a:rPr lang="en-US" sz="2000" dirty="0" err="1" smtClean="0"/>
              <a:t>của</a:t>
            </a:r>
            <a:r>
              <a:rPr lang="en-US" sz="2000" dirty="0" smtClean="0"/>
              <a:t> </a:t>
            </a:r>
            <a:r>
              <a:rPr lang="en-US" sz="2000" dirty="0" err="1" smtClean="0"/>
              <a:t>các</a:t>
            </a:r>
            <a:r>
              <a:rPr lang="en-US" sz="2000" dirty="0" smtClean="0"/>
              <a:t> </a:t>
            </a:r>
            <a:r>
              <a:rPr lang="en-US" sz="2000" dirty="0" err="1" smtClean="0"/>
              <a:t>đoạn</a:t>
            </a:r>
            <a:r>
              <a:rPr lang="en-US" sz="2000" dirty="0" smtClean="0"/>
              <a:t> </a:t>
            </a:r>
            <a:r>
              <a:rPr lang="en-US" sz="2000" dirty="0" err="1" smtClean="0"/>
              <a:t>thẳng</a:t>
            </a:r>
            <a:r>
              <a:rPr lang="en-US" sz="2000" dirty="0" smtClean="0"/>
              <a:t> AB, CD, EF hay </a:t>
            </a:r>
            <a:r>
              <a:rPr lang="en-US" sz="2000" dirty="0" err="1" smtClean="0"/>
              <a:t>không</a:t>
            </a:r>
            <a:r>
              <a:rPr lang="en-US" sz="2000" dirty="0" smtClean="0"/>
              <a:t>?</a:t>
            </a:r>
            <a:endParaRPr lang="en-US" sz="2000" dirty="0"/>
          </a:p>
        </p:txBody>
      </p:sp>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80307" y="573143"/>
            <a:ext cx="2723693" cy="1935959"/>
          </a:xfrm>
          <a:prstGeom prst="rect">
            <a:avLst/>
          </a:prstGeom>
        </p:spPr>
      </p:pic>
      <p:sp>
        <p:nvSpPr>
          <p:cNvPr id="8" name="Rounded Rectangular Callout 7"/>
          <p:cNvSpPr/>
          <p:nvPr/>
        </p:nvSpPr>
        <p:spPr>
          <a:xfrm>
            <a:off x="4956758" y="2650732"/>
            <a:ext cx="3570793" cy="1746607"/>
          </a:xfrm>
          <a:prstGeom prst="wedgeRoundRectCallout">
            <a:avLst>
              <a:gd name="adj1" fmla="val -56978"/>
              <a:gd name="adj2" fmla="val 22500"/>
              <a:gd name="adj3" fmla="val 16667"/>
            </a:avLst>
          </a:prstGeom>
          <a:solidFill>
            <a:schemeClr val="accent3">
              <a:lumMod val="40000"/>
              <a:lumOff val="60000"/>
            </a:schemeClr>
          </a:solidFill>
          <a:ln>
            <a:solidFill>
              <a:schemeClr val="accent3">
                <a:lumMod val="40000"/>
                <a:lumOff val="60000"/>
              </a:schemeClr>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50000"/>
              </a:lnSpc>
            </a:pPr>
            <a:r>
              <a:rPr lang="en-US" sz="1900" dirty="0">
                <a:solidFill>
                  <a:schemeClr val="tx1"/>
                </a:solidFill>
              </a:rPr>
              <a:t>I </a:t>
            </a:r>
            <a:r>
              <a:rPr lang="en-US" sz="1900" dirty="0" err="1">
                <a:solidFill>
                  <a:schemeClr val="tx1"/>
                </a:solidFill>
              </a:rPr>
              <a:t>là</a:t>
            </a:r>
            <a:r>
              <a:rPr lang="en-US" sz="1900" dirty="0">
                <a:solidFill>
                  <a:schemeClr val="tx1"/>
                </a:solidFill>
              </a:rPr>
              <a:t> </a:t>
            </a:r>
            <a:r>
              <a:rPr lang="en-US" sz="1900" dirty="0" err="1">
                <a:solidFill>
                  <a:schemeClr val="tx1"/>
                </a:solidFill>
              </a:rPr>
              <a:t>trung</a:t>
            </a:r>
            <a:r>
              <a:rPr lang="en-US" sz="1900" dirty="0">
                <a:solidFill>
                  <a:schemeClr val="tx1"/>
                </a:solidFill>
              </a:rPr>
              <a:t> </a:t>
            </a:r>
            <a:r>
              <a:rPr lang="en-US" sz="1900" dirty="0" err="1">
                <a:solidFill>
                  <a:schemeClr val="tx1"/>
                </a:solidFill>
              </a:rPr>
              <a:t>điểm</a:t>
            </a:r>
            <a:r>
              <a:rPr lang="en-US" sz="1900" dirty="0">
                <a:solidFill>
                  <a:schemeClr val="tx1"/>
                </a:solidFill>
              </a:rPr>
              <a:t> </a:t>
            </a:r>
            <a:r>
              <a:rPr lang="en-US" sz="1900" dirty="0" err="1">
                <a:solidFill>
                  <a:schemeClr val="tx1"/>
                </a:solidFill>
              </a:rPr>
              <a:t>của</a:t>
            </a:r>
            <a:r>
              <a:rPr lang="en-US" sz="1900" dirty="0">
                <a:solidFill>
                  <a:schemeClr val="tx1"/>
                </a:solidFill>
              </a:rPr>
              <a:t> AB</a:t>
            </a:r>
          </a:p>
          <a:p>
            <a:pPr algn="just">
              <a:lnSpc>
                <a:spcPct val="150000"/>
              </a:lnSpc>
            </a:pPr>
            <a:r>
              <a:rPr lang="vi-VN" sz="1900" dirty="0">
                <a:solidFill>
                  <a:schemeClr val="tx1"/>
                </a:solidFill>
              </a:rPr>
              <a:t>J không là trung điểm của CD</a:t>
            </a:r>
            <a:endParaRPr lang="en-US" sz="1900" dirty="0">
              <a:solidFill>
                <a:schemeClr val="tx1"/>
              </a:solidFill>
            </a:endParaRPr>
          </a:p>
          <a:p>
            <a:pPr algn="just">
              <a:lnSpc>
                <a:spcPct val="150000"/>
              </a:lnSpc>
            </a:pPr>
            <a:r>
              <a:rPr lang="vi-VN" sz="1900" dirty="0">
                <a:solidFill>
                  <a:schemeClr val="tx1"/>
                </a:solidFill>
              </a:rPr>
              <a:t>K không là trung điểm của EF</a:t>
            </a:r>
            <a:endParaRPr lang="en-US" sz="1900" dirty="0">
              <a:solidFill>
                <a:schemeClr val="tx1"/>
              </a:solidFill>
            </a:endParaRPr>
          </a:p>
        </p:txBody>
      </p:sp>
    </p:spTree>
  </p:cSld>
  <p:clrMapOvr>
    <a:masterClrMapping/>
  </p:clrMapOvr>
  <mc:AlternateContent xmlns:mc="http://schemas.openxmlformats.org/markup-compatibility/2006">
    <mc:Choice xmlns:p14="http://schemas.microsoft.com/office/powerpoint/2010/main" Requires="p14">
      <p:transition spd="slow">
        <p14:prism dir="u"/>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17" presetClass="entr" presetSubtype="10" fill="hold" nodeType="clickEffect">
                                  <p:stCondLst>
                                    <p:cond delay="0"/>
                                  </p:stCondLst>
                                  <p:childTnLst>
                                    <p:set>
                                      <p:cBhvr>
                                        <p:cTn id="14" dur="1" fill="hold">
                                          <p:stCondLst>
                                            <p:cond delay="0"/>
                                          </p:stCondLst>
                                        </p:cTn>
                                        <p:tgtEl>
                                          <p:spTgt spid="6">
                                            <p:txEl>
                                              <p:pRg st="0" end="0"/>
                                            </p:txEl>
                                          </p:spTgt>
                                        </p:tgtEl>
                                        <p:attrNameLst>
                                          <p:attrName>style.visibility</p:attrName>
                                        </p:attrNameLst>
                                      </p:cBhvr>
                                      <p:to>
                                        <p:strVal val="visible"/>
                                      </p:to>
                                    </p:set>
                                    <p:anim calcmode="lin" valueType="num">
                                      <p:cBhvr>
                                        <p:cTn id="15" dur="500" fill="hold"/>
                                        <p:tgtEl>
                                          <p:spTgt spid="6">
                                            <p:txEl>
                                              <p:pRg st="0" end="0"/>
                                            </p:txEl>
                                          </p:spTgt>
                                        </p:tgtEl>
                                        <p:attrNameLst>
                                          <p:attrName>ppt_w</p:attrName>
                                        </p:attrNameLst>
                                      </p:cBhvr>
                                      <p:tavLst>
                                        <p:tav tm="0">
                                          <p:val>
                                            <p:fltVal val="0"/>
                                          </p:val>
                                        </p:tav>
                                        <p:tav tm="100000">
                                          <p:val>
                                            <p:strVal val="#ppt_w"/>
                                          </p:val>
                                        </p:tav>
                                      </p:tavLst>
                                    </p:anim>
                                    <p:anim calcmode="lin" valueType="num">
                                      <p:cBhvr>
                                        <p:cTn id="16" dur="500" fill="hold"/>
                                        <p:tgtEl>
                                          <p:spTgt spid="6">
                                            <p:txEl>
                                              <p:pRg st="0" end="0"/>
                                            </p:txEl>
                                          </p:spTgt>
                                        </p:tgtEl>
                                        <p:attrNameLst>
                                          <p:attrName>ppt_h</p:attrName>
                                        </p:attrNameLst>
                                      </p:cBhvr>
                                      <p:tavLst>
                                        <p:tav tm="0">
                                          <p:val>
                                            <p:strVal val="#ppt_h"/>
                                          </p:val>
                                        </p:tav>
                                        <p:tav tm="100000">
                                          <p:val>
                                            <p:strVal val="#ppt_h"/>
                                          </p:val>
                                        </p:tav>
                                      </p:tavLst>
                                    </p:anim>
                                  </p:childTnLst>
                                </p:cTn>
                              </p:par>
                              <p:par>
                                <p:cTn id="17" presetID="16" presetClass="entr" presetSubtype="37" fill="hold" nodeType="with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barn(outVertical)">
                                      <p:cBhvr>
                                        <p:cTn id="19" dur="500"/>
                                        <p:tgtEl>
                                          <p:spTgt spid="7"/>
                                        </p:tgtEl>
                                      </p:cBhvr>
                                    </p:animEffect>
                                  </p:childTnLst>
                                </p:cTn>
                              </p:par>
                            </p:childTnLst>
                          </p:cTn>
                        </p:par>
                      </p:childTnLst>
                    </p:cTn>
                  </p:par>
                  <p:par>
                    <p:cTn id="20" fill="hold">
                      <p:stCondLst>
                        <p:cond delay="indefinite"/>
                      </p:stCondLst>
                      <p:childTnLst>
                        <p:par>
                          <p:cTn id="21" fill="hold">
                            <p:stCondLst>
                              <p:cond delay="0"/>
                            </p:stCondLst>
                            <p:childTnLst>
                              <p:par>
                                <p:cTn id="22" presetID="18" presetClass="entr" presetSubtype="3" fill="hold" grpId="0" nodeType="click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strips(upRight)">
                                      <p:cBhvr>
                                        <p:cTn id="2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949"/>
        <p:cNvGrpSpPr/>
        <p:nvPr/>
      </p:nvGrpSpPr>
      <p:grpSpPr>
        <a:xfrm>
          <a:off x="0" y="0"/>
          <a:ext cx="0" cy="0"/>
          <a:chOff x="0" y="0"/>
          <a:chExt cx="0" cy="0"/>
        </a:xfrm>
      </p:grpSpPr>
      <p:sp>
        <p:nvSpPr>
          <p:cNvPr id="5" name="Rectangle 4"/>
          <p:cNvSpPr/>
          <p:nvPr/>
        </p:nvSpPr>
        <p:spPr>
          <a:xfrm>
            <a:off x="4119937" y="297950"/>
            <a:ext cx="791110" cy="450008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ounded Rectangular Callout 5"/>
          <p:cNvSpPr/>
          <p:nvPr/>
        </p:nvSpPr>
        <p:spPr>
          <a:xfrm>
            <a:off x="812002" y="498631"/>
            <a:ext cx="1109609" cy="585627"/>
          </a:xfrm>
          <a:prstGeom prst="wedgeRoundRectCallout">
            <a:avLst>
              <a:gd name="adj1" fmla="val -20833"/>
              <a:gd name="adj2" fmla="val 74781"/>
              <a:gd name="adj3" fmla="val 16667"/>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err="1" smtClean="0">
                <a:solidFill>
                  <a:srgbClr val="00B050"/>
                </a:solidFill>
              </a:rPr>
              <a:t>Ví</a:t>
            </a:r>
            <a:r>
              <a:rPr lang="en-US" sz="2000" b="1" dirty="0" smtClean="0">
                <a:solidFill>
                  <a:srgbClr val="00B050"/>
                </a:solidFill>
              </a:rPr>
              <a:t> </a:t>
            </a:r>
            <a:r>
              <a:rPr lang="en-US" sz="2000" b="1" dirty="0" err="1" smtClean="0">
                <a:solidFill>
                  <a:srgbClr val="00B050"/>
                </a:solidFill>
              </a:rPr>
              <a:t>dụ</a:t>
            </a:r>
            <a:endParaRPr lang="en-US" sz="2000" b="1" dirty="0">
              <a:solidFill>
                <a:srgbClr val="00B050"/>
              </a:solidFill>
            </a:endParaRPr>
          </a:p>
        </p:txBody>
      </p:sp>
      <p:cxnSp>
        <p:nvCxnSpPr>
          <p:cNvPr id="9" name="Straight Connector 8"/>
          <p:cNvCxnSpPr/>
          <p:nvPr/>
        </p:nvCxnSpPr>
        <p:spPr>
          <a:xfrm flipV="1">
            <a:off x="2732926" y="1315090"/>
            <a:ext cx="4140485" cy="1"/>
          </a:xfrm>
          <a:prstGeom prst="line">
            <a:avLst/>
          </a:prstGeom>
        </p:spPr>
        <p:style>
          <a:lnRef idx="2">
            <a:schemeClr val="dk1"/>
          </a:lnRef>
          <a:fillRef idx="0">
            <a:schemeClr val="dk1"/>
          </a:fillRef>
          <a:effectRef idx="1">
            <a:schemeClr val="dk1"/>
          </a:effectRef>
          <a:fontRef idx="minor">
            <a:schemeClr val="tx1"/>
          </a:fontRef>
        </p:style>
      </p:cxnSp>
      <p:sp>
        <p:nvSpPr>
          <p:cNvPr id="13" name="TextBox 12">
            <a:extLst>
              <a:ext uri="{FF2B5EF4-FFF2-40B4-BE49-F238E27FC236}">
                <a16:creationId xmlns:a16="http://schemas.microsoft.com/office/drawing/2014/main" xmlns="" id="{242CFBD7-EAF3-4CD2-AB8F-420462532F1F}"/>
              </a:ext>
            </a:extLst>
          </p:cNvPr>
          <p:cNvSpPr txBox="1"/>
          <p:nvPr/>
        </p:nvSpPr>
        <p:spPr>
          <a:xfrm flipH="1">
            <a:off x="2579158" y="1084258"/>
            <a:ext cx="554114" cy="461665"/>
          </a:xfrm>
          <a:prstGeom prst="rect">
            <a:avLst/>
          </a:prstGeom>
          <a:solidFill>
            <a:sysClr val="window" lastClr="FFFFFF">
              <a:alpha val="2000"/>
            </a:sysClr>
          </a:solid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smtClean="0">
                <a:ln>
                  <a:noFill/>
                </a:ln>
                <a:solidFill>
                  <a:srgbClr val="0070C0"/>
                </a:solidFill>
                <a:effectLst/>
                <a:uLnTx/>
                <a:uFillTx/>
                <a:latin typeface="Arial" panose="020B0604020202020204" pitchFamily="34" charset="0"/>
                <a:cs typeface="Arial" panose="020B0604020202020204" pitchFamily="34" charset="0"/>
                <a:sym typeface="Wingdings" panose="05000000000000000000" pitchFamily="2" charset="2"/>
              </a:rPr>
              <a:t></a:t>
            </a:r>
            <a:endParaRPr kumimoji="0" lang="en-US" sz="2400" b="0" i="0" u="none" strike="noStrike" kern="1200" cap="none" spc="0" normalizeH="0" baseline="0" noProof="0" dirty="0" smtClean="0">
              <a:ln>
                <a:noFill/>
              </a:ln>
              <a:solidFill>
                <a:srgbClr val="0070C0"/>
              </a:solidFill>
              <a:effectLst/>
              <a:uLnTx/>
              <a:uFillTx/>
              <a:latin typeface="Arial" panose="020B0604020202020204" pitchFamily="34" charset="0"/>
              <a:cs typeface="Arial" panose="020B0604020202020204" pitchFamily="34" charset="0"/>
            </a:endParaRPr>
          </a:p>
        </p:txBody>
      </p:sp>
      <p:sp>
        <p:nvSpPr>
          <p:cNvPr id="14" name="TextBox 13">
            <a:extLst>
              <a:ext uri="{FF2B5EF4-FFF2-40B4-BE49-F238E27FC236}">
                <a16:creationId xmlns:a16="http://schemas.microsoft.com/office/drawing/2014/main" xmlns="" id="{242CFBD7-EAF3-4CD2-AB8F-420462532F1F}"/>
              </a:ext>
            </a:extLst>
          </p:cNvPr>
          <p:cNvSpPr txBox="1"/>
          <p:nvPr/>
        </p:nvSpPr>
        <p:spPr>
          <a:xfrm flipH="1">
            <a:off x="6678203" y="1084258"/>
            <a:ext cx="554114" cy="461665"/>
          </a:xfrm>
          <a:prstGeom prst="rect">
            <a:avLst/>
          </a:prstGeom>
          <a:solidFill>
            <a:sysClr val="window" lastClr="FFFFFF">
              <a:alpha val="2000"/>
            </a:sysClr>
          </a:solid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smtClean="0">
                <a:ln>
                  <a:noFill/>
                </a:ln>
                <a:solidFill>
                  <a:srgbClr val="0070C0"/>
                </a:solidFill>
                <a:effectLst/>
                <a:uLnTx/>
                <a:uFillTx/>
                <a:latin typeface="Arial" panose="020B0604020202020204" pitchFamily="34" charset="0"/>
                <a:cs typeface="Arial" panose="020B0604020202020204" pitchFamily="34" charset="0"/>
                <a:sym typeface="Wingdings" panose="05000000000000000000" pitchFamily="2" charset="2"/>
              </a:rPr>
              <a:t></a:t>
            </a:r>
            <a:endParaRPr kumimoji="0" lang="en-US" sz="2400" b="0" i="0" u="none" strike="noStrike" kern="1200" cap="none" spc="0" normalizeH="0" baseline="0" noProof="0" dirty="0" smtClean="0">
              <a:ln>
                <a:noFill/>
              </a:ln>
              <a:solidFill>
                <a:srgbClr val="0070C0"/>
              </a:solidFill>
              <a:effectLst/>
              <a:uLnTx/>
              <a:uFillTx/>
              <a:latin typeface="Arial" panose="020B0604020202020204" pitchFamily="34" charset="0"/>
              <a:cs typeface="Arial" panose="020B0604020202020204" pitchFamily="34" charset="0"/>
            </a:endParaRPr>
          </a:p>
        </p:txBody>
      </p:sp>
      <p:sp>
        <p:nvSpPr>
          <p:cNvPr id="11" name="TextBox 10"/>
          <p:cNvSpPr txBox="1"/>
          <p:nvPr/>
        </p:nvSpPr>
        <p:spPr>
          <a:xfrm>
            <a:off x="2214597" y="1084258"/>
            <a:ext cx="688369" cy="400110"/>
          </a:xfrm>
          <a:prstGeom prst="rect">
            <a:avLst/>
          </a:prstGeom>
          <a:noFill/>
        </p:spPr>
        <p:txBody>
          <a:bodyPr wrap="square" rtlCol="0">
            <a:spAutoFit/>
          </a:bodyPr>
          <a:lstStyle/>
          <a:p>
            <a:r>
              <a:rPr lang="en-US" sz="2000" dirty="0" smtClean="0"/>
              <a:t>A</a:t>
            </a:r>
            <a:endParaRPr lang="en-US" sz="2000" dirty="0"/>
          </a:p>
        </p:txBody>
      </p:sp>
      <p:sp>
        <p:nvSpPr>
          <p:cNvPr id="17" name="TextBox 16"/>
          <p:cNvSpPr txBox="1"/>
          <p:nvPr/>
        </p:nvSpPr>
        <p:spPr>
          <a:xfrm>
            <a:off x="6986083" y="1084258"/>
            <a:ext cx="688369" cy="400110"/>
          </a:xfrm>
          <a:prstGeom prst="rect">
            <a:avLst/>
          </a:prstGeom>
          <a:noFill/>
        </p:spPr>
        <p:txBody>
          <a:bodyPr wrap="square" rtlCol="0">
            <a:spAutoFit/>
          </a:bodyPr>
          <a:lstStyle/>
          <a:p>
            <a:r>
              <a:rPr lang="en-US" sz="2000" dirty="0"/>
              <a:t>B</a:t>
            </a:r>
            <a:endParaRPr lang="en-US" sz="2000" dirty="0"/>
          </a:p>
        </p:txBody>
      </p:sp>
      <p:sp>
        <p:nvSpPr>
          <p:cNvPr id="12" name="TextBox 11"/>
          <p:cNvSpPr txBox="1"/>
          <p:nvPr/>
        </p:nvSpPr>
        <p:spPr>
          <a:xfrm>
            <a:off x="2214597" y="568732"/>
            <a:ext cx="5208998" cy="400110"/>
          </a:xfrm>
          <a:prstGeom prst="rect">
            <a:avLst/>
          </a:prstGeom>
          <a:noFill/>
        </p:spPr>
        <p:txBody>
          <a:bodyPr wrap="square" rtlCol="0">
            <a:spAutoFit/>
          </a:bodyPr>
          <a:lstStyle/>
          <a:p>
            <a:r>
              <a:rPr lang="en-US" sz="2000" dirty="0" smtClean="0"/>
              <a:t>Cho </a:t>
            </a:r>
            <a:r>
              <a:rPr lang="en-US" sz="2000" dirty="0" err="1" smtClean="0"/>
              <a:t>đoạn</a:t>
            </a:r>
            <a:r>
              <a:rPr lang="en-US" sz="2000" dirty="0" smtClean="0"/>
              <a:t> </a:t>
            </a:r>
            <a:r>
              <a:rPr lang="en-US" sz="2000" dirty="0" err="1" smtClean="0"/>
              <a:t>thẳng</a:t>
            </a:r>
            <a:r>
              <a:rPr lang="en-US" sz="2000" i="1" dirty="0" smtClean="0"/>
              <a:t> AB </a:t>
            </a:r>
            <a:r>
              <a:rPr lang="en-US" sz="2000" dirty="0" err="1" smtClean="0"/>
              <a:t>dài</a:t>
            </a:r>
            <a:r>
              <a:rPr lang="en-US" sz="2000" dirty="0" smtClean="0"/>
              <a:t> 4 cm </a:t>
            </a:r>
            <a:r>
              <a:rPr lang="en-US" sz="2000" dirty="0" err="1" smtClean="0"/>
              <a:t>như</a:t>
            </a:r>
            <a:r>
              <a:rPr lang="en-US" sz="2000" dirty="0" smtClean="0"/>
              <a:t> </a:t>
            </a:r>
            <a:r>
              <a:rPr lang="en-US" sz="2000" dirty="0" err="1" smtClean="0"/>
              <a:t>Hình</a:t>
            </a:r>
            <a:r>
              <a:rPr lang="en-US" sz="2000" dirty="0" smtClean="0"/>
              <a:t> 8.40. </a:t>
            </a:r>
            <a:endParaRPr lang="en-US" sz="2000" dirty="0"/>
          </a:p>
        </p:txBody>
      </p:sp>
      <p:sp>
        <p:nvSpPr>
          <p:cNvPr id="15" name="TextBox 14"/>
          <p:cNvSpPr txBox="1"/>
          <p:nvPr/>
        </p:nvSpPr>
        <p:spPr>
          <a:xfrm>
            <a:off x="4033123" y="1545923"/>
            <a:ext cx="1571946" cy="369332"/>
          </a:xfrm>
          <a:prstGeom prst="rect">
            <a:avLst/>
          </a:prstGeom>
          <a:noFill/>
        </p:spPr>
        <p:txBody>
          <a:bodyPr wrap="square" rtlCol="0">
            <a:spAutoFit/>
          </a:bodyPr>
          <a:lstStyle/>
          <a:p>
            <a:pPr algn="ctr"/>
            <a:r>
              <a:rPr lang="en-US" sz="1800" i="1" dirty="0" err="1" smtClean="0"/>
              <a:t>Hình</a:t>
            </a:r>
            <a:r>
              <a:rPr lang="en-US" sz="1800" i="1" dirty="0" smtClean="0"/>
              <a:t> 8.40</a:t>
            </a:r>
            <a:endParaRPr lang="en-US" sz="1800" i="1" dirty="0"/>
          </a:p>
        </p:txBody>
      </p:sp>
      <p:sp>
        <p:nvSpPr>
          <p:cNvPr id="16" name="TextBox 15"/>
          <p:cNvSpPr txBox="1"/>
          <p:nvPr/>
        </p:nvSpPr>
        <p:spPr>
          <a:xfrm>
            <a:off x="2214597" y="1872903"/>
            <a:ext cx="5034336" cy="1015663"/>
          </a:xfrm>
          <a:prstGeom prst="rect">
            <a:avLst/>
          </a:prstGeom>
          <a:noFill/>
        </p:spPr>
        <p:txBody>
          <a:bodyPr wrap="square" rtlCol="0">
            <a:spAutoFit/>
          </a:bodyPr>
          <a:lstStyle/>
          <a:p>
            <a:pPr algn="just">
              <a:lnSpc>
                <a:spcPct val="150000"/>
              </a:lnSpc>
            </a:pPr>
            <a:r>
              <a:rPr lang="en-US" sz="2000" dirty="0" err="1" smtClean="0"/>
              <a:t>Gọi</a:t>
            </a:r>
            <a:r>
              <a:rPr lang="en-US" sz="2000" dirty="0" smtClean="0"/>
              <a:t> </a:t>
            </a:r>
            <a:r>
              <a:rPr lang="en-US" sz="2000" i="1" dirty="0" smtClean="0"/>
              <a:t>M</a:t>
            </a:r>
            <a:r>
              <a:rPr lang="en-US" sz="2000" dirty="0" smtClean="0"/>
              <a:t> </a:t>
            </a:r>
            <a:r>
              <a:rPr lang="en-US" sz="2000" dirty="0" err="1" smtClean="0"/>
              <a:t>là</a:t>
            </a:r>
            <a:r>
              <a:rPr lang="en-US" sz="2000" dirty="0" smtClean="0"/>
              <a:t> </a:t>
            </a:r>
            <a:r>
              <a:rPr lang="en-US" sz="2000" dirty="0" err="1" smtClean="0"/>
              <a:t>trung</a:t>
            </a:r>
            <a:r>
              <a:rPr lang="en-US" sz="2000" dirty="0" smtClean="0"/>
              <a:t> </a:t>
            </a:r>
            <a:r>
              <a:rPr lang="en-US" sz="2000" dirty="0" err="1" smtClean="0"/>
              <a:t>điểm</a:t>
            </a:r>
            <a:r>
              <a:rPr lang="en-US" sz="2000" dirty="0" smtClean="0"/>
              <a:t> </a:t>
            </a:r>
            <a:r>
              <a:rPr lang="en-US" sz="2000" dirty="0" err="1" smtClean="0"/>
              <a:t>của</a:t>
            </a:r>
            <a:r>
              <a:rPr lang="en-US" sz="2000" dirty="0" smtClean="0"/>
              <a:t> </a:t>
            </a:r>
            <a:r>
              <a:rPr lang="en-US" sz="2000" dirty="0" err="1" smtClean="0"/>
              <a:t>đoạn</a:t>
            </a:r>
            <a:r>
              <a:rPr lang="en-US" sz="2000" dirty="0" smtClean="0"/>
              <a:t> </a:t>
            </a:r>
            <a:r>
              <a:rPr lang="en-US" sz="2000" dirty="0" err="1" smtClean="0"/>
              <a:t>thẳng</a:t>
            </a:r>
            <a:r>
              <a:rPr lang="en-US" sz="2000" dirty="0" smtClean="0"/>
              <a:t> </a:t>
            </a:r>
            <a:r>
              <a:rPr lang="en-US" sz="2000" i="1" dirty="0" smtClean="0"/>
              <a:t>AB</a:t>
            </a:r>
            <a:r>
              <a:rPr lang="en-US" sz="2000" dirty="0" smtClean="0"/>
              <a:t>.</a:t>
            </a:r>
          </a:p>
          <a:p>
            <a:pPr algn="just">
              <a:lnSpc>
                <a:spcPct val="150000"/>
              </a:lnSpc>
            </a:pPr>
            <a:r>
              <a:rPr lang="en-US" sz="2000" dirty="0" err="1" smtClean="0"/>
              <a:t>Tính</a:t>
            </a:r>
            <a:r>
              <a:rPr lang="en-US" sz="2000" dirty="0" smtClean="0"/>
              <a:t> </a:t>
            </a:r>
            <a:r>
              <a:rPr lang="en-US" sz="2000" dirty="0" err="1" smtClean="0"/>
              <a:t>độ</a:t>
            </a:r>
            <a:r>
              <a:rPr lang="en-US" sz="2000" dirty="0" smtClean="0"/>
              <a:t> </a:t>
            </a:r>
            <a:r>
              <a:rPr lang="en-US" sz="2000" dirty="0" err="1" smtClean="0"/>
              <a:t>dài</a:t>
            </a:r>
            <a:r>
              <a:rPr lang="en-US" sz="2000" dirty="0" smtClean="0"/>
              <a:t> </a:t>
            </a:r>
            <a:r>
              <a:rPr lang="en-US" sz="2000" dirty="0" err="1" smtClean="0"/>
              <a:t>đoạn</a:t>
            </a:r>
            <a:r>
              <a:rPr lang="en-US" sz="2000" dirty="0" smtClean="0"/>
              <a:t> </a:t>
            </a:r>
            <a:r>
              <a:rPr lang="en-US" sz="2000" dirty="0" err="1" smtClean="0"/>
              <a:t>thẳng</a:t>
            </a:r>
            <a:r>
              <a:rPr lang="en-US" sz="2000" dirty="0" smtClean="0"/>
              <a:t> </a:t>
            </a:r>
            <a:r>
              <a:rPr lang="en-US" sz="2000" i="1" dirty="0" smtClean="0"/>
              <a:t>AM</a:t>
            </a:r>
            <a:r>
              <a:rPr lang="en-US" sz="2000" dirty="0" smtClean="0"/>
              <a:t>.</a:t>
            </a:r>
            <a:endParaRPr lang="en-US" sz="2000" dirty="0"/>
          </a:p>
        </p:txBody>
      </p:sp>
      <p:sp>
        <p:nvSpPr>
          <p:cNvPr id="18" name="TextBox 17"/>
          <p:cNvSpPr txBox="1"/>
          <p:nvPr/>
        </p:nvSpPr>
        <p:spPr>
          <a:xfrm>
            <a:off x="935291" y="3041151"/>
            <a:ext cx="863029" cy="400110"/>
          </a:xfrm>
          <a:prstGeom prst="rect">
            <a:avLst/>
          </a:prstGeom>
          <a:noFill/>
        </p:spPr>
        <p:txBody>
          <a:bodyPr wrap="square" rtlCol="0">
            <a:spAutoFit/>
          </a:bodyPr>
          <a:lstStyle/>
          <a:p>
            <a:pPr algn="ctr"/>
            <a:r>
              <a:rPr lang="en-US" sz="2000" b="1" dirty="0" err="1" smtClean="0">
                <a:solidFill>
                  <a:srgbClr val="C00000"/>
                </a:solidFill>
              </a:rPr>
              <a:t>Giải</a:t>
            </a:r>
            <a:r>
              <a:rPr lang="en-US" sz="2000" b="1" dirty="0" smtClean="0">
                <a:solidFill>
                  <a:srgbClr val="C00000"/>
                </a:solidFill>
              </a:rPr>
              <a:t>:</a:t>
            </a:r>
            <a:endParaRPr lang="en-US" sz="2000" b="1" dirty="0">
              <a:solidFill>
                <a:srgbClr val="C00000"/>
              </a:solidFill>
            </a:endParaRPr>
          </a:p>
        </p:txBody>
      </p:sp>
      <mc:AlternateContent xmlns:mc="http://schemas.openxmlformats.org/markup-compatibility/2006">
        <mc:Choice xmlns:a14="http://schemas.microsoft.com/office/drawing/2010/main" Requires="a14">
          <p:sp>
            <p:nvSpPr>
              <p:cNvPr id="19" name="TextBox 18"/>
              <p:cNvSpPr txBox="1"/>
              <p:nvPr/>
            </p:nvSpPr>
            <p:spPr>
              <a:xfrm>
                <a:off x="2214597" y="2957816"/>
                <a:ext cx="5747875" cy="1813317"/>
              </a:xfrm>
              <a:prstGeom prst="rect">
                <a:avLst/>
              </a:prstGeom>
              <a:noFill/>
            </p:spPr>
            <p:txBody>
              <a:bodyPr wrap="square" rtlCol="0">
                <a:spAutoFit/>
              </a:bodyPr>
              <a:lstStyle/>
              <a:p>
                <a:pPr algn="just">
                  <a:lnSpc>
                    <a:spcPct val="150000"/>
                  </a:lnSpc>
                </a:pPr>
                <a:r>
                  <a:rPr lang="en-US" sz="2000" dirty="0" smtClean="0"/>
                  <a:t>M </a:t>
                </a:r>
                <a:r>
                  <a:rPr lang="en-US" sz="2000" dirty="0" err="1" smtClean="0"/>
                  <a:t>là</a:t>
                </a:r>
                <a:r>
                  <a:rPr lang="en-US" sz="2000" dirty="0" smtClean="0"/>
                  <a:t> </a:t>
                </a:r>
                <a:r>
                  <a:rPr lang="en-US" sz="2000" dirty="0" err="1" smtClean="0"/>
                  <a:t>trung</a:t>
                </a:r>
                <a:r>
                  <a:rPr lang="en-US" sz="2000" dirty="0" smtClean="0"/>
                  <a:t> </a:t>
                </a:r>
                <a:r>
                  <a:rPr lang="en-US" sz="2000" dirty="0" err="1" smtClean="0"/>
                  <a:t>điểm</a:t>
                </a:r>
                <a:r>
                  <a:rPr lang="en-US" sz="2000" dirty="0" smtClean="0"/>
                  <a:t> </a:t>
                </a:r>
                <a:r>
                  <a:rPr lang="en-US" sz="2000" dirty="0" err="1" smtClean="0"/>
                  <a:t>của</a:t>
                </a:r>
                <a:r>
                  <a:rPr lang="en-US" sz="2000" dirty="0" smtClean="0"/>
                  <a:t> </a:t>
                </a:r>
                <a:r>
                  <a:rPr lang="en-US" sz="2000" dirty="0" err="1" smtClean="0"/>
                  <a:t>đoạn</a:t>
                </a:r>
                <a:r>
                  <a:rPr lang="en-US" sz="2000" dirty="0" smtClean="0"/>
                  <a:t> </a:t>
                </a:r>
                <a:r>
                  <a:rPr lang="en-US" sz="2000" dirty="0" err="1" smtClean="0"/>
                  <a:t>thẳng</a:t>
                </a:r>
                <a:r>
                  <a:rPr lang="en-US" sz="2000" dirty="0" smtClean="0"/>
                  <a:t> AB </a:t>
                </a:r>
                <a:r>
                  <a:rPr lang="en-US" sz="2000" dirty="0" err="1" smtClean="0"/>
                  <a:t>nên</a:t>
                </a:r>
                <a:r>
                  <a:rPr lang="en-US" sz="2000" dirty="0" smtClean="0"/>
                  <a:t> ta </a:t>
                </a:r>
                <a:r>
                  <a:rPr lang="en-US" sz="2000" dirty="0" err="1" smtClean="0"/>
                  <a:t>có</a:t>
                </a:r>
                <a:r>
                  <a:rPr lang="en-US" sz="2000" dirty="0" smtClean="0"/>
                  <a:t>:</a:t>
                </a:r>
              </a:p>
              <a:p>
                <a:pPr algn="just">
                  <a:lnSpc>
                    <a:spcPct val="150000"/>
                  </a:lnSpc>
                </a:pPr>
                <a:r>
                  <a:rPr lang="en-US" sz="2000" i="1" dirty="0" smtClean="0"/>
                  <a:t>AM</a:t>
                </a:r>
                <a:r>
                  <a:rPr lang="en-US" sz="2000" dirty="0" smtClean="0"/>
                  <a:t> = </a:t>
                </a:r>
                <a:r>
                  <a:rPr lang="en-US" sz="2000" i="1" dirty="0" smtClean="0"/>
                  <a:t>MB</a:t>
                </a:r>
                <a:r>
                  <a:rPr lang="en-US" sz="2000" dirty="0" smtClean="0"/>
                  <a:t> = </a:t>
                </a:r>
                <a14:m>
                  <m:oMath xmlns:m="http://schemas.openxmlformats.org/officeDocument/2006/math">
                    <m:f>
                      <m:fPr>
                        <m:ctrlPr>
                          <a:rPr lang="en-US" sz="2400" i="1" smtClean="0">
                            <a:latin typeface="+mn-lt"/>
                          </a:rPr>
                        </m:ctrlPr>
                      </m:fPr>
                      <m:num>
                        <m:r>
                          <a:rPr lang="en-US" sz="2400" b="0" i="1" smtClean="0">
                            <a:latin typeface="+mn-lt"/>
                          </a:rPr>
                          <m:t>𝐴𝐵</m:t>
                        </m:r>
                      </m:num>
                      <m:den>
                        <m:r>
                          <a:rPr lang="en-US" sz="2400" b="0" i="1" smtClean="0">
                            <a:latin typeface="+mn-lt"/>
                          </a:rPr>
                          <m:t>2</m:t>
                        </m:r>
                      </m:den>
                    </m:f>
                  </m:oMath>
                </a14:m>
                <a:r>
                  <a:rPr lang="en-US" sz="2000" dirty="0" smtClean="0">
                    <a:latin typeface="+mn-lt"/>
                  </a:rPr>
                  <a:t> = </a:t>
                </a:r>
                <a14:m>
                  <m:oMath xmlns:m="http://schemas.openxmlformats.org/officeDocument/2006/math">
                    <m:f>
                      <m:fPr>
                        <m:ctrlPr>
                          <a:rPr lang="en-US" sz="2400" i="1" smtClean="0">
                            <a:latin typeface="+mn-lt"/>
                          </a:rPr>
                        </m:ctrlPr>
                      </m:fPr>
                      <m:num>
                        <m:r>
                          <a:rPr lang="en-US" sz="2400" b="0" i="1" smtClean="0">
                            <a:latin typeface="+mn-lt"/>
                          </a:rPr>
                          <m:t>4</m:t>
                        </m:r>
                      </m:num>
                      <m:den>
                        <m:r>
                          <a:rPr lang="en-US" sz="2400" b="0" i="1" smtClean="0">
                            <a:latin typeface="+mn-lt"/>
                          </a:rPr>
                          <m:t>2</m:t>
                        </m:r>
                      </m:den>
                    </m:f>
                  </m:oMath>
                </a14:m>
                <a:r>
                  <a:rPr lang="en-US" sz="2000" dirty="0" smtClean="0">
                    <a:latin typeface="+mn-lt"/>
                  </a:rPr>
                  <a:t> = 2 (cm)</a:t>
                </a:r>
              </a:p>
              <a:p>
                <a:pPr algn="just">
                  <a:lnSpc>
                    <a:spcPct val="150000"/>
                  </a:lnSpc>
                </a:pPr>
                <a:r>
                  <a:rPr lang="en-US" sz="2000" dirty="0" err="1" smtClean="0">
                    <a:latin typeface="+mn-lt"/>
                  </a:rPr>
                  <a:t>Vậy</a:t>
                </a:r>
                <a:r>
                  <a:rPr lang="en-US" sz="2000" dirty="0" smtClean="0">
                    <a:latin typeface="+mn-lt"/>
                  </a:rPr>
                  <a:t> AM = 2 cm.</a:t>
                </a:r>
                <a:endParaRPr lang="en-US" sz="2000" dirty="0">
                  <a:latin typeface="+mn-lt"/>
                </a:endParaRPr>
              </a:p>
            </p:txBody>
          </p:sp>
        </mc:Choice>
        <mc:Fallback>
          <p:sp>
            <p:nvSpPr>
              <p:cNvPr id="19" name="TextBox 18"/>
              <p:cNvSpPr txBox="1">
                <a:spLocks noRot="1" noChangeAspect="1" noMove="1" noResize="1" noEditPoints="1" noAdjustHandles="1" noChangeArrowheads="1" noChangeShapeType="1" noTextEdit="1"/>
              </p:cNvSpPr>
              <p:nvPr/>
            </p:nvSpPr>
            <p:spPr>
              <a:xfrm>
                <a:off x="2214597" y="2957816"/>
                <a:ext cx="5747875" cy="1813317"/>
              </a:xfrm>
              <a:prstGeom prst="rect">
                <a:avLst/>
              </a:prstGeom>
              <a:blipFill rotWithShape="0">
                <a:blip r:embed="rId3"/>
                <a:stretch>
                  <a:fillRect l="-1060" b="-2013"/>
                </a:stretch>
              </a:blipFill>
            </p:spPr>
            <p:txBody>
              <a:bodyPr/>
              <a:lstStyle/>
              <a:p>
                <a:r>
                  <a:rPr lang="en-US">
                    <a:noFill/>
                  </a:rPr>
                  <a:t> </a:t>
                </a:r>
              </a:p>
            </p:txBody>
          </p:sp>
        </mc:Fallback>
      </mc:AlternateContent>
    </p:spTree>
  </p:cSld>
  <p:clrMapOvr>
    <a:masterClrMapping/>
  </p:clrMapOvr>
  <p:transition spd="med">
    <p:pull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anim calcmode="lin" valueType="num">
                                      <p:cBhvr>
                                        <p:cTn id="8" dur="500" fill="hold"/>
                                        <p:tgtEl>
                                          <p:spTgt spid="6"/>
                                        </p:tgtEl>
                                        <p:attrNameLst>
                                          <p:attrName>ppt_x</p:attrName>
                                        </p:attrNameLst>
                                      </p:cBhvr>
                                      <p:tavLst>
                                        <p:tav tm="0">
                                          <p:val>
                                            <p:strVal val="#ppt_x"/>
                                          </p:val>
                                        </p:tav>
                                        <p:tav tm="100000">
                                          <p:val>
                                            <p:strVal val="#ppt_x"/>
                                          </p:val>
                                        </p:tav>
                                      </p:tavLst>
                                    </p:anim>
                                    <p:anim calcmode="lin" valueType="num">
                                      <p:cBhvr>
                                        <p:cTn id="9" dur="5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fade">
                                      <p:cBhvr>
                                        <p:cTn id="14" dur="500"/>
                                        <p:tgtEl>
                                          <p:spTgt spid="12"/>
                                        </p:tgtEl>
                                      </p:cBhvr>
                                    </p:animEffect>
                                  </p:childTnLst>
                                </p:cTn>
                              </p:par>
                              <p:par>
                                <p:cTn id="15" presetID="10" presetClass="entr" presetSubtype="0" fill="hold" nodeType="with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500"/>
                                        <p:tgtEl>
                                          <p:spTgt spid="9"/>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13"/>
                                        </p:tgtEl>
                                        <p:attrNameLst>
                                          <p:attrName>style.visibility</p:attrName>
                                        </p:attrNameLst>
                                      </p:cBhvr>
                                      <p:to>
                                        <p:strVal val="visible"/>
                                      </p:to>
                                    </p:set>
                                    <p:animEffect transition="in" filter="fade">
                                      <p:cBhvr>
                                        <p:cTn id="20" dur="500"/>
                                        <p:tgtEl>
                                          <p:spTgt spid="13"/>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14"/>
                                        </p:tgtEl>
                                        <p:attrNameLst>
                                          <p:attrName>style.visibility</p:attrName>
                                        </p:attrNameLst>
                                      </p:cBhvr>
                                      <p:to>
                                        <p:strVal val="visible"/>
                                      </p:to>
                                    </p:set>
                                    <p:animEffect transition="in" filter="fade">
                                      <p:cBhvr>
                                        <p:cTn id="23" dur="500"/>
                                        <p:tgtEl>
                                          <p:spTgt spid="14"/>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500"/>
                                        <p:tgtEl>
                                          <p:spTgt spid="11"/>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17"/>
                                        </p:tgtEl>
                                        <p:attrNameLst>
                                          <p:attrName>style.visibility</p:attrName>
                                        </p:attrNameLst>
                                      </p:cBhvr>
                                      <p:to>
                                        <p:strVal val="visible"/>
                                      </p:to>
                                    </p:set>
                                    <p:animEffect transition="in" filter="fade">
                                      <p:cBhvr>
                                        <p:cTn id="29" dur="500"/>
                                        <p:tgtEl>
                                          <p:spTgt spid="17"/>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15"/>
                                        </p:tgtEl>
                                        <p:attrNameLst>
                                          <p:attrName>style.visibility</p:attrName>
                                        </p:attrNameLst>
                                      </p:cBhvr>
                                      <p:to>
                                        <p:strVal val="visible"/>
                                      </p:to>
                                    </p:set>
                                    <p:animEffect transition="in" filter="fade">
                                      <p:cBhvr>
                                        <p:cTn id="32" dur="500"/>
                                        <p:tgtEl>
                                          <p:spTgt spid="15"/>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16"/>
                                        </p:tgtEl>
                                        <p:attrNameLst>
                                          <p:attrName>style.visibility</p:attrName>
                                        </p:attrNameLst>
                                      </p:cBhvr>
                                      <p:to>
                                        <p:strVal val="visible"/>
                                      </p:to>
                                    </p:set>
                                    <p:animEffect transition="in" filter="fade">
                                      <p:cBhvr>
                                        <p:cTn id="35" dur="500"/>
                                        <p:tgtEl>
                                          <p:spTgt spid="16"/>
                                        </p:tgtEl>
                                      </p:cBhvr>
                                    </p:animEffect>
                                  </p:childTnLst>
                                </p:cTn>
                              </p:par>
                            </p:childTnLst>
                          </p:cTn>
                        </p:par>
                      </p:childTnLst>
                    </p:cTn>
                  </p:par>
                  <p:par>
                    <p:cTn id="36" fill="hold">
                      <p:stCondLst>
                        <p:cond delay="indefinite"/>
                      </p:stCondLst>
                      <p:childTnLst>
                        <p:par>
                          <p:cTn id="37" fill="hold">
                            <p:stCondLst>
                              <p:cond delay="0"/>
                            </p:stCondLst>
                            <p:childTnLst>
                              <p:par>
                                <p:cTn id="38" presetID="31" presetClass="entr" presetSubtype="0" fill="hold" grpId="0" nodeType="clickEffect">
                                  <p:stCondLst>
                                    <p:cond delay="0"/>
                                  </p:stCondLst>
                                  <p:childTnLst>
                                    <p:set>
                                      <p:cBhvr>
                                        <p:cTn id="39" dur="1" fill="hold">
                                          <p:stCondLst>
                                            <p:cond delay="0"/>
                                          </p:stCondLst>
                                        </p:cTn>
                                        <p:tgtEl>
                                          <p:spTgt spid="18"/>
                                        </p:tgtEl>
                                        <p:attrNameLst>
                                          <p:attrName>style.visibility</p:attrName>
                                        </p:attrNameLst>
                                      </p:cBhvr>
                                      <p:to>
                                        <p:strVal val="visible"/>
                                      </p:to>
                                    </p:set>
                                    <p:anim calcmode="lin" valueType="num">
                                      <p:cBhvr>
                                        <p:cTn id="40" dur="500" fill="hold"/>
                                        <p:tgtEl>
                                          <p:spTgt spid="18"/>
                                        </p:tgtEl>
                                        <p:attrNameLst>
                                          <p:attrName>ppt_w</p:attrName>
                                        </p:attrNameLst>
                                      </p:cBhvr>
                                      <p:tavLst>
                                        <p:tav tm="0">
                                          <p:val>
                                            <p:fltVal val="0"/>
                                          </p:val>
                                        </p:tav>
                                        <p:tav tm="100000">
                                          <p:val>
                                            <p:strVal val="#ppt_w"/>
                                          </p:val>
                                        </p:tav>
                                      </p:tavLst>
                                    </p:anim>
                                    <p:anim calcmode="lin" valueType="num">
                                      <p:cBhvr>
                                        <p:cTn id="41" dur="500" fill="hold"/>
                                        <p:tgtEl>
                                          <p:spTgt spid="18"/>
                                        </p:tgtEl>
                                        <p:attrNameLst>
                                          <p:attrName>ppt_h</p:attrName>
                                        </p:attrNameLst>
                                      </p:cBhvr>
                                      <p:tavLst>
                                        <p:tav tm="0">
                                          <p:val>
                                            <p:fltVal val="0"/>
                                          </p:val>
                                        </p:tav>
                                        <p:tav tm="100000">
                                          <p:val>
                                            <p:strVal val="#ppt_h"/>
                                          </p:val>
                                        </p:tav>
                                      </p:tavLst>
                                    </p:anim>
                                    <p:anim calcmode="lin" valueType="num">
                                      <p:cBhvr>
                                        <p:cTn id="42" dur="500" fill="hold"/>
                                        <p:tgtEl>
                                          <p:spTgt spid="18"/>
                                        </p:tgtEl>
                                        <p:attrNameLst>
                                          <p:attrName>style.rotation</p:attrName>
                                        </p:attrNameLst>
                                      </p:cBhvr>
                                      <p:tavLst>
                                        <p:tav tm="0">
                                          <p:val>
                                            <p:fltVal val="90"/>
                                          </p:val>
                                        </p:tav>
                                        <p:tav tm="100000">
                                          <p:val>
                                            <p:fltVal val="0"/>
                                          </p:val>
                                        </p:tav>
                                      </p:tavLst>
                                    </p:anim>
                                    <p:animEffect transition="in" filter="fade">
                                      <p:cBhvr>
                                        <p:cTn id="43" dur="500"/>
                                        <p:tgtEl>
                                          <p:spTgt spid="18"/>
                                        </p:tgtEl>
                                      </p:cBhvr>
                                    </p:animEffect>
                                  </p:childTnLst>
                                </p:cTn>
                              </p:par>
                            </p:childTnLst>
                          </p:cTn>
                        </p:par>
                      </p:childTnLst>
                    </p:cTn>
                  </p:par>
                  <p:par>
                    <p:cTn id="44" fill="hold">
                      <p:stCondLst>
                        <p:cond delay="indefinite"/>
                      </p:stCondLst>
                      <p:childTnLst>
                        <p:par>
                          <p:cTn id="45" fill="hold">
                            <p:stCondLst>
                              <p:cond delay="0"/>
                            </p:stCondLst>
                            <p:childTnLst>
                              <p:par>
                                <p:cTn id="46" presetID="47" presetClass="entr" presetSubtype="0" fill="hold" nodeType="clickEffect">
                                  <p:stCondLst>
                                    <p:cond delay="0"/>
                                  </p:stCondLst>
                                  <p:childTnLst>
                                    <p:set>
                                      <p:cBhvr>
                                        <p:cTn id="47" dur="1" fill="hold">
                                          <p:stCondLst>
                                            <p:cond delay="0"/>
                                          </p:stCondLst>
                                        </p:cTn>
                                        <p:tgtEl>
                                          <p:spTgt spid="19">
                                            <p:txEl>
                                              <p:pRg st="0" end="0"/>
                                            </p:txEl>
                                          </p:spTgt>
                                        </p:tgtEl>
                                        <p:attrNameLst>
                                          <p:attrName>style.visibility</p:attrName>
                                        </p:attrNameLst>
                                      </p:cBhvr>
                                      <p:to>
                                        <p:strVal val="visible"/>
                                      </p:to>
                                    </p:set>
                                    <p:animEffect transition="in" filter="fade">
                                      <p:cBhvr>
                                        <p:cTn id="48" dur="500"/>
                                        <p:tgtEl>
                                          <p:spTgt spid="19">
                                            <p:txEl>
                                              <p:pRg st="0" end="0"/>
                                            </p:txEl>
                                          </p:spTgt>
                                        </p:tgtEl>
                                      </p:cBhvr>
                                    </p:animEffect>
                                    <p:anim calcmode="lin" valueType="num">
                                      <p:cBhvr>
                                        <p:cTn id="49" dur="500" fill="hold"/>
                                        <p:tgtEl>
                                          <p:spTgt spid="19">
                                            <p:txEl>
                                              <p:pRg st="0" end="0"/>
                                            </p:txEl>
                                          </p:spTgt>
                                        </p:tgtEl>
                                        <p:attrNameLst>
                                          <p:attrName>ppt_x</p:attrName>
                                        </p:attrNameLst>
                                      </p:cBhvr>
                                      <p:tavLst>
                                        <p:tav tm="0">
                                          <p:val>
                                            <p:strVal val="#ppt_x"/>
                                          </p:val>
                                        </p:tav>
                                        <p:tav tm="100000">
                                          <p:val>
                                            <p:strVal val="#ppt_x"/>
                                          </p:val>
                                        </p:tav>
                                      </p:tavLst>
                                    </p:anim>
                                    <p:anim calcmode="lin" valueType="num">
                                      <p:cBhvr>
                                        <p:cTn id="50" dur="500" fill="hold"/>
                                        <p:tgtEl>
                                          <p:spTgt spid="19">
                                            <p:txEl>
                                              <p:pRg st="0" end="0"/>
                                            </p:txEl>
                                          </p:spTgt>
                                        </p:tgtEl>
                                        <p:attrNameLst>
                                          <p:attrName>ppt_y</p:attrName>
                                        </p:attrNameLst>
                                      </p:cBhvr>
                                      <p:tavLst>
                                        <p:tav tm="0">
                                          <p:val>
                                            <p:strVal val="#ppt_y-.1"/>
                                          </p:val>
                                        </p:tav>
                                        <p:tav tm="100000">
                                          <p:val>
                                            <p:strVal val="#ppt_y"/>
                                          </p:val>
                                        </p:tav>
                                      </p:tavLst>
                                    </p:anim>
                                  </p:childTnLst>
                                </p:cTn>
                              </p:par>
                              <p:par>
                                <p:cTn id="51" presetID="47" presetClass="entr" presetSubtype="0" fill="hold" nodeType="withEffect">
                                  <p:stCondLst>
                                    <p:cond delay="0"/>
                                  </p:stCondLst>
                                  <p:childTnLst>
                                    <p:set>
                                      <p:cBhvr>
                                        <p:cTn id="52" dur="1" fill="hold">
                                          <p:stCondLst>
                                            <p:cond delay="0"/>
                                          </p:stCondLst>
                                        </p:cTn>
                                        <p:tgtEl>
                                          <p:spTgt spid="19">
                                            <p:txEl>
                                              <p:pRg st="1" end="1"/>
                                            </p:txEl>
                                          </p:spTgt>
                                        </p:tgtEl>
                                        <p:attrNameLst>
                                          <p:attrName>style.visibility</p:attrName>
                                        </p:attrNameLst>
                                      </p:cBhvr>
                                      <p:to>
                                        <p:strVal val="visible"/>
                                      </p:to>
                                    </p:set>
                                    <p:animEffect transition="in" filter="fade">
                                      <p:cBhvr>
                                        <p:cTn id="53" dur="500"/>
                                        <p:tgtEl>
                                          <p:spTgt spid="19">
                                            <p:txEl>
                                              <p:pRg st="1" end="1"/>
                                            </p:txEl>
                                          </p:spTgt>
                                        </p:tgtEl>
                                      </p:cBhvr>
                                    </p:animEffect>
                                    <p:anim calcmode="lin" valueType="num">
                                      <p:cBhvr>
                                        <p:cTn id="54" dur="500" fill="hold"/>
                                        <p:tgtEl>
                                          <p:spTgt spid="19">
                                            <p:txEl>
                                              <p:pRg st="1" end="1"/>
                                            </p:txEl>
                                          </p:spTgt>
                                        </p:tgtEl>
                                        <p:attrNameLst>
                                          <p:attrName>ppt_x</p:attrName>
                                        </p:attrNameLst>
                                      </p:cBhvr>
                                      <p:tavLst>
                                        <p:tav tm="0">
                                          <p:val>
                                            <p:strVal val="#ppt_x"/>
                                          </p:val>
                                        </p:tav>
                                        <p:tav tm="100000">
                                          <p:val>
                                            <p:strVal val="#ppt_x"/>
                                          </p:val>
                                        </p:tav>
                                      </p:tavLst>
                                    </p:anim>
                                    <p:anim calcmode="lin" valueType="num">
                                      <p:cBhvr>
                                        <p:cTn id="55" dur="500" fill="hold"/>
                                        <p:tgtEl>
                                          <p:spTgt spid="19">
                                            <p:txEl>
                                              <p:pRg st="1" end="1"/>
                                            </p:txEl>
                                          </p:spTgt>
                                        </p:tgtEl>
                                        <p:attrNameLst>
                                          <p:attrName>ppt_y</p:attrName>
                                        </p:attrNameLst>
                                      </p:cBhvr>
                                      <p:tavLst>
                                        <p:tav tm="0">
                                          <p:val>
                                            <p:strVal val="#ppt_y-.1"/>
                                          </p:val>
                                        </p:tav>
                                        <p:tav tm="100000">
                                          <p:val>
                                            <p:strVal val="#ppt_y"/>
                                          </p:val>
                                        </p:tav>
                                      </p:tavLst>
                                    </p:anim>
                                  </p:childTnLst>
                                </p:cTn>
                              </p:par>
                              <p:par>
                                <p:cTn id="56" presetID="47" presetClass="entr" presetSubtype="0" fill="hold" nodeType="withEffect">
                                  <p:stCondLst>
                                    <p:cond delay="0"/>
                                  </p:stCondLst>
                                  <p:childTnLst>
                                    <p:set>
                                      <p:cBhvr>
                                        <p:cTn id="57" dur="1" fill="hold">
                                          <p:stCondLst>
                                            <p:cond delay="0"/>
                                          </p:stCondLst>
                                        </p:cTn>
                                        <p:tgtEl>
                                          <p:spTgt spid="19">
                                            <p:txEl>
                                              <p:pRg st="2" end="2"/>
                                            </p:txEl>
                                          </p:spTgt>
                                        </p:tgtEl>
                                        <p:attrNameLst>
                                          <p:attrName>style.visibility</p:attrName>
                                        </p:attrNameLst>
                                      </p:cBhvr>
                                      <p:to>
                                        <p:strVal val="visible"/>
                                      </p:to>
                                    </p:set>
                                    <p:animEffect transition="in" filter="fade">
                                      <p:cBhvr>
                                        <p:cTn id="58" dur="500"/>
                                        <p:tgtEl>
                                          <p:spTgt spid="19">
                                            <p:txEl>
                                              <p:pRg st="2" end="2"/>
                                            </p:txEl>
                                          </p:spTgt>
                                        </p:tgtEl>
                                      </p:cBhvr>
                                    </p:animEffect>
                                    <p:anim calcmode="lin" valueType="num">
                                      <p:cBhvr>
                                        <p:cTn id="59" dur="500" fill="hold"/>
                                        <p:tgtEl>
                                          <p:spTgt spid="19">
                                            <p:txEl>
                                              <p:pRg st="2" end="2"/>
                                            </p:txEl>
                                          </p:spTgt>
                                        </p:tgtEl>
                                        <p:attrNameLst>
                                          <p:attrName>ppt_x</p:attrName>
                                        </p:attrNameLst>
                                      </p:cBhvr>
                                      <p:tavLst>
                                        <p:tav tm="0">
                                          <p:val>
                                            <p:strVal val="#ppt_x"/>
                                          </p:val>
                                        </p:tav>
                                        <p:tav tm="100000">
                                          <p:val>
                                            <p:strVal val="#ppt_x"/>
                                          </p:val>
                                        </p:tav>
                                      </p:tavLst>
                                    </p:anim>
                                    <p:anim calcmode="lin" valueType="num">
                                      <p:cBhvr>
                                        <p:cTn id="60" dur="500" fill="hold"/>
                                        <p:tgtEl>
                                          <p:spTgt spid="19">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3" grpId="0" animBg="1"/>
      <p:bldP spid="14" grpId="0" animBg="1"/>
      <p:bldP spid="11" grpId="0"/>
      <p:bldP spid="17" grpId="0"/>
      <p:bldP spid="12" grpId="0"/>
      <p:bldP spid="15" grpId="0"/>
      <p:bldP spid="16" grpId="0"/>
      <p:bldP spid="18" grpId="0"/>
    </p:bldLst>
  </p:timing>
</p:sld>
</file>

<file path=ppt/theme/theme1.xml><?xml version="1.0" encoding="utf-8"?>
<a:theme xmlns:a="http://schemas.openxmlformats.org/drawingml/2006/main" name="Teacher Binder by Slidesgo">
  <a:themeElements>
    <a:clrScheme name="Simple Light">
      <a:dk1>
        <a:srgbClr val="2F1932"/>
      </a:dk1>
      <a:lt1>
        <a:srgbClr val="FFFFFF"/>
      </a:lt1>
      <a:dk2>
        <a:srgbClr val="4F476F"/>
      </a:dk2>
      <a:lt2>
        <a:srgbClr val="F3EEE3"/>
      </a:lt2>
      <a:accent1>
        <a:srgbClr val="E2DAC7"/>
      </a:accent1>
      <a:accent2>
        <a:srgbClr val="918C7F"/>
      </a:accent2>
      <a:accent3>
        <a:srgbClr val="FFAC58"/>
      </a:accent3>
      <a:accent4>
        <a:srgbClr val="FF866A"/>
      </a:accent4>
      <a:accent5>
        <a:srgbClr val="40BFBF"/>
      </a:accent5>
      <a:accent6>
        <a:srgbClr val="BA9EC5"/>
      </a:accent6>
      <a:hlink>
        <a:srgbClr val="2F1932"/>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242</TotalTime>
  <Words>1184</Words>
  <Application>Microsoft Office PowerPoint</Application>
  <PresentationFormat>On-screen Show (16:9)</PresentationFormat>
  <Paragraphs>117</Paragraphs>
  <Slides>21</Slides>
  <Notes>21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21</vt:i4>
      </vt:variant>
    </vt:vector>
  </HeadingPairs>
  <TitlesOfParts>
    <vt:vector size="27" baseType="lpstr">
      <vt:lpstr>Delius</vt:lpstr>
      <vt:lpstr>Wingdings</vt:lpstr>
      <vt:lpstr>Arial</vt:lpstr>
      <vt:lpstr>Roboto Condensed Light</vt:lpstr>
      <vt:lpstr>Nunito</vt:lpstr>
      <vt:lpstr>Teacher Binder by Slidesgo</vt:lpstr>
      <vt:lpstr>PowerPoint Presentation</vt:lpstr>
      <vt:lpstr>PowerPoint Presentation</vt:lpstr>
      <vt:lpstr>BÀI 35: </vt:lpstr>
      <vt:lpstr>PowerPoint Presentation</vt:lpstr>
      <vt:lpstr>HĐ2</vt:lpstr>
      <vt:lpstr>01</vt:lpstr>
      <vt:lpstr>PowerPoint Presentation</vt:lpstr>
      <vt:lpstr>PowerPoint Presentation</vt:lpstr>
      <vt:lpstr>PowerPoint Presentation</vt:lpstr>
      <vt:lpstr>PowerPoint Presentation</vt:lpstr>
      <vt:lpstr>Vận dụng</vt:lpstr>
      <vt:lpstr>PowerPoint Presentation</vt:lpstr>
      <vt:lpstr>PowerPoint Presentation</vt:lpstr>
      <vt:lpstr>PowerPoint Presentation</vt:lpstr>
      <vt:lpstr>PowerPoint Presentation</vt:lpstr>
      <vt:lpstr>PowerPoint Presentation</vt:lpstr>
      <vt:lpstr>02</vt:lpstr>
      <vt:lpstr>PowerPoint Presentation</vt:lpstr>
      <vt:lpstr>PowerPoint Presentation</vt:lpstr>
      <vt:lpstr>HƯỚNG DẪN VỀ NHÀ</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Teacher Binder</dc:title>
  <dc:creator>User</dc:creator>
  <cp:lastModifiedBy>Windows User</cp:lastModifiedBy>
  <cp:revision>21</cp:revision>
  <dcterms:modified xsi:type="dcterms:W3CDTF">2021-11-12T08:48:17Z</dcterms:modified>
</cp:coreProperties>
</file>